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</p:sldMasterIdLst>
  <p:notesMasterIdLst>
    <p:notesMasterId r:id="rId23"/>
  </p:notesMasterIdLst>
  <p:handoutMasterIdLst>
    <p:handoutMasterId r:id="rId24"/>
  </p:handoutMasterIdLst>
  <p:sldIdLst>
    <p:sldId id="389" r:id="rId2"/>
    <p:sldId id="447" r:id="rId3"/>
    <p:sldId id="477" r:id="rId4"/>
    <p:sldId id="445" r:id="rId5"/>
    <p:sldId id="460" r:id="rId6"/>
    <p:sldId id="461" r:id="rId7"/>
    <p:sldId id="462" r:id="rId8"/>
    <p:sldId id="463" r:id="rId9"/>
    <p:sldId id="464" r:id="rId10"/>
    <p:sldId id="465" r:id="rId11"/>
    <p:sldId id="467" r:id="rId12"/>
    <p:sldId id="468" r:id="rId13"/>
    <p:sldId id="466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06" r:id="rId22"/>
  </p:sldIdLst>
  <p:sldSz cx="9144000" cy="6858000" type="letter"/>
  <p:notesSz cx="7010400" cy="9296400"/>
  <p:custDataLst>
    <p:tags r:id="rId25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99"/>
    <a:srgbClr val="95E3FF"/>
    <a:srgbClr val="00CCFF"/>
    <a:srgbClr val="66FF99"/>
    <a:srgbClr val="FF7517"/>
    <a:srgbClr val="FF9045"/>
    <a:srgbClr val="CFCFCF"/>
    <a:srgbClr val="F0F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2" autoAdjust="0"/>
    <p:restoredTop sz="91166" autoAdjust="0"/>
  </p:normalViewPr>
  <p:slideViewPr>
    <p:cSldViewPr snapToGrid="0">
      <p:cViewPr varScale="1">
        <p:scale>
          <a:sx n="63" d="100"/>
          <a:sy n="63" d="100"/>
        </p:scale>
        <p:origin x="-120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3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tjp%20working%20files%20Laptop1\publications\ERL%202009\power%20and%20phase%20with%20sinwav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tjp%20working%20files%20Laptop1\publications\ERL%202009\power%20and%20phase%20with%20sinwav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tjp%20working%20files%20Laptop1\publications\ERL%202009\fel_gask_080906%20cav3-6%20tuners%20on%20and%20off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tjp%20working%20files%20Laptop1\publications\ERL%202009\fel_gask_080906%20cav3-6%20tuners%20on%20and%20off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067641295323155"/>
          <c:y val="0.15219548798028401"/>
          <c:w val="0.74150222953075251"/>
          <c:h val="0.6528203354787192"/>
        </c:manualLayout>
      </c:layout>
      <c:scatterChart>
        <c:scatterStyle val="smoothMarker"/>
        <c:ser>
          <c:idx val="0"/>
          <c:order val="0"/>
          <c:tx>
            <c:v>Power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Sheet1!$B$13:$B$2012</c:f>
              <c:numCache>
                <c:formatCode>0.0000</c:formatCode>
                <c:ptCount val="2000"/>
                <c:pt idx="0">
                  <c:v>0</c:v>
                </c:pt>
                <c:pt idx="1">
                  <c:v>4.0000000000000034E-4</c:v>
                </c:pt>
                <c:pt idx="2">
                  <c:v>8.0000000000000264E-4</c:v>
                </c:pt>
                <c:pt idx="3">
                  <c:v>1.1999999999999999E-3</c:v>
                </c:pt>
                <c:pt idx="4">
                  <c:v>1.6000000000000061E-3</c:v>
                </c:pt>
                <c:pt idx="5">
                  <c:v>2.0000000000000052E-3</c:v>
                </c:pt>
                <c:pt idx="6">
                  <c:v>2.3999999999999998E-3</c:v>
                </c:pt>
                <c:pt idx="7">
                  <c:v>2.8000000000000052E-3</c:v>
                </c:pt>
                <c:pt idx="8">
                  <c:v>3.2000000000000114E-3</c:v>
                </c:pt>
                <c:pt idx="9">
                  <c:v>3.6000000000000103E-3</c:v>
                </c:pt>
                <c:pt idx="10">
                  <c:v>4.0000000000000114E-3</c:v>
                </c:pt>
                <c:pt idx="11">
                  <c:v>4.4000000000000124E-3</c:v>
                </c:pt>
                <c:pt idx="12">
                  <c:v>4.8000000000000004E-3</c:v>
                </c:pt>
                <c:pt idx="13">
                  <c:v>5.1999999999999998E-3</c:v>
                </c:pt>
                <c:pt idx="14">
                  <c:v>5.6000000000000034E-3</c:v>
                </c:pt>
                <c:pt idx="15">
                  <c:v>6.0000000000000114E-3</c:v>
                </c:pt>
                <c:pt idx="16">
                  <c:v>6.4000000000000203E-3</c:v>
                </c:pt>
                <c:pt idx="17">
                  <c:v>6.8000000000000161E-3</c:v>
                </c:pt>
                <c:pt idx="18">
                  <c:v>7.200000000000018E-3</c:v>
                </c:pt>
                <c:pt idx="19">
                  <c:v>7.6000000000000104E-3</c:v>
                </c:pt>
                <c:pt idx="20">
                  <c:v>8.0000000000000227E-3</c:v>
                </c:pt>
                <c:pt idx="21">
                  <c:v>8.4000000000000047E-3</c:v>
                </c:pt>
                <c:pt idx="22">
                  <c:v>8.8000000000000248E-3</c:v>
                </c:pt>
                <c:pt idx="23">
                  <c:v>9.2000000000000068E-3</c:v>
                </c:pt>
                <c:pt idx="24">
                  <c:v>9.6000000000000026E-3</c:v>
                </c:pt>
                <c:pt idx="25">
                  <c:v>1.0000000000000005E-2</c:v>
                </c:pt>
                <c:pt idx="26">
                  <c:v>1.0400000000000001E-2</c:v>
                </c:pt>
                <c:pt idx="27">
                  <c:v>1.0800000000000021E-2</c:v>
                </c:pt>
                <c:pt idx="28">
                  <c:v>1.120000000000004E-2</c:v>
                </c:pt>
                <c:pt idx="29">
                  <c:v>1.1599999999999996E-2</c:v>
                </c:pt>
                <c:pt idx="30">
                  <c:v>1.2E-2</c:v>
                </c:pt>
                <c:pt idx="31">
                  <c:v>1.2400000000000001E-2</c:v>
                </c:pt>
                <c:pt idx="32">
                  <c:v>1.2800000000000021E-2</c:v>
                </c:pt>
                <c:pt idx="33">
                  <c:v>1.3200000000000038E-2</c:v>
                </c:pt>
                <c:pt idx="34">
                  <c:v>1.3599999999999998E-2</c:v>
                </c:pt>
                <c:pt idx="35">
                  <c:v>1.4E-2</c:v>
                </c:pt>
                <c:pt idx="36">
                  <c:v>1.4400000000000001E-2</c:v>
                </c:pt>
                <c:pt idx="37">
                  <c:v>1.4800000000000001E-2</c:v>
                </c:pt>
                <c:pt idx="38">
                  <c:v>1.5200000000000003E-2</c:v>
                </c:pt>
                <c:pt idx="39">
                  <c:v>1.5599999999999998E-2</c:v>
                </c:pt>
                <c:pt idx="40">
                  <c:v>1.6000000000000021E-2</c:v>
                </c:pt>
                <c:pt idx="41">
                  <c:v>1.6400000000000001E-2</c:v>
                </c:pt>
                <c:pt idx="42">
                  <c:v>1.6799999999999999E-2</c:v>
                </c:pt>
                <c:pt idx="43">
                  <c:v>1.72E-2</c:v>
                </c:pt>
                <c:pt idx="44">
                  <c:v>1.7600000000000001E-2</c:v>
                </c:pt>
                <c:pt idx="45">
                  <c:v>1.7999999999999999E-2</c:v>
                </c:pt>
                <c:pt idx="46">
                  <c:v>1.8400000000000041E-2</c:v>
                </c:pt>
                <c:pt idx="47">
                  <c:v>1.8800000000000056E-2</c:v>
                </c:pt>
                <c:pt idx="48">
                  <c:v>1.9199999999999998E-2</c:v>
                </c:pt>
                <c:pt idx="49">
                  <c:v>1.9599999999999999E-2</c:v>
                </c:pt>
                <c:pt idx="50">
                  <c:v>2.0000000000000011E-2</c:v>
                </c:pt>
                <c:pt idx="51">
                  <c:v>2.0400000000000001E-2</c:v>
                </c:pt>
                <c:pt idx="52">
                  <c:v>2.0799999999999999E-2</c:v>
                </c:pt>
                <c:pt idx="53">
                  <c:v>2.1200000000000042E-2</c:v>
                </c:pt>
                <c:pt idx="54">
                  <c:v>2.1600000000000012E-2</c:v>
                </c:pt>
                <c:pt idx="55">
                  <c:v>2.1999999999999999E-2</c:v>
                </c:pt>
                <c:pt idx="56">
                  <c:v>2.2400000000000052E-2</c:v>
                </c:pt>
                <c:pt idx="57">
                  <c:v>2.2800000000000091E-2</c:v>
                </c:pt>
                <c:pt idx="58">
                  <c:v>2.3199999999999988E-2</c:v>
                </c:pt>
                <c:pt idx="59">
                  <c:v>2.3599999999999993E-2</c:v>
                </c:pt>
                <c:pt idx="60">
                  <c:v>2.4E-2</c:v>
                </c:pt>
                <c:pt idx="61">
                  <c:v>2.4400000000000002E-2</c:v>
                </c:pt>
                <c:pt idx="62">
                  <c:v>2.4799999999999999E-2</c:v>
                </c:pt>
                <c:pt idx="63">
                  <c:v>2.5200000000000011E-2</c:v>
                </c:pt>
                <c:pt idx="64">
                  <c:v>2.5600000000000012E-2</c:v>
                </c:pt>
                <c:pt idx="65">
                  <c:v>2.5999999999999999E-2</c:v>
                </c:pt>
                <c:pt idx="66">
                  <c:v>2.6400000000000052E-2</c:v>
                </c:pt>
                <c:pt idx="67">
                  <c:v>2.6800000000000056E-2</c:v>
                </c:pt>
                <c:pt idx="68">
                  <c:v>2.7200000000000012E-2</c:v>
                </c:pt>
                <c:pt idx="69">
                  <c:v>2.760000000000009E-2</c:v>
                </c:pt>
                <c:pt idx="70">
                  <c:v>2.8000000000000001E-2</c:v>
                </c:pt>
                <c:pt idx="71">
                  <c:v>2.8400000000000002E-2</c:v>
                </c:pt>
                <c:pt idx="72">
                  <c:v>2.8799999999999999E-2</c:v>
                </c:pt>
                <c:pt idx="73">
                  <c:v>2.9200000000000011E-2</c:v>
                </c:pt>
                <c:pt idx="74">
                  <c:v>2.9600000000000001E-2</c:v>
                </c:pt>
                <c:pt idx="75">
                  <c:v>3.0000000000000002E-2</c:v>
                </c:pt>
                <c:pt idx="76">
                  <c:v>3.0400000000000052E-2</c:v>
                </c:pt>
                <c:pt idx="77">
                  <c:v>3.0800000000000011E-2</c:v>
                </c:pt>
                <c:pt idx="78">
                  <c:v>3.1199999999999999E-2</c:v>
                </c:pt>
                <c:pt idx="79">
                  <c:v>3.1600000000000052E-2</c:v>
                </c:pt>
                <c:pt idx="80">
                  <c:v>3.2000000000000042E-2</c:v>
                </c:pt>
                <c:pt idx="81">
                  <c:v>3.2399999999999998E-2</c:v>
                </c:pt>
                <c:pt idx="82">
                  <c:v>3.2800000000000114E-2</c:v>
                </c:pt>
                <c:pt idx="83">
                  <c:v>3.32E-2</c:v>
                </c:pt>
                <c:pt idx="84">
                  <c:v>3.3599999999999998E-2</c:v>
                </c:pt>
                <c:pt idx="85">
                  <c:v>3.4000000000000002E-2</c:v>
                </c:pt>
                <c:pt idx="86">
                  <c:v>3.44E-2</c:v>
                </c:pt>
                <c:pt idx="87">
                  <c:v>3.4799999999999998E-2</c:v>
                </c:pt>
                <c:pt idx="88">
                  <c:v>3.5200000000000002E-2</c:v>
                </c:pt>
                <c:pt idx="89">
                  <c:v>3.5600000000000041E-2</c:v>
                </c:pt>
                <c:pt idx="90">
                  <c:v>3.5999999999999997E-2</c:v>
                </c:pt>
                <c:pt idx="91">
                  <c:v>3.6400000000000016E-2</c:v>
                </c:pt>
                <c:pt idx="92">
                  <c:v>3.6799999999999999E-2</c:v>
                </c:pt>
                <c:pt idx="93">
                  <c:v>3.7200000000000052E-2</c:v>
                </c:pt>
                <c:pt idx="94">
                  <c:v>3.7600000000000112E-2</c:v>
                </c:pt>
                <c:pt idx="95">
                  <c:v>3.7999999999999999E-2</c:v>
                </c:pt>
                <c:pt idx="96">
                  <c:v>3.8399999999999997E-2</c:v>
                </c:pt>
                <c:pt idx="97">
                  <c:v>3.8800000000000001E-2</c:v>
                </c:pt>
                <c:pt idx="98">
                  <c:v>3.9199999999999999E-2</c:v>
                </c:pt>
                <c:pt idx="99">
                  <c:v>3.960000000000001E-2</c:v>
                </c:pt>
                <c:pt idx="100">
                  <c:v>4.0000000000000022E-2</c:v>
                </c:pt>
                <c:pt idx="101">
                  <c:v>4.0400000000000012E-2</c:v>
                </c:pt>
                <c:pt idx="102">
                  <c:v>4.0800000000000003E-2</c:v>
                </c:pt>
                <c:pt idx="103">
                  <c:v>4.1199999999999987E-2</c:v>
                </c:pt>
                <c:pt idx="104">
                  <c:v>4.1599999999999998E-2</c:v>
                </c:pt>
                <c:pt idx="105">
                  <c:v>4.2000000000000023E-2</c:v>
                </c:pt>
                <c:pt idx="106">
                  <c:v>4.2400000000000014E-2</c:v>
                </c:pt>
                <c:pt idx="107">
                  <c:v>4.2800000000000032E-2</c:v>
                </c:pt>
                <c:pt idx="108">
                  <c:v>4.3199999999999995E-2</c:v>
                </c:pt>
                <c:pt idx="109">
                  <c:v>4.36E-2</c:v>
                </c:pt>
                <c:pt idx="110">
                  <c:v>4.3999999999999997E-2</c:v>
                </c:pt>
                <c:pt idx="111">
                  <c:v>4.4400000000000113E-2</c:v>
                </c:pt>
                <c:pt idx="112">
                  <c:v>4.4800000000000034E-2</c:v>
                </c:pt>
                <c:pt idx="113">
                  <c:v>4.5200000000000004E-2</c:v>
                </c:pt>
                <c:pt idx="114">
                  <c:v>4.5600000000000002E-2</c:v>
                </c:pt>
                <c:pt idx="115">
                  <c:v>4.5999999999999999E-2</c:v>
                </c:pt>
                <c:pt idx="116">
                  <c:v>4.6400000000000004E-2</c:v>
                </c:pt>
                <c:pt idx="117">
                  <c:v>4.6800000000000001E-2</c:v>
                </c:pt>
                <c:pt idx="118">
                  <c:v>4.7200000000000013E-2</c:v>
                </c:pt>
                <c:pt idx="119">
                  <c:v>4.7600000000000003E-2</c:v>
                </c:pt>
                <c:pt idx="120">
                  <c:v>4.8000000000000001E-2</c:v>
                </c:pt>
                <c:pt idx="121">
                  <c:v>4.8400000000000012E-2</c:v>
                </c:pt>
                <c:pt idx="122">
                  <c:v>4.8800000000000003E-2</c:v>
                </c:pt>
                <c:pt idx="123">
                  <c:v>4.9200000000000021E-2</c:v>
                </c:pt>
                <c:pt idx="124">
                  <c:v>4.9600000000000012E-2</c:v>
                </c:pt>
                <c:pt idx="125">
                  <c:v>0.05</c:v>
                </c:pt>
                <c:pt idx="126">
                  <c:v>5.0400000000000014E-2</c:v>
                </c:pt>
                <c:pt idx="127">
                  <c:v>5.0800000000000012E-2</c:v>
                </c:pt>
                <c:pt idx="128">
                  <c:v>5.1199999999999996E-2</c:v>
                </c:pt>
                <c:pt idx="129">
                  <c:v>5.16E-2</c:v>
                </c:pt>
                <c:pt idx="130">
                  <c:v>5.1999999999999998E-2</c:v>
                </c:pt>
                <c:pt idx="131">
                  <c:v>5.2400000000000023E-2</c:v>
                </c:pt>
                <c:pt idx="132">
                  <c:v>5.2800000000000034E-2</c:v>
                </c:pt>
                <c:pt idx="133">
                  <c:v>5.3199999999999997E-2</c:v>
                </c:pt>
                <c:pt idx="134">
                  <c:v>5.3600000000000002E-2</c:v>
                </c:pt>
                <c:pt idx="135">
                  <c:v>5.3999999999999999E-2</c:v>
                </c:pt>
                <c:pt idx="136">
                  <c:v>5.4400000000000164E-2</c:v>
                </c:pt>
                <c:pt idx="137">
                  <c:v>5.4800000000000133E-2</c:v>
                </c:pt>
                <c:pt idx="138">
                  <c:v>5.5199999999999999E-2</c:v>
                </c:pt>
                <c:pt idx="139">
                  <c:v>5.5600000000000004E-2</c:v>
                </c:pt>
                <c:pt idx="140">
                  <c:v>5.6000000000000001E-2</c:v>
                </c:pt>
                <c:pt idx="141">
                  <c:v>5.6400000000000013E-2</c:v>
                </c:pt>
                <c:pt idx="142">
                  <c:v>5.6800000000000003E-2</c:v>
                </c:pt>
                <c:pt idx="143">
                  <c:v>5.7200000000000001E-2</c:v>
                </c:pt>
                <c:pt idx="144">
                  <c:v>5.7600000000000012E-2</c:v>
                </c:pt>
                <c:pt idx="145">
                  <c:v>5.8000000000000003E-2</c:v>
                </c:pt>
                <c:pt idx="146">
                  <c:v>5.8400000000000014E-2</c:v>
                </c:pt>
                <c:pt idx="147">
                  <c:v>5.8800000000000012E-2</c:v>
                </c:pt>
                <c:pt idx="148">
                  <c:v>5.9200000000000003E-2</c:v>
                </c:pt>
                <c:pt idx="149">
                  <c:v>5.9600000000000014E-2</c:v>
                </c:pt>
                <c:pt idx="150">
                  <c:v>6.0000000000000032E-2</c:v>
                </c:pt>
                <c:pt idx="151">
                  <c:v>6.0400000000000023E-2</c:v>
                </c:pt>
                <c:pt idx="152">
                  <c:v>6.0800000000000014E-2</c:v>
                </c:pt>
                <c:pt idx="153">
                  <c:v>6.1199999999999997E-2</c:v>
                </c:pt>
                <c:pt idx="154">
                  <c:v>6.1600000000000002E-2</c:v>
                </c:pt>
                <c:pt idx="155">
                  <c:v>6.2000000000000034E-2</c:v>
                </c:pt>
                <c:pt idx="156">
                  <c:v>6.2400000000000122E-2</c:v>
                </c:pt>
                <c:pt idx="157">
                  <c:v>6.2800000000000022E-2</c:v>
                </c:pt>
                <c:pt idx="158">
                  <c:v>6.3200000000000006E-2</c:v>
                </c:pt>
                <c:pt idx="159">
                  <c:v>6.3600000000000004E-2</c:v>
                </c:pt>
                <c:pt idx="160">
                  <c:v>6.4000000000000112E-2</c:v>
                </c:pt>
                <c:pt idx="161">
                  <c:v>6.4400000000000124E-2</c:v>
                </c:pt>
                <c:pt idx="162">
                  <c:v>6.4800000000000024E-2</c:v>
                </c:pt>
                <c:pt idx="163">
                  <c:v>6.5199999999999994E-2</c:v>
                </c:pt>
                <c:pt idx="164">
                  <c:v>6.5600000000000006E-2</c:v>
                </c:pt>
                <c:pt idx="165">
                  <c:v>6.6000000000000003E-2</c:v>
                </c:pt>
                <c:pt idx="166">
                  <c:v>6.6400000000000001E-2</c:v>
                </c:pt>
                <c:pt idx="167">
                  <c:v>6.6799999999999998E-2</c:v>
                </c:pt>
                <c:pt idx="168">
                  <c:v>6.720000000000001E-2</c:v>
                </c:pt>
                <c:pt idx="169">
                  <c:v>6.7599999999999993E-2</c:v>
                </c:pt>
                <c:pt idx="170">
                  <c:v>6.8000000000000019E-2</c:v>
                </c:pt>
                <c:pt idx="171">
                  <c:v>6.8400000000000002E-2</c:v>
                </c:pt>
                <c:pt idx="172">
                  <c:v>6.88E-2</c:v>
                </c:pt>
                <c:pt idx="173">
                  <c:v>6.9200000000000012E-2</c:v>
                </c:pt>
                <c:pt idx="174">
                  <c:v>6.9600000000000023E-2</c:v>
                </c:pt>
                <c:pt idx="175">
                  <c:v>7.0000000000000021E-2</c:v>
                </c:pt>
                <c:pt idx="176">
                  <c:v>7.0400000000000004E-2</c:v>
                </c:pt>
                <c:pt idx="177">
                  <c:v>7.0800000000000002E-2</c:v>
                </c:pt>
                <c:pt idx="178">
                  <c:v>7.1199999999999999E-2</c:v>
                </c:pt>
                <c:pt idx="179">
                  <c:v>7.1599999999999997E-2</c:v>
                </c:pt>
                <c:pt idx="180">
                  <c:v>7.1999999999999995E-2</c:v>
                </c:pt>
                <c:pt idx="181">
                  <c:v>7.2400000000000034E-2</c:v>
                </c:pt>
                <c:pt idx="182">
                  <c:v>7.2800000000000031E-2</c:v>
                </c:pt>
                <c:pt idx="183">
                  <c:v>7.3200000000000001E-2</c:v>
                </c:pt>
                <c:pt idx="184">
                  <c:v>7.3599999999999999E-2</c:v>
                </c:pt>
                <c:pt idx="185">
                  <c:v>7.3999999999999996E-2</c:v>
                </c:pt>
                <c:pt idx="186">
                  <c:v>7.4400000000000133E-2</c:v>
                </c:pt>
                <c:pt idx="187">
                  <c:v>7.4800000000000033E-2</c:v>
                </c:pt>
                <c:pt idx="188">
                  <c:v>7.5200000000000003E-2</c:v>
                </c:pt>
                <c:pt idx="189">
                  <c:v>7.5600000000000001E-2</c:v>
                </c:pt>
                <c:pt idx="190">
                  <c:v>7.5999999999999998E-2</c:v>
                </c:pt>
                <c:pt idx="191">
                  <c:v>7.640000000000001E-2</c:v>
                </c:pt>
                <c:pt idx="192">
                  <c:v>7.6799999999999993E-2</c:v>
                </c:pt>
                <c:pt idx="193">
                  <c:v>7.7200000000000019E-2</c:v>
                </c:pt>
                <c:pt idx="194">
                  <c:v>7.7600000000000002E-2</c:v>
                </c:pt>
                <c:pt idx="195">
                  <c:v>7.8000000000000014E-2</c:v>
                </c:pt>
                <c:pt idx="196">
                  <c:v>7.8400000000000011E-2</c:v>
                </c:pt>
                <c:pt idx="197">
                  <c:v>7.8800000000000023E-2</c:v>
                </c:pt>
                <c:pt idx="198">
                  <c:v>7.920000000000002E-2</c:v>
                </c:pt>
                <c:pt idx="199">
                  <c:v>7.9600000000000004E-2</c:v>
                </c:pt>
                <c:pt idx="200">
                  <c:v>8.0000000000000043E-2</c:v>
                </c:pt>
                <c:pt idx="201">
                  <c:v>8.0400000000000041E-2</c:v>
                </c:pt>
                <c:pt idx="202">
                  <c:v>8.0800000000000025E-2</c:v>
                </c:pt>
                <c:pt idx="203">
                  <c:v>8.1200000000000022E-2</c:v>
                </c:pt>
                <c:pt idx="204">
                  <c:v>8.1600000000000006E-2</c:v>
                </c:pt>
                <c:pt idx="205">
                  <c:v>8.2000000000000003E-2</c:v>
                </c:pt>
                <c:pt idx="206">
                  <c:v>8.2400000000000015E-2</c:v>
                </c:pt>
                <c:pt idx="207">
                  <c:v>8.280000000000004E-2</c:v>
                </c:pt>
                <c:pt idx="208">
                  <c:v>8.3200000000000024E-2</c:v>
                </c:pt>
                <c:pt idx="209">
                  <c:v>8.3600000000000341E-2</c:v>
                </c:pt>
                <c:pt idx="210">
                  <c:v>8.4000000000000047E-2</c:v>
                </c:pt>
                <c:pt idx="211">
                  <c:v>8.4400000000000003E-2</c:v>
                </c:pt>
                <c:pt idx="212">
                  <c:v>8.4800000000000028E-2</c:v>
                </c:pt>
                <c:pt idx="213">
                  <c:v>8.5200000000000026E-2</c:v>
                </c:pt>
                <c:pt idx="214">
                  <c:v>8.5600000000000065E-2</c:v>
                </c:pt>
                <c:pt idx="215">
                  <c:v>8.6000000000000021E-2</c:v>
                </c:pt>
                <c:pt idx="216">
                  <c:v>8.6400000000000018E-2</c:v>
                </c:pt>
                <c:pt idx="217">
                  <c:v>8.6800000000000002E-2</c:v>
                </c:pt>
                <c:pt idx="218">
                  <c:v>8.72E-2</c:v>
                </c:pt>
                <c:pt idx="219">
                  <c:v>8.7600000000000025E-2</c:v>
                </c:pt>
                <c:pt idx="220">
                  <c:v>8.8000000000000064E-2</c:v>
                </c:pt>
                <c:pt idx="221">
                  <c:v>8.8400000000000006E-2</c:v>
                </c:pt>
                <c:pt idx="222">
                  <c:v>8.8800000000000226E-2</c:v>
                </c:pt>
                <c:pt idx="223">
                  <c:v>8.9200000000000043E-2</c:v>
                </c:pt>
                <c:pt idx="224">
                  <c:v>8.9600000000000068E-2</c:v>
                </c:pt>
                <c:pt idx="225">
                  <c:v>9.0000000000000024E-2</c:v>
                </c:pt>
                <c:pt idx="226">
                  <c:v>9.0400000000000022E-2</c:v>
                </c:pt>
                <c:pt idx="227">
                  <c:v>9.0800000000000006E-2</c:v>
                </c:pt>
                <c:pt idx="228">
                  <c:v>9.1200000000000003E-2</c:v>
                </c:pt>
                <c:pt idx="229">
                  <c:v>9.1600000000000042E-2</c:v>
                </c:pt>
                <c:pt idx="230">
                  <c:v>9.2000000000000026E-2</c:v>
                </c:pt>
                <c:pt idx="231">
                  <c:v>9.240000000000001E-2</c:v>
                </c:pt>
                <c:pt idx="232">
                  <c:v>9.2800000000000021E-2</c:v>
                </c:pt>
                <c:pt idx="233">
                  <c:v>9.3200000000000047E-2</c:v>
                </c:pt>
                <c:pt idx="234">
                  <c:v>9.3600000000000266E-2</c:v>
                </c:pt>
                <c:pt idx="235">
                  <c:v>9.4000000000000028E-2</c:v>
                </c:pt>
                <c:pt idx="236">
                  <c:v>9.4400000000000026E-2</c:v>
                </c:pt>
                <c:pt idx="237">
                  <c:v>9.4800000000000065E-2</c:v>
                </c:pt>
                <c:pt idx="238">
                  <c:v>9.5200000000000007E-2</c:v>
                </c:pt>
                <c:pt idx="239">
                  <c:v>9.5600000000000046E-2</c:v>
                </c:pt>
                <c:pt idx="240">
                  <c:v>9.6000000000000002E-2</c:v>
                </c:pt>
                <c:pt idx="241">
                  <c:v>9.64E-2</c:v>
                </c:pt>
                <c:pt idx="242">
                  <c:v>9.6800000000000025E-2</c:v>
                </c:pt>
                <c:pt idx="243">
                  <c:v>9.7200000000000022E-2</c:v>
                </c:pt>
                <c:pt idx="244">
                  <c:v>9.7600000000000006E-2</c:v>
                </c:pt>
                <c:pt idx="245">
                  <c:v>9.8000000000000226E-2</c:v>
                </c:pt>
                <c:pt idx="246">
                  <c:v>9.8400000000000043E-2</c:v>
                </c:pt>
                <c:pt idx="247">
                  <c:v>9.8800000000000068E-2</c:v>
                </c:pt>
                <c:pt idx="248">
                  <c:v>9.9200000000000024E-2</c:v>
                </c:pt>
                <c:pt idx="249">
                  <c:v>9.9600000000000244E-2</c:v>
                </c:pt>
                <c:pt idx="250">
                  <c:v>0.1</c:v>
                </c:pt>
                <c:pt idx="251">
                  <c:v>0.1004</c:v>
                </c:pt>
                <c:pt idx="252">
                  <c:v>0.1008</c:v>
                </c:pt>
                <c:pt idx="253">
                  <c:v>0.10120000000000012</c:v>
                </c:pt>
                <c:pt idx="254">
                  <c:v>0.10160000000000002</c:v>
                </c:pt>
                <c:pt idx="255">
                  <c:v>0.10199999999999998</c:v>
                </c:pt>
                <c:pt idx="256">
                  <c:v>0.1024</c:v>
                </c:pt>
                <c:pt idx="257">
                  <c:v>0.1028</c:v>
                </c:pt>
                <c:pt idx="258">
                  <c:v>0.10320000000000012</c:v>
                </c:pt>
                <c:pt idx="259">
                  <c:v>0.10360000000000009</c:v>
                </c:pt>
                <c:pt idx="260">
                  <c:v>0.10400000000000002</c:v>
                </c:pt>
                <c:pt idx="261">
                  <c:v>0.10440000000000002</c:v>
                </c:pt>
                <c:pt idx="262">
                  <c:v>0.1048</c:v>
                </c:pt>
                <c:pt idx="263">
                  <c:v>0.10520000000000022</c:v>
                </c:pt>
                <c:pt idx="264">
                  <c:v>0.10560000000000012</c:v>
                </c:pt>
                <c:pt idx="265">
                  <c:v>0.10600000000000002</c:v>
                </c:pt>
                <c:pt idx="266">
                  <c:v>0.10639999999999998</c:v>
                </c:pt>
                <c:pt idx="267">
                  <c:v>0.10680000000000002</c:v>
                </c:pt>
                <c:pt idx="268">
                  <c:v>0.10720000000000024</c:v>
                </c:pt>
                <c:pt idx="269">
                  <c:v>0.10760000000000022</c:v>
                </c:pt>
                <c:pt idx="270">
                  <c:v>0.10800000000000012</c:v>
                </c:pt>
                <c:pt idx="271">
                  <c:v>0.10840000000000002</c:v>
                </c:pt>
                <c:pt idx="272">
                  <c:v>0.10879999999999999</c:v>
                </c:pt>
                <c:pt idx="273">
                  <c:v>0.10920000000000026</c:v>
                </c:pt>
                <c:pt idx="274">
                  <c:v>0.10960000000000023</c:v>
                </c:pt>
                <c:pt idx="275">
                  <c:v>0.11</c:v>
                </c:pt>
                <c:pt idx="276">
                  <c:v>0.1104</c:v>
                </c:pt>
                <c:pt idx="277">
                  <c:v>0.1108</c:v>
                </c:pt>
                <c:pt idx="278">
                  <c:v>0.11119999999999998</c:v>
                </c:pt>
                <c:pt idx="279">
                  <c:v>0.1116</c:v>
                </c:pt>
                <c:pt idx="280">
                  <c:v>0.112</c:v>
                </c:pt>
                <c:pt idx="281">
                  <c:v>0.1124</c:v>
                </c:pt>
                <c:pt idx="282">
                  <c:v>0.1128</c:v>
                </c:pt>
                <c:pt idx="283">
                  <c:v>0.11320000000000002</c:v>
                </c:pt>
                <c:pt idx="284">
                  <c:v>0.11360000000000002</c:v>
                </c:pt>
                <c:pt idx="285">
                  <c:v>0.114</c:v>
                </c:pt>
                <c:pt idx="286">
                  <c:v>0.1144</c:v>
                </c:pt>
                <c:pt idx="287">
                  <c:v>0.1148</c:v>
                </c:pt>
                <c:pt idx="288">
                  <c:v>0.11520000000000002</c:v>
                </c:pt>
                <c:pt idx="289">
                  <c:v>0.11559999999999998</c:v>
                </c:pt>
                <c:pt idx="290">
                  <c:v>0.11600000000000002</c:v>
                </c:pt>
                <c:pt idx="291">
                  <c:v>0.1164</c:v>
                </c:pt>
                <c:pt idx="292">
                  <c:v>0.1168</c:v>
                </c:pt>
                <c:pt idx="293">
                  <c:v>0.11720000000000012</c:v>
                </c:pt>
                <c:pt idx="294">
                  <c:v>0.11760000000000002</c:v>
                </c:pt>
                <c:pt idx="295">
                  <c:v>0.11799999999999998</c:v>
                </c:pt>
                <c:pt idx="296">
                  <c:v>0.11840000000000002</c:v>
                </c:pt>
                <c:pt idx="297">
                  <c:v>0.1188</c:v>
                </c:pt>
                <c:pt idx="298">
                  <c:v>0.11920000000000019</c:v>
                </c:pt>
                <c:pt idx="299">
                  <c:v>0.11960000000000012</c:v>
                </c:pt>
                <c:pt idx="300">
                  <c:v>0.12000000000000002</c:v>
                </c:pt>
                <c:pt idx="301">
                  <c:v>0.12039999999999998</c:v>
                </c:pt>
                <c:pt idx="302">
                  <c:v>0.1208</c:v>
                </c:pt>
                <c:pt idx="303">
                  <c:v>0.12120000000000022</c:v>
                </c:pt>
                <c:pt idx="304">
                  <c:v>0.12160000000000012</c:v>
                </c:pt>
                <c:pt idx="305">
                  <c:v>0.12200000000000009</c:v>
                </c:pt>
                <c:pt idx="306">
                  <c:v>0.12239999999999998</c:v>
                </c:pt>
                <c:pt idx="307">
                  <c:v>0.12280000000000002</c:v>
                </c:pt>
                <c:pt idx="308">
                  <c:v>0.12320000000000024</c:v>
                </c:pt>
                <c:pt idx="309">
                  <c:v>0.12360000000000022</c:v>
                </c:pt>
                <c:pt idx="310">
                  <c:v>0.12400000000000012</c:v>
                </c:pt>
                <c:pt idx="311">
                  <c:v>0.12440000000000002</c:v>
                </c:pt>
                <c:pt idx="312">
                  <c:v>0.12479999999999999</c:v>
                </c:pt>
                <c:pt idx="313">
                  <c:v>0.12520000000000001</c:v>
                </c:pt>
                <c:pt idx="314">
                  <c:v>0.12559999999999999</c:v>
                </c:pt>
                <c:pt idx="315">
                  <c:v>0.126</c:v>
                </c:pt>
                <c:pt idx="316">
                  <c:v>0.12640000000000001</c:v>
                </c:pt>
                <c:pt idx="317">
                  <c:v>0.1268</c:v>
                </c:pt>
                <c:pt idx="318">
                  <c:v>0.12720000000000001</c:v>
                </c:pt>
                <c:pt idx="319">
                  <c:v>0.12759999999999999</c:v>
                </c:pt>
                <c:pt idx="320">
                  <c:v>0.128</c:v>
                </c:pt>
                <c:pt idx="321">
                  <c:v>0.12839999999999999</c:v>
                </c:pt>
                <c:pt idx="322">
                  <c:v>0.1288</c:v>
                </c:pt>
                <c:pt idx="323">
                  <c:v>0.12920000000000001</c:v>
                </c:pt>
                <c:pt idx="324">
                  <c:v>0.12959999999999999</c:v>
                </c:pt>
                <c:pt idx="325">
                  <c:v>0.13</c:v>
                </c:pt>
                <c:pt idx="326">
                  <c:v>0.13039999999999999</c:v>
                </c:pt>
                <c:pt idx="327">
                  <c:v>0.1308</c:v>
                </c:pt>
                <c:pt idx="328">
                  <c:v>0.13120000000000001</c:v>
                </c:pt>
                <c:pt idx="329">
                  <c:v>0.13159999999999999</c:v>
                </c:pt>
                <c:pt idx="330">
                  <c:v>0.13200000000000001</c:v>
                </c:pt>
                <c:pt idx="331">
                  <c:v>0.13239999999999999</c:v>
                </c:pt>
                <c:pt idx="332">
                  <c:v>0.1328</c:v>
                </c:pt>
                <c:pt idx="333">
                  <c:v>0.13320000000000001</c:v>
                </c:pt>
                <c:pt idx="334">
                  <c:v>0.1336</c:v>
                </c:pt>
                <c:pt idx="335">
                  <c:v>0.13400000000000001</c:v>
                </c:pt>
                <c:pt idx="336">
                  <c:v>0.13439999999999999</c:v>
                </c:pt>
                <c:pt idx="337">
                  <c:v>0.1348</c:v>
                </c:pt>
                <c:pt idx="338">
                  <c:v>0.13519999999999999</c:v>
                </c:pt>
                <c:pt idx="339">
                  <c:v>0.1356</c:v>
                </c:pt>
                <c:pt idx="340">
                  <c:v>0.13600000000000001</c:v>
                </c:pt>
                <c:pt idx="341">
                  <c:v>0.13639999999999999</c:v>
                </c:pt>
                <c:pt idx="342">
                  <c:v>0.1368</c:v>
                </c:pt>
                <c:pt idx="343">
                  <c:v>0.13719999999999999</c:v>
                </c:pt>
                <c:pt idx="344">
                  <c:v>0.1376</c:v>
                </c:pt>
                <c:pt idx="345">
                  <c:v>0.13800000000000001</c:v>
                </c:pt>
                <c:pt idx="346">
                  <c:v>0.13840000000000041</c:v>
                </c:pt>
                <c:pt idx="347">
                  <c:v>0.13880000000000001</c:v>
                </c:pt>
                <c:pt idx="348">
                  <c:v>0.13919999999999999</c:v>
                </c:pt>
                <c:pt idx="349">
                  <c:v>0.1396</c:v>
                </c:pt>
                <c:pt idx="350">
                  <c:v>0.14000000000000001</c:v>
                </c:pt>
                <c:pt idx="351">
                  <c:v>0.14040000000000041</c:v>
                </c:pt>
                <c:pt idx="352">
                  <c:v>0.14080000000000001</c:v>
                </c:pt>
                <c:pt idx="353">
                  <c:v>0.14119999999999999</c:v>
                </c:pt>
                <c:pt idx="354">
                  <c:v>0.1416</c:v>
                </c:pt>
                <c:pt idx="355">
                  <c:v>0.14200000000000004</c:v>
                </c:pt>
                <c:pt idx="356">
                  <c:v>0.14240000000000044</c:v>
                </c:pt>
                <c:pt idx="357">
                  <c:v>0.14280000000000001</c:v>
                </c:pt>
                <c:pt idx="358">
                  <c:v>0.14319999999999999</c:v>
                </c:pt>
                <c:pt idx="359">
                  <c:v>0.14360000000000001</c:v>
                </c:pt>
                <c:pt idx="360">
                  <c:v>0.14400000000000004</c:v>
                </c:pt>
                <c:pt idx="361">
                  <c:v>0.14440000000000044</c:v>
                </c:pt>
                <c:pt idx="362">
                  <c:v>0.14480000000000001</c:v>
                </c:pt>
                <c:pt idx="363">
                  <c:v>0.14520000000000041</c:v>
                </c:pt>
                <c:pt idx="364">
                  <c:v>0.14560000000000001</c:v>
                </c:pt>
                <c:pt idx="365">
                  <c:v>0.14600000000000021</c:v>
                </c:pt>
                <c:pt idx="366">
                  <c:v>0.14640000000000047</c:v>
                </c:pt>
                <c:pt idx="367">
                  <c:v>0.14680000000000001</c:v>
                </c:pt>
                <c:pt idx="368">
                  <c:v>0.14720000000000041</c:v>
                </c:pt>
                <c:pt idx="369">
                  <c:v>0.14760000000000001</c:v>
                </c:pt>
                <c:pt idx="370">
                  <c:v>0.14800000000000021</c:v>
                </c:pt>
                <c:pt idx="371">
                  <c:v>0.1484000000000005</c:v>
                </c:pt>
                <c:pt idx="372">
                  <c:v>0.14880000000000004</c:v>
                </c:pt>
                <c:pt idx="373">
                  <c:v>0.14920000000000044</c:v>
                </c:pt>
                <c:pt idx="374">
                  <c:v>0.14960000000000001</c:v>
                </c:pt>
                <c:pt idx="375">
                  <c:v>0.15000000000000024</c:v>
                </c:pt>
                <c:pt idx="376">
                  <c:v>0.15040000000000053</c:v>
                </c:pt>
                <c:pt idx="377">
                  <c:v>0.15080000000000021</c:v>
                </c:pt>
                <c:pt idx="378">
                  <c:v>0.15120000000000047</c:v>
                </c:pt>
                <c:pt idx="379">
                  <c:v>0.15160000000000001</c:v>
                </c:pt>
                <c:pt idx="380">
                  <c:v>0.15200000000000041</c:v>
                </c:pt>
                <c:pt idx="381">
                  <c:v>0.15240000000000054</c:v>
                </c:pt>
                <c:pt idx="382">
                  <c:v>0.15280000000000021</c:v>
                </c:pt>
                <c:pt idx="383">
                  <c:v>0.15320000000000047</c:v>
                </c:pt>
                <c:pt idx="384">
                  <c:v>0.15360000000000001</c:v>
                </c:pt>
                <c:pt idx="385">
                  <c:v>0.15400000000000041</c:v>
                </c:pt>
                <c:pt idx="386">
                  <c:v>0.15440000000000054</c:v>
                </c:pt>
                <c:pt idx="387">
                  <c:v>0.15480000000000024</c:v>
                </c:pt>
                <c:pt idx="388">
                  <c:v>0.15520000000000053</c:v>
                </c:pt>
                <c:pt idx="389">
                  <c:v>0.15560000000000004</c:v>
                </c:pt>
                <c:pt idx="390">
                  <c:v>0.15600000000000044</c:v>
                </c:pt>
                <c:pt idx="391">
                  <c:v>0.15640000000000062</c:v>
                </c:pt>
                <c:pt idx="392">
                  <c:v>0.15680000000000024</c:v>
                </c:pt>
                <c:pt idx="393">
                  <c:v>0.15720000000000053</c:v>
                </c:pt>
                <c:pt idx="394">
                  <c:v>0.15760000000000021</c:v>
                </c:pt>
                <c:pt idx="395">
                  <c:v>0.15800000000000047</c:v>
                </c:pt>
                <c:pt idx="396">
                  <c:v>0.15840000000000062</c:v>
                </c:pt>
                <c:pt idx="397">
                  <c:v>0.15880000000000041</c:v>
                </c:pt>
                <c:pt idx="398">
                  <c:v>0.15920000000000054</c:v>
                </c:pt>
                <c:pt idx="399">
                  <c:v>0.15960000000000021</c:v>
                </c:pt>
                <c:pt idx="400">
                  <c:v>0.16</c:v>
                </c:pt>
                <c:pt idx="401">
                  <c:v>0.16039999999999999</c:v>
                </c:pt>
                <c:pt idx="402">
                  <c:v>0.1608</c:v>
                </c:pt>
                <c:pt idx="403">
                  <c:v>0.16120000000000001</c:v>
                </c:pt>
                <c:pt idx="404">
                  <c:v>0.16159999999999999</c:v>
                </c:pt>
                <c:pt idx="405">
                  <c:v>0.16200000000000001</c:v>
                </c:pt>
                <c:pt idx="406">
                  <c:v>0.16239999999999999</c:v>
                </c:pt>
                <c:pt idx="407">
                  <c:v>0.1628</c:v>
                </c:pt>
                <c:pt idx="408">
                  <c:v>0.16320000000000001</c:v>
                </c:pt>
                <c:pt idx="409">
                  <c:v>0.1636</c:v>
                </c:pt>
                <c:pt idx="410">
                  <c:v>0.16400000000000001</c:v>
                </c:pt>
                <c:pt idx="411">
                  <c:v>0.16439999999999999</c:v>
                </c:pt>
                <c:pt idx="412">
                  <c:v>0.1648</c:v>
                </c:pt>
                <c:pt idx="413">
                  <c:v>0.16520000000000001</c:v>
                </c:pt>
                <c:pt idx="414">
                  <c:v>0.1656</c:v>
                </c:pt>
                <c:pt idx="415">
                  <c:v>0.16600000000000001</c:v>
                </c:pt>
                <c:pt idx="416">
                  <c:v>0.16639999999999999</c:v>
                </c:pt>
                <c:pt idx="417">
                  <c:v>0.1668</c:v>
                </c:pt>
                <c:pt idx="418">
                  <c:v>0.16719999999999999</c:v>
                </c:pt>
                <c:pt idx="419">
                  <c:v>0.1676</c:v>
                </c:pt>
                <c:pt idx="420">
                  <c:v>0.16800000000000001</c:v>
                </c:pt>
                <c:pt idx="421">
                  <c:v>0.16839999999999999</c:v>
                </c:pt>
                <c:pt idx="422">
                  <c:v>0.16880000000000001</c:v>
                </c:pt>
                <c:pt idx="423">
                  <c:v>0.16919999999999999</c:v>
                </c:pt>
                <c:pt idx="424">
                  <c:v>0.1696</c:v>
                </c:pt>
                <c:pt idx="425">
                  <c:v>0.17</c:v>
                </c:pt>
                <c:pt idx="426">
                  <c:v>0.17040000000000041</c:v>
                </c:pt>
                <c:pt idx="427">
                  <c:v>0.17080000000000001</c:v>
                </c:pt>
                <c:pt idx="428">
                  <c:v>0.17119999999999999</c:v>
                </c:pt>
                <c:pt idx="429">
                  <c:v>0.1716</c:v>
                </c:pt>
                <c:pt idx="430">
                  <c:v>0.17200000000000001</c:v>
                </c:pt>
                <c:pt idx="431">
                  <c:v>0.17240000000000041</c:v>
                </c:pt>
                <c:pt idx="432">
                  <c:v>0.17280000000000001</c:v>
                </c:pt>
                <c:pt idx="433">
                  <c:v>0.17319999999999999</c:v>
                </c:pt>
                <c:pt idx="434">
                  <c:v>0.1736</c:v>
                </c:pt>
                <c:pt idx="435">
                  <c:v>0.17400000000000004</c:v>
                </c:pt>
                <c:pt idx="436">
                  <c:v>0.17440000000000044</c:v>
                </c:pt>
                <c:pt idx="437">
                  <c:v>0.17480000000000001</c:v>
                </c:pt>
                <c:pt idx="438">
                  <c:v>0.17519999999999999</c:v>
                </c:pt>
                <c:pt idx="439">
                  <c:v>0.17560000000000001</c:v>
                </c:pt>
                <c:pt idx="440">
                  <c:v>0.17600000000000021</c:v>
                </c:pt>
                <c:pt idx="441">
                  <c:v>0.17640000000000047</c:v>
                </c:pt>
                <c:pt idx="442">
                  <c:v>0.17680000000000001</c:v>
                </c:pt>
                <c:pt idx="443">
                  <c:v>0.17720000000000041</c:v>
                </c:pt>
                <c:pt idx="444">
                  <c:v>0.17760000000000001</c:v>
                </c:pt>
                <c:pt idx="445">
                  <c:v>0.17800000000000021</c:v>
                </c:pt>
                <c:pt idx="446">
                  <c:v>0.17840000000000047</c:v>
                </c:pt>
                <c:pt idx="447">
                  <c:v>0.17880000000000001</c:v>
                </c:pt>
                <c:pt idx="448">
                  <c:v>0.17920000000000041</c:v>
                </c:pt>
                <c:pt idx="449">
                  <c:v>0.17960000000000001</c:v>
                </c:pt>
                <c:pt idx="450">
                  <c:v>0.18000000000000024</c:v>
                </c:pt>
                <c:pt idx="451">
                  <c:v>0.18040000000000053</c:v>
                </c:pt>
                <c:pt idx="452">
                  <c:v>0.18080000000000004</c:v>
                </c:pt>
                <c:pt idx="453">
                  <c:v>0.18120000000000044</c:v>
                </c:pt>
                <c:pt idx="454">
                  <c:v>0.18160000000000001</c:v>
                </c:pt>
                <c:pt idx="455">
                  <c:v>0.18200000000000024</c:v>
                </c:pt>
                <c:pt idx="456">
                  <c:v>0.18240000000000053</c:v>
                </c:pt>
                <c:pt idx="457">
                  <c:v>0.18280000000000021</c:v>
                </c:pt>
                <c:pt idx="458">
                  <c:v>0.18320000000000047</c:v>
                </c:pt>
                <c:pt idx="459">
                  <c:v>0.18360000000000001</c:v>
                </c:pt>
                <c:pt idx="460">
                  <c:v>0.18400000000000041</c:v>
                </c:pt>
                <c:pt idx="461">
                  <c:v>0.18440000000000054</c:v>
                </c:pt>
                <c:pt idx="462">
                  <c:v>0.18480000000000021</c:v>
                </c:pt>
                <c:pt idx="463">
                  <c:v>0.18520000000000048</c:v>
                </c:pt>
                <c:pt idx="464">
                  <c:v>0.18560000000000001</c:v>
                </c:pt>
                <c:pt idx="465">
                  <c:v>0.18600000000000044</c:v>
                </c:pt>
                <c:pt idx="466">
                  <c:v>0.18640000000000062</c:v>
                </c:pt>
                <c:pt idx="467">
                  <c:v>0.18680000000000024</c:v>
                </c:pt>
                <c:pt idx="468">
                  <c:v>0.18720000000000053</c:v>
                </c:pt>
                <c:pt idx="469">
                  <c:v>0.18760000000000004</c:v>
                </c:pt>
                <c:pt idx="470">
                  <c:v>0.18800000000000044</c:v>
                </c:pt>
                <c:pt idx="471">
                  <c:v>0.18840000000000062</c:v>
                </c:pt>
                <c:pt idx="472">
                  <c:v>0.18880000000000041</c:v>
                </c:pt>
                <c:pt idx="473">
                  <c:v>0.18920000000000053</c:v>
                </c:pt>
                <c:pt idx="474">
                  <c:v>0.18960000000000021</c:v>
                </c:pt>
                <c:pt idx="475">
                  <c:v>0.19</c:v>
                </c:pt>
                <c:pt idx="476">
                  <c:v>0.19040000000000001</c:v>
                </c:pt>
                <c:pt idx="477">
                  <c:v>0.1908</c:v>
                </c:pt>
                <c:pt idx="478">
                  <c:v>0.19120000000000001</c:v>
                </c:pt>
                <c:pt idx="479">
                  <c:v>0.19159999999999999</c:v>
                </c:pt>
                <c:pt idx="480">
                  <c:v>0.192</c:v>
                </c:pt>
                <c:pt idx="481">
                  <c:v>0.19239999999999999</c:v>
                </c:pt>
                <c:pt idx="482">
                  <c:v>0.1928</c:v>
                </c:pt>
                <c:pt idx="483">
                  <c:v>0.19320000000000001</c:v>
                </c:pt>
                <c:pt idx="484">
                  <c:v>0.19359999999999999</c:v>
                </c:pt>
                <c:pt idx="485">
                  <c:v>0.19400000000000001</c:v>
                </c:pt>
                <c:pt idx="486">
                  <c:v>0.19439999999999999</c:v>
                </c:pt>
                <c:pt idx="487">
                  <c:v>0.1948</c:v>
                </c:pt>
                <c:pt idx="488">
                  <c:v>0.19520000000000001</c:v>
                </c:pt>
                <c:pt idx="489">
                  <c:v>0.1956</c:v>
                </c:pt>
                <c:pt idx="490">
                  <c:v>0.19600000000000001</c:v>
                </c:pt>
                <c:pt idx="491">
                  <c:v>0.19639999999999999</c:v>
                </c:pt>
                <c:pt idx="492">
                  <c:v>0.1968</c:v>
                </c:pt>
                <c:pt idx="493">
                  <c:v>0.19719999999999999</c:v>
                </c:pt>
                <c:pt idx="494">
                  <c:v>0.1976</c:v>
                </c:pt>
                <c:pt idx="495">
                  <c:v>0.19800000000000001</c:v>
                </c:pt>
                <c:pt idx="496">
                  <c:v>0.19839999999999999</c:v>
                </c:pt>
                <c:pt idx="497">
                  <c:v>0.1988</c:v>
                </c:pt>
                <c:pt idx="498">
                  <c:v>0.19919999999999999</c:v>
                </c:pt>
                <c:pt idx="499">
                  <c:v>0.1996</c:v>
                </c:pt>
                <c:pt idx="500">
                  <c:v>0.2</c:v>
                </c:pt>
                <c:pt idx="501">
                  <c:v>0.20039999999999999</c:v>
                </c:pt>
                <c:pt idx="502">
                  <c:v>0.20080000000000001</c:v>
                </c:pt>
                <c:pt idx="503">
                  <c:v>0.20119999999999999</c:v>
                </c:pt>
                <c:pt idx="504">
                  <c:v>0.2016</c:v>
                </c:pt>
                <c:pt idx="505">
                  <c:v>0.20200000000000001</c:v>
                </c:pt>
                <c:pt idx="506">
                  <c:v>0.20240000000000041</c:v>
                </c:pt>
                <c:pt idx="507">
                  <c:v>0.20280000000000001</c:v>
                </c:pt>
                <c:pt idx="508">
                  <c:v>0.20319999999999999</c:v>
                </c:pt>
                <c:pt idx="509">
                  <c:v>0.2036</c:v>
                </c:pt>
                <c:pt idx="510">
                  <c:v>0.20400000000000001</c:v>
                </c:pt>
                <c:pt idx="511">
                  <c:v>0.20440000000000041</c:v>
                </c:pt>
                <c:pt idx="512">
                  <c:v>0.20480000000000001</c:v>
                </c:pt>
                <c:pt idx="513">
                  <c:v>0.20519999999999999</c:v>
                </c:pt>
                <c:pt idx="514">
                  <c:v>0.2056</c:v>
                </c:pt>
                <c:pt idx="515">
                  <c:v>0.20600000000000004</c:v>
                </c:pt>
                <c:pt idx="516">
                  <c:v>0.20640000000000044</c:v>
                </c:pt>
                <c:pt idx="517">
                  <c:v>0.20680000000000001</c:v>
                </c:pt>
                <c:pt idx="518">
                  <c:v>0.20720000000000041</c:v>
                </c:pt>
                <c:pt idx="519">
                  <c:v>0.20760000000000001</c:v>
                </c:pt>
                <c:pt idx="520">
                  <c:v>0.20800000000000021</c:v>
                </c:pt>
                <c:pt idx="521">
                  <c:v>0.20840000000000047</c:v>
                </c:pt>
                <c:pt idx="522">
                  <c:v>0.20880000000000001</c:v>
                </c:pt>
                <c:pt idx="523">
                  <c:v>0.20920000000000041</c:v>
                </c:pt>
                <c:pt idx="524">
                  <c:v>0.20960000000000001</c:v>
                </c:pt>
                <c:pt idx="525">
                  <c:v>0.21000000000000021</c:v>
                </c:pt>
                <c:pt idx="526">
                  <c:v>0.21040000000000048</c:v>
                </c:pt>
                <c:pt idx="527">
                  <c:v>0.21080000000000004</c:v>
                </c:pt>
                <c:pt idx="528">
                  <c:v>0.21120000000000044</c:v>
                </c:pt>
                <c:pt idx="529">
                  <c:v>0.21160000000000001</c:v>
                </c:pt>
                <c:pt idx="530">
                  <c:v>0.21200000000000024</c:v>
                </c:pt>
                <c:pt idx="531">
                  <c:v>0.21240000000000053</c:v>
                </c:pt>
                <c:pt idx="532">
                  <c:v>0.21280000000000004</c:v>
                </c:pt>
                <c:pt idx="533">
                  <c:v>0.21320000000000044</c:v>
                </c:pt>
                <c:pt idx="534">
                  <c:v>0.21360000000000001</c:v>
                </c:pt>
                <c:pt idx="535">
                  <c:v>0.21400000000000041</c:v>
                </c:pt>
                <c:pt idx="536">
                  <c:v>0.21440000000000053</c:v>
                </c:pt>
                <c:pt idx="537">
                  <c:v>0.21480000000000021</c:v>
                </c:pt>
                <c:pt idx="538">
                  <c:v>0.21520000000000047</c:v>
                </c:pt>
                <c:pt idx="539">
                  <c:v>0.21560000000000001</c:v>
                </c:pt>
                <c:pt idx="540">
                  <c:v>0.21600000000000041</c:v>
                </c:pt>
                <c:pt idx="541">
                  <c:v>0.21640000000000054</c:v>
                </c:pt>
                <c:pt idx="542">
                  <c:v>0.21680000000000021</c:v>
                </c:pt>
                <c:pt idx="543">
                  <c:v>0.2172000000000005</c:v>
                </c:pt>
                <c:pt idx="544">
                  <c:v>0.21760000000000004</c:v>
                </c:pt>
                <c:pt idx="545">
                  <c:v>0.21800000000000044</c:v>
                </c:pt>
                <c:pt idx="546">
                  <c:v>0.21840000000000062</c:v>
                </c:pt>
                <c:pt idx="547">
                  <c:v>0.21880000000000024</c:v>
                </c:pt>
                <c:pt idx="548">
                  <c:v>0.21920000000000053</c:v>
                </c:pt>
                <c:pt idx="549">
                  <c:v>0.21960000000000021</c:v>
                </c:pt>
                <c:pt idx="550">
                  <c:v>0.22</c:v>
                </c:pt>
                <c:pt idx="551">
                  <c:v>0.22040000000000001</c:v>
                </c:pt>
                <c:pt idx="552">
                  <c:v>0.2208</c:v>
                </c:pt>
                <c:pt idx="553">
                  <c:v>0.22120000000000001</c:v>
                </c:pt>
                <c:pt idx="554">
                  <c:v>0.22159999999999999</c:v>
                </c:pt>
                <c:pt idx="555">
                  <c:v>0.222</c:v>
                </c:pt>
                <c:pt idx="556">
                  <c:v>0.22239999999999999</c:v>
                </c:pt>
                <c:pt idx="557">
                  <c:v>0.2228</c:v>
                </c:pt>
                <c:pt idx="558">
                  <c:v>0.22320000000000001</c:v>
                </c:pt>
                <c:pt idx="559">
                  <c:v>0.22359999999999999</c:v>
                </c:pt>
                <c:pt idx="560">
                  <c:v>0.224</c:v>
                </c:pt>
                <c:pt idx="561">
                  <c:v>0.22439999999999999</c:v>
                </c:pt>
                <c:pt idx="562">
                  <c:v>0.2248</c:v>
                </c:pt>
                <c:pt idx="563">
                  <c:v>0.22520000000000001</c:v>
                </c:pt>
                <c:pt idx="564">
                  <c:v>0.22559999999999999</c:v>
                </c:pt>
                <c:pt idx="565">
                  <c:v>0.22600000000000001</c:v>
                </c:pt>
                <c:pt idx="566">
                  <c:v>0.22639999999999999</c:v>
                </c:pt>
                <c:pt idx="567">
                  <c:v>0.2268</c:v>
                </c:pt>
                <c:pt idx="568">
                  <c:v>0.22720000000000001</c:v>
                </c:pt>
                <c:pt idx="569">
                  <c:v>0.2276</c:v>
                </c:pt>
                <c:pt idx="570">
                  <c:v>0.22800000000000001</c:v>
                </c:pt>
                <c:pt idx="571">
                  <c:v>0.22839999999999999</c:v>
                </c:pt>
                <c:pt idx="572">
                  <c:v>0.2288</c:v>
                </c:pt>
                <c:pt idx="573">
                  <c:v>0.22919999999999999</c:v>
                </c:pt>
                <c:pt idx="574">
                  <c:v>0.2296</c:v>
                </c:pt>
                <c:pt idx="575">
                  <c:v>0.23</c:v>
                </c:pt>
                <c:pt idx="576">
                  <c:v>0.23039999999999999</c:v>
                </c:pt>
                <c:pt idx="577">
                  <c:v>0.23080000000000001</c:v>
                </c:pt>
                <c:pt idx="578">
                  <c:v>0.23119999999999999</c:v>
                </c:pt>
                <c:pt idx="579">
                  <c:v>0.2316</c:v>
                </c:pt>
                <c:pt idx="580">
                  <c:v>0.23200000000000001</c:v>
                </c:pt>
                <c:pt idx="581">
                  <c:v>0.23240000000000041</c:v>
                </c:pt>
                <c:pt idx="582">
                  <c:v>0.23280000000000001</c:v>
                </c:pt>
                <c:pt idx="583">
                  <c:v>0.23319999999999999</c:v>
                </c:pt>
                <c:pt idx="584">
                  <c:v>0.2336</c:v>
                </c:pt>
                <c:pt idx="585">
                  <c:v>0.23400000000000001</c:v>
                </c:pt>
                <c:pt idx="586">
                  <c:v>0.23440000000000041</c:v>
                </c:pt>
                <c:pt idx="587">
                  <c:v>0.23480000000000001</c:v>
                </c:pt>
                <c:pt idx="588">
                  <c:v>0.23519999999999999</c:v>
                </c:pt>
                <c:pt idx="589">
                  <c:v>0.2356</c:v>
                </c:pt>
                <c:pt idx="590">
                  <c:v>0.23600000000000004</c:v>
                </c:pt>
                <c:pt idx="591">
                  <c:v>0.23640000000000044</c:v>
                </c:pt>
                <c:pt idx="592">
                  <c:v>0.23680000000000001</c:v>
                </c:pt>
                <c:pt idx="593">
                  <c:v>0.23719999999999999</c:v>
                </c:pt>
                <c:pt idx="594">
                  <c:v>0.23760000000000001</c:v>
                </c:pt>
                <c:pt idx="595">
                  <c:v>0.23800000000000004</c:v>
                </c:pt>
                <c:pt idx="596">
                  <c:v>0.23840000000000044</c:v>
                </c:pt>
                <c:pt idx="597">
                  <c:v>0.23880000000000001</c:v>
                </c:pt>
                <c:pt idx="598">
                  <c:v>0.23920000000000041</c:v>
                </c:pt>
                <c:pt idx="599">
                  <c:v>0.23960000000000001</c:v>
                </c:pt>
                <c:pt idx="600">
                  <c:v>0.24000000000000021</c:v>
                </c:pt>
                <c:pt idx="601">
                  <c:v>0.24040000000000047</c:v>
                </c:pt>
                <c:pt idx="602">
                  <c:v>0.24080000000000001</c:v>
                </c:pt>
                <c:pt idx="603">
                  <c:v>0.24120000000000041</c:v>
                </c:pt>
                <c:pt idx="604">
                  <c:v>0.24160000000000001</c:v>
                </c:pt>
                <c:pt idx="605">
                  <c:v>0.24200000000000021</c:v>
                </c:pt>
                <c:pt idx="606">
                  <c:v>0.24240000000000053</c:v>
                </c:pt>
                <c:pt idx="607">
                  <c:v>0.24280000000000004</c:v>
                </c:pt>
                <c:pt idx="608">
                  <c:v>0.24320000000000044</c:v>
                </c:pt>
                <c:pt idx="609">
                  <c:v>0.24360000000000001</c:v>
                </c:pt>
                <c:pt idx="610">
                  <c:v>0.24400000000000024</c:v>
                </c:pt>
                <c:pt idx="611">
                  <c:v>0.24440000000000053</c:v>
                </c:pt>
                <c:pt idx="612">
                  <c:v>0.24480000000000021</c:v>
                </c:pt>
                <c:pt idx="613">
                  <c:v>0.24520000000000047</c:v>
                </c:pt>
                <c:pt idx="614">
                  <c:v>0.24560000000000001</c:v>
                </c:pt>
                <c:pt idx="615">
                  <c:v>0.24600000000000041</c:v>
                </c:pt>
                <c:pt idx="616">
                  <c:v>0.24640000000000054</c:v>
                </c:pt>
                <c:pt idx="617">
                  <c:v>0.24680000000000021</c:v>
                </c:pt>
                <c:pt idx="618">
                  <c:v>0.24720000000000047</c:v>
                </c:pt>
                <c:pt idx="619">
                  <c:v>0.24760000000000001</c:v>
                </c:pt>
                <c:pt idx="620">
                  <c:v>0.24800000000000041</c:v>
                </c:pt>
                <c:pt idx="621">
                  <c:v>0.24840000000000056</c:v>
                </c:pt>
                <c:pt idx="622">
                  <c:v>0.24880000000000024</c:v>
                </c:pt>
                <c:pt idx="623">
                  <c:v>0.24920000000000053</c:v>
                </c:pt>
                <c:pt idx="624">
                  <c:v>0.24960000000000004</c:v>
                </c:pt>
                <c:pt idx="625">
                  <c:v>0.25</c:v>
                </c:pt>
                <c:pt idx="626">
                  <c:v>0.25040000000000001</c:v>
                </c:pt>
                <c:pt idx="627">
                  <c:v>0.25080000000000002</c:v>
                </c:pt>
                <c:pt idx="628">
                  <c:v>0.25119999999999998</c:v>
                </c:pt>
                <c:pt idx="629">
                  <c:v>0.25160000000000005</c:v>
                </c:pt>
                <c:pt idx="630">
                  <c:v>0.252</c:v>
                </c:pt>
                <c:pt idx="631">
                  <c:v>0.25240000000000001</c:v>
                </c:pt>
                <c:pt idx="632">
                  <c:v>0.25280000000000002</c:v>
                </c:pt>
                <c:pt idx="633">
                  <c:v>0.25319999999999998</c:v>
                </c:pt>
                <c:pt idx="634">
                  <c:v>0.25360000000000005</c:v>
                </c:pt>
                <c:pt idx="635">
                  <c:v>0.254</c:v>
                </c:pt>
                <c:pt idx="636">
                  <c:v>0.25440000000000002</c:v>
                </c:pt>
                <c:pt idx="637">
                  <c:v>0.25480000000000008</c:v>
                </c:pt>
                <c:pt idx="638">
                  <c:v>0.25519999999999998</c:v>
                </c:pt>
                <c:pt idx="639">
                  <c:v>0.25560000000000005</c:v>
                </c:pt>
                <c:pt idx="640">
                  <c:v>0.25600000000000001</c:v>
                </c:pt>
                <c:pt idx="641">
                  <c:v>0.25640000000000002</c:v>
                </c:pt>
                <c:pt idx="642">
                  <c:v>0.25679999999999997</c:v>
                </c:pt>
                <c:pt idx="643">
                  <c:v>0.25719999999999998</c:v>
                </c:pt>
                <c:pt idx="644">
                  <c:v>0.2576</c:v>
                </c:pt>
                <c:pt idx="645">
                  <c:v>0.25800000000000001</c:v>
                </c:pt>
                <c:pt idx="646">
                  <c:v>0.25840000000000002</c:v>
                </c:pt>
                <c:pt idx="647">
                  <c:v>0.25879999999999997</c:v>
                </c:pt>
                <c:pt idx="648">
                  <c:v>0.25920000000000004</c:v>
                </c:pt>
                <c:pt idx="649">
                  <c:v>0.2596</c:v>
                </c:pt>
                <c:pt idx="650">
                  <c:v>0.26</c:v>
                </c:pt>
                <c:pt idx="651">
                  <c:v>0.26040000000000002</c:v>
                </c:pt>
                <c:pt idx="652">
                  <c:v>0.26079999999999998</c:v>
                </c:pt>
                <c:pt idx="653">
                  <c:v>0.26120000000000004</c:v>
                </c:pt>
                <c:pt idx="654">
                  <c:v>0.2616</c:v>
                </c:pt>
                <c:pt idx="655">
                  <c:v>0.26200000000000001</c:v>
                </c:pt>
                <c:pt idx="656">
                  <c:v>0.26240000000000002</c:v>
                </c:pt>
                <c:pt idx="657">
                  <c:v>0.26279999999999998</c:v>
                </c:pt>
                <c:pt idx="658">
                  <c:v>0.26320000000000005</c:v>
                </c:pt>
                <c:pt idx="659">
                  <c:v>0.2636</c:v>
                </c:pt>
                <c:pt idx="660">
                  <c:v>0.26400000000000001</c:v>
                </c:pt>
                <c:pt idx="661">
                  <c:v>0.26440000000000002</c:v>
                </c:pt>
                <c:pt idx="662">
                  <c:v>0.26479999999999998</c:v>
                </c:pt>
                <c:pt idx="663">
                  <c:v>0.26520000000000005</c:v>
                </c:pt>
                <c:pt idx="664">
                  <c:v>0.2656</c:v>
                </c:pt>
                <c:pt idx="665">
                  <c:v>0.26600000000000001</c:v>
                </c:pt>
                <c:pt idx="666">
                  <c:v>0.26640000000000008</c:v>
                </c:pt>
                <c:pt idx="667">
                  <c:v>0.26679999999999998</c:v>
                </c:pt>
                <c:pt idx="668">
                  <c:v>0.26720000000000005</c:v>
                </c:pt>
                <c:pt idx="669">
                  <c:v>0.2676</c:v>
                </c:pt>
                <c:pt idx="670">
                  <c:v>0.26800000000000002</c:v>
                </c:pt>
                <c:pt idx="671">
                  <c:v>0.26840000000000008</c:v>
                </c:pt>
                <c:pt idx="672">
                  <c:v>0.26879999999999998</c:v>
                </c:pt>
                <c:pt idx="673">
                  <c:v>0.26920000000000005</c:v>
                </c:pt>
                <c:pt idx="674">
                  <c:v>0.26960000000000001</c:v>
                </c:pt>
                <c:pt idx="675">
                  <c:v>0.27</c:v>
                </c:pt>
                <c:pt idx="676">
                  <c:v>0.27040000000000008</c:v>
                </c:pt>
                <c:pt idx="677">
                  <c:v>0.27080000000000032</c:v>
                </c:pt>
                <c:pt idx="678">
                  <c:v>0.2712</c:v>
                </c:pt>
                <c:pt idx="679">
                  <c:v>0.27160000000000001</c:v>
                </c:pt>
                <c:pt idx="680">
                  <c:v>0.27200000000000002</c:v>
                </c:pt>
                <c:pt idx="681">
                  <c:v>0.27240000000000031</c:v>
                </c:pt>
                <c:pt idx="682">
                  <c:v>0.27280000000000032</c:v>
                </c:pt>
                <c:pt idx="683">
                  <c:v>0.2732</c:v>
                </c:pt>
                <c:pt idx="684">
                  <c:v>0.27360000000000001</c:v>
                </c:pt>
                <c:pt idx="685">
                  <c:v>0.27400000000000002</c:v>
                </c:pt>
                <c:pt idx="686">
                  <c:v>0.27440000000000031</c:v>
                </c:pt>
                <c:pt idx="687">
                  <c:v>0.27480000000000032</c:v>
                </c:pt>
                <c:pt idx="688">
                  <c:v>0.2752</c:v>
                </c:pt>
                <c:pt idx="689">
                  <c:v>0.27560000000000001</c:v>
                </c:pt>
                <c:pt idx="690">
                  <c:v>0.27600000000000002</c:v>
                </c:pt>
                <c:pt idx="691">
                  <c:v>0.27640000000000031</c:v>
                </c:pt>
                <c:pt idx="692">
                  <c:v>0.27680000000000032</c:v>
                </c:pt>
                <c:pt idx="693">
                  <c:v>0.2772</c:v>
                </c:pt>
                <c:pt idx="694">
                  <c:v>0.27760000000000001</c:v>
                </c:pt>
                <c:pt idx="695">
                  <c:v>0.27800000000000002</c:v>
                </c:pt>
                <c:pt idx="696">
                  <c:v>0.27840000000000031</c:v>
                </c:pt>
                <c:pt idx="697">
                  <c:v>0.27880000000000038</c:v>
                </c:pt>
                <c:pt idx="698">
                  <c:v>0.2792</c:v>
                </c:pt>
                <c:pt idx="699">
                  <c:v>0.27960000000000002</c:v>
                </c:pt>
                <c:pt idx="700">
                  <c:v>0.28000000000000008</c:v>
                </c:pt>
                <c:pt idx="701">
                  <c:v>0.28040000000000032</c:v>
                </c:pt>
                <c:pt idx="702">
                  <c:v>0.28080000000000038</c:v>
                </c:pt>
                <c:pt idx="703">
                  <c:v>0.28120000000000001</c:v>
                </c:pt>
                <c:pt idx="704">
                  <c:v>0.28160000000000002</c:v>
                </c:pt>
                <c:pt idx="705">
                  <c:v>0.28200000000000008</c:v>
                </c:pt>
                <c:pt idx="706">
                  <c:v>0.28240000000000032</c:v>
                </c:pt>
                <c:pt idx="707">
                  <c:v>0.28280000000000038</c:v>
                </c:pt>
                <c:pt idx="708">
                  <c:v>0.28320000000000001</c:v>
                </c:pt>
                <c:pt idx="709">
                  <c:v>0.28360000000000002</c:v>
                </c:pt>
                <c:pt idx="710">
                  <c:v>0.28400000000000031</c:v>
                </c:pt>
                <c:pt idx="711">
                  <c:v>0.28440000000000032</c:v>
                </c:pt>
                <c:pt idx="712">
                  <c:v>0.28480000000000089</c:v>
                </c:pt>
                <c:pt idx="713">
                  <c:v>0.28520000000000001</c:v>
                </c:pt>
                <c:pt idx="714">
                  <c:v>0.28560000000000002</c:v>
                </c:pt>
                <c:pt idx="715">
                  <c:v>0.28600000000000031</c:v>
                </c:pt>
                <c:pt idx="716">
                  <c:v>0.28640000000000032</c:v>
                </c:pt>
                <c:pt idx="717">
                  <c:v>0.28680000000000089</c:v>
                </c:pt>
                <c:pt idx="718">
                  <c:v>0.28720000000000001</c:v>
                </c:pt>
                <c:pt idx="719">
                  <c:v>0.28760000000000002</c:v>
                </c:pt>
                <c:pt idx="720">
                  <c:v>0.28800000000000031</c:v>
                </c:pt>
                <c:pt idx="721">
                  <c:v>0.28840000000000032</c:v>
                </c:pt>
                <c:pt idx="722">
                  <c:v>0.28880000000000089</c:v>
                </c:pt>
                <c:pt idx="723">
                  <c:v>0.28920000000000001</c:v>
                </c:pt>
                <c:pt idx="724">
                  <c:v>0.28960000000000002</c:v>
                </c:pt>
                <c:pt idx="725">
                  <c:v>0.29000000000000031</c:v>
                </c:pt>
                <c:pt idx="726">
                  <c:v>0.29040000000000032</c:v>
                </c:pt>
                <c:pt idx="727">
                  <c:v>0.29080000000000089</c:v>
                </c:pt>
                <c:pt idx="728">
                  <c:v>0.29120000000000001</c:v>
                </c:pt>
                <c:pt idx="729">
                  <c:v>0.29160000000000008</c:v>
                </c:pt>
                <c:pt idx="730">
                  <c:v>0.29200000000000031</c:v>
                </c:pt>
                <c:pt idx="731">
                  <c:v>0.29240000000000038</c:v>
                </c:pt>
                <c:pt idx="732">
                  <c:v>0.292800000000001</c:v>
                </c:pt>
                <c:pt idx="733">
                  <c:v>0.29320000000000002</c:v>
                </c:pt>
                <c:pt idx="734">
                  <c:v>0.29360000000000008</c:v>
                </c:pt>
                <c:pt idx="735">
                  <c:v>0.29400000000000032</c:v>
                </c:pt>
                <c:pt idx="736">
                  <c:v>0.29440000000000038</c:v>
                </c:pt>
                <c:pt idx="737">
                  <c:v>0.29480000000000101</c:v>
                </c:pt>
                <c:pt idx="738">
                  <c:v>0.29520000000000002</c:v>
                </c:pt>
                <c:pt idx="739">
                  <c:v>0.29560000000000008</c:v>
                </c:pt>
                <c:pt idx="740">
                  <c:v>0.29600000000000032</c:v>
                </c:pt>
                <c:pt idx="741">
                  <c:v>0.29640000000000088</c:v>
                </c:pt>
                <c:pt idx="742">
                  <c:v>0.29680000000000101</c:v>
                </c:pt>
                <c:pt idx="743">
                  <c:v>0.29720000000000002</c:v>
                </c:pt>
                <c:pt idx="744">
                  <c:v>0.29760000000000031</c:v>
                </c:pt>
                <c:pt idx="745">
                  <c:v>0.29800000000000032</c:v>
                </c:pt>
                <c:pt idx="746">
                  <c:v>0.29840000000000089</c:v>
                </c:pt>
                <c:pt idx="747">
                  <c:v>0.29880000000000101</c:v>
                </c:pt>
                <c:pt idx="748">
                  <c:v>0.29920000000000002</c:v>
                </c:pt>
                <c:pt idx="749">
                  <c:v>0.29960000000000031</c:v>
                </c:pt>
                <c:pt idx="750">
                  <c:v>0.30000000000000032</c:v>
                </c:pt>
                <c:pt idx="751">
                  <c:v>0.30040000000000089</c:v>
                </c:pt>
                <c:pt idx="752">
                  <c:v>0.30080000000000101</c:v>
                </c:pt>
                <c:pt idx="753">
                  <c:v>0.30120000000000002</c:v>
                </c:pt>
                <c:pt idx="754">
                  <c:v>0.30160000000000031</c:v>
                </c:pt>
                <c:pt idx="755">
                  <c:v>0.30200000000000032</c:v>
                </c:pt>
                <c:pt idx="756">
                  <c:v>0.30240000000000089</c:v>
                </c:pt>
                <c:pt idx="757">
                  <c:v>0.30280000000000101</c:v>
                </c:pt>
                <c:pt idx="758">
                  <c:v>0.30320000000000008</c:v>
                </c:pt>
                <c:pt idx="759">
                  <c:v>0.30360000000000031</c:v>
                </c:pt>
                <c:pt idx="760">
                  <c:v>0.30400000000000038</c:v>
                </c:pt>
                <c:pt idx="761">
                  <c:v>0.304400000000001</c:v>
                </c:pt>
                <c:pt idx="762">
                  <c:v>0.30480000000000113</c:v>
                </c:pt>
                <c:pt idx="763">
                  <c:v>0.30520000000000008</c:v>
                </c:pt>
                <c:pt idx="764">
                  <c:v>0.30560000000000032</c:v>
                </c:pt>
                <c:pt idx="765">
                  <c:v>0.30600000000000038</c:v>
                </c:pt>
                <c:pt idx="766">
                  <c:v>0.306400000000001</c:v>
                </c:pt>
                <c:pt idx="767">
                  <c:v>0.30680000000000113</c:v>
                </c:pt>
                <c:pt idx="768">
                  <c:v>0.30720000000000008</c:v>
                </c:pt>
                <c:pt idx="769">
                  <c:v>0.30760000000000032</c:v>
                </c:pt>
                <c:pt idx="770">
                  <c:v>0.30800000000000038</c:v>
                </c:pt>
                <c:pt idx="771">
                  <c:v>0.30840000000000101</c:v>
                </c:pt>
                <c:pt idx="772">
                  <c:v>0.30880000000000113</c:v>
                </c:pt>
                <c:pt idx="773">
                  <c:v>0.30920000000000031</c:v>
                </c:pt>
                <c:pt idx="774">
                  <c:v>0.30960000000000032</c:v>
                </c:pt>
                <c:pt idx="775">
                  <c:v>0.31000000000000089</c:v>
                </c:pt>
                <c:pt idx="776">
                  <c:v>0.31040000000000101</c:v>
                </c:pt>
                <c:pt idx="777">
                  <c:v>0.31080000000000113</c:v>
                </c:pt>
                <c:pt idx="778">
                  <c:v>0.31120000000000031</c:v>
                </c:pt>
                <c:pt idx="779">
                  <c:v>0.31160000000000032</c:v>
                </c:pt>
                <c:pt idx="780">
                  <c:v>0.31200000000000089</c:v>
                </c:pt>
                <c:pt idx="781">
                  <c:v>0.31240000000000101</c:v>
                </c:pt>
                <c:pt idx="782">
                  <c:v>0.31280000000000113</c:v>
                </c:pt>
                <c:pt idx="783">
                  <c:v>0.31320000000000031</c:v>
                </c:pt>
                <c:pt idx="784">
                  <c:v>0.31360000000000032</c:v>
                </c:pt>
                <c:pt idx="785">
                  <c:v>0.31400000000000089</c:v>
                </c:pt>
                <c:pt idx="786">
                  <c:v>0.31440000000000101</c:v>
                </c:pt>
                <c:pt idx="787">
                  <c:v>0.31480000000000113</c:v>
                </c:pt>
                <c:pt idx="788">
                  <c:v>0.31520000000000031</c:v>
                </c:pt>
                <c:pt idx="789">
                  <c:v>0.31560000000000032</c:v>
                </c:pt>
                <c:pt idx="790">
                  <c:v>0.31600000000000095</c:v>
                </c:pt>
                <c:pt idx="791">
                  <c:v>0.31640000000000112</c:v>
                </c:pt>
                <c:pt idx="792">
                  <c:v>0.31680000000000141</c:v>
                </c:pt>
                <c:pt idx="793">
                  <c:v>0.31720000000000032</c:v>
                </c:pt>
                <c:pt idx="794">
                  <c:v>0.31760000000000038</c:v>
                </c:pt>
                <c:pt idx="795">
                  <c:v>0.318000000000001</c:v>
                </c:pt>
                <c:pt idx="796">
                  <c:v>0.31840000000000113</c:v>
                </c:pt>
                <c:pt idx="797">
                  <c:v>0.31880000000000136</c:v>
                </c:pt>
                <c:pt idx="798">
                  <c:v>0.31920000000000032</c:v>
                </c:pt>
                <c:pt idx="799">
                  <c:v>0.31960000000000038</c:v>
                </c:pt>
                <c:pt idx="800">
                  <c:v>0.32000000000000101</c:v>
                </c:pt>
                <c:pt idx="801">
                  <c:v>0.32040000000000113</c:v>
                </c:pt>
                <c:pt idx="802">
                  <c:v>0.32080000000000136</c:v>
                </c:pt>
                <c:pt idx="803">
                  <c:v>0.32120000000000032</c:v>
                </c:pt>
                <c:pt idx="804">
                  <c:v>0.32160000000000089</c:v>
                </c:pt>
                <c:pt idx="805">
                  <c:v>0.32200000000000101</c:v>
                </c:pt>
                <c:pt idx="806">
                  <c:v>0.32240000000000113</c:v>
                </c:pt>
                <c:pt idx="807">
                  <c:v>0.32280000000000136</c:v>
                </c:pt>
                <c:pt idx="808">
                  <c:v>0.32320000000000032</c:v>
                </c:pt>
                <c:pt idx="809">
                  <c:v>0.32360000000000089</c:v>
                </c:pt>
                <c:pt idx="810">
                  <c:v>0.32400000000000101</c:v>
                </c:pt>
                <c:pt idx="811">
                  <c:v>0.32440000000000113</c:v>
                </c:pt>
                <c:pt idx="812">
                  <c:v>0.32480000000000137</c:v>
                </c:pt>
                <c:pt idx="813">
                  <c:v>0.32520000000000032</c:v>
                </c:pt>
                <c:pt idx="814">
                  <c:v>0.32560000000000089</c:v>
                </c:pt>
                <c:pt idx="815">
                  <c:v>0.32600000000000101</c:v>
                </c:pt>
                <c:pt idx="816">
                  <c:v>0.32640000000000113</c:v>
                </c:pt>
                <c:pt idx="817">
                  <c:v>0.32680000000000137</c:v>
                </c:pt>
                <c:pt idx="818">
                  <c:v>0.32720000000000032</c:v>
                </c:pt>
                <c:pt idx="819">
                  <c:v>0.32760000000000089</c:v>
                </c:pt>
                <c:pt idx="820">
                  <c:v>0.32800000000000101</c:v>
                </c:pt>
                <c:pt idx="821">
                  <c:v>0.32840000000000125</c:v>
                </c:pt>
                <c:pt idx="822">
                  <c:v>0.32880000000000142</c:v>
                </c:pt>
                <c:pt idx="823">
                  <c:v>0.32920000000000038</c:v>
                </c:pt>
                <c:pt idx="824">
                  <c:v>0.329600000000001</c:v>
                </c:pt>
                <c:pt idx="825">
                  <c:v>0.33000000000000113</c:v>
                </c:pt>
                <c:pt idx="826">
                  <c:v>0.33040000000000141</c:v>
                </c:pt>
                <c:pt idx="827">
                  <c:v>0.33080000000000154</c:v>
                </c:pt>
                <c:pt idx="828">
                  <c:v>0.33120000000000038</c:v>
                </c:pt>
                <c:pt idx="829">
                  <c:v>0.33160000000000101</c:v>
                </c:pt>
                <c:pt idx="830">
                  <c:v>0.33200000000000113</c:v>
                </c:pt>
                <c:pt idx="831">
                  <c:v>0.33240000000000136</c:v>
                </c:pt>
                <c:pt idx="832">
                  <c:v>0.33280000000000154</c:v>
                </c:pt>
                <c:pt idx="833">
                  <c:v>0.33320000000000038</c:v>
                </c:pt>
                <c:pt idx="834">
                  <c:v>0.33360000000000101</c:v>
                </c:pt>
                <c:pt idx="835">
                  <c:v>0.33400000000000113</c:v>
                </c:pt>
                <c:pt idx="836">
                  <c:v>0.33440000000000136</c:v>
                </c:pt>
                <c:pt idx="837">
                  <c:v>0.33480000000000154</c:v>
                </c:pt>
                <c:pt idx="838">
                  <c:v>0.33520000000000089</c:v>
                </c:pt>
                <c:pt idx="839">
                  <c:v>0.33560000000000101</c:v>
                </c:pt>
                <c:pt idx="840">
                  <c:v>0.33600000000000113</c:v>
                </c:pt>
                <c:pt idx="841">
                  <c:v>0.33640000000000136</c:v>
                </c:pt>
                <c:pt idx="842">
                  <c:v>0.33680000000000154</c:v>
                </c:pt>
                <c:pt idx="843">
                  <c:v>0.33720000000000089</c:v>
                </c:pt>
                <c:pt idx="844">
                  <c:v>0.33760000000000101</c:v>
                </c:pt>
                <c:pt idx="845">
                  <c:v>0.33800000000000113</c:v>
                </c:pt>
                <c:pt idx="846">
                  <c:v>0.33840000000000137</c:v>
                </c:pt>
                <c:pt idx="847">
                  <c:v>0.33880000000000154</c:v>
                </c:pt>
                <c:pt idx="848">
                  <c:v>0.33920000000000089</c:v>
                </c:pt>
                <c:pt idx="849">
                  <c:v>0.33960000000000101</c:v>
                </c:pt>
                <c:pt idx="850">
                  <c:v>0.34</c:v>
                </c:pt>
                <c:pt idx="851">
                  <c:v>0.34040000000000031</c:v>
                </c:pt>
                <c:pt idx="852">
                  <c:v>0.34080000000000032</c:v>
                </c:pt>
                <c:pt idx="853">
                  <c:v>0.3412</c:v>
                </c:pt>
                <c:pt idx="854">
                  <c:v>0.34160000000000001</c:v>
                </c:pt>
                <c:pt idx="855">
                  <c:v>0.34200000000000008</c:v>
                </c:pt>
                <c:pt idx="856">
                  <c:v>0.34240000000000032</c:v>
                </c:pt>
                <c:pt idx="857">
                  <c:v>0.34280000000000038</c:v>
                </c:pt>
                <c:pt idx="858">
                  <c:v>0.34320000000000001</c:v>
                </c:pt>
                <c:pt idx="859">
                  <c:v>0.34360000000000002</c:v>
                </c:pt>
                <c:pt idx="860">
                  <c:v>0.34400000000000008</c:v>
                </c:pt>
                <c:pt idx="861">
                  <c:v>0.34440000000000032</c:v>
                </c:pt>
                <c:pt idx="862">
                  <c:v>0.34480000000000038</c:v>
                </c:pt>
                <c:pt idx="863">
                  <c:v>0.34520000000000001</c:v>
                </c:pt>
                <c:pt idx="864">
                  <c:v>0.34560000000000002</c:v>
                </c:pt>
                <c:pt idx="865">
                  <c:v>0.34600000000000031</c:v>
                </c:pt>
                <c:pt idx="866">
                  <c:v>0.34640000000000032</c:v>
                </c:pt>
                <c:pt idx="867">
                  <c:v>0.34680000000000089</c:v>
                </c:pt>
                <c:pt idx="868">
                  <c:v>0.34720000000000001</c:v>
                </c:pt>
                <c:pt idx="869">
                  <c:v>0.34760000000000002</c:v>
                </c:pt>
                <c:pt idx="870">
                  <c:v>0.34800000000000031</c:v>
                </c:pt>
                <c:pt idx="871">
                  <c:v>0.34840000000000032</c:v>
                </c:pt>
                <c:pt idx="872">
                  <c:v>0.34880000000000089</c:v>
                </c:pt>
                <c:pt idx="873">
                  <c:v>0.34920000000000001</c:v>
                </c:pt>
                <c:pt idx="874">
                  <c:v>0.34960000000000002</c:v>
                </c:pt>
                <c:pt idx="875">
                  <c:v>0.35000000000000031</c:v>
                </c:pt>
                <c:pt idx="876">
                  <c:v>0.35040000000000032</c:v>
                </c:pt>
                <c:pt idx="877">
                  <c:v>0.35080000000000089</c:v>
                </c:pt>
                <c:pt idx="878">
                  <c:v>0.35120000000000001</c:v>
                </c:pt>
                <c:pt idx="879">
                  <c:v>0.35160000000000002</c:v>
                </c:pt>
                <c:pt idx="880">
                  <c:v>0.35200000000000031</c:v>
                </c:pt>
                <c:pt idx="881">
                  <c:v>0.35240000000000032</c:v>
                </c:pt>
                <c:pt idx="882">
                  <c:v>0.35280000000000089</c:v>
                </c:pt>
                <c:pt idx="883">
                  <c:v>0.35320000000000001</c:v>
                </c:pt>
                <c:pt idx="884">
                  <c:v>0.35360000000000008</c:v>
                </c:pt>
                <c:pt idx="885">
                  <c:v>0.35400000000000031</c:v>
                </c:pt>
                <c:pt idx="886">
                  <c:v>0.35440000000000038</c:v>
                </c:pt>
                <c:pt idx="887">
                  <c:v>0.354800000000001</c:v>
                </c:pt>
                <c:pt idx="888">
                  <c:v>0.35520000000000002</c:v>
                </c:pt>
                <c:pt idx="889">
                  <c:v>0.35560000000000008</c:v>
                </c:pt>
                <c:pt idx="890">
                  <c:v>0.35600000000000032</c:v>
                </c:pt>
                <c:pt idx="891">
                  <c:v>0.35640000000000038</c:v>
                </c:pt>
                <c:pt idx="892">
                  <c:v>0.35680000000000101</c:v>
                </c:pt>
                <c:pt idx="893">
                  <c:v>0.35720000000000002</c:v>
                </c:pt>
                <c:pt idx="894">
                  <c:v>0.35760000000000008</c:v>
                </c:pt>
                <c:pt idx="895">
                  <c:v>0.35800000000000032</c:v>
                </c:pt>
                <c:pt idx="896">
                  <c:v>0.35840000000000038</c:v>
                </c:pt>
                <c:pt idx="897">
                  <c:v>0.35880000000000101</c:v>
                </c:pt>
                <c:pt idx="898">
                  <c:v>0.35920000000000002</c:v>
                </c:pt>
                <c:pt idx="899">
                  <c:v>0.35960000000000031</c:v>
                </c:pt>
                <c:pt idx="900">
                  <c:v>0.36000000000000032</c:v>
                </c:pt>
                <c:pt idx="901">
                  <c:v>0.36040000000000089</c:v>
                </c:pt>
                <c:pt idx="902">
                  <c:v>0.36080000000000101</c:v>
                </c:pt>
                <c:pt idx="903">
                  <c:v>0.36120000000000002</c:v>
                </c:pt>
                <c:pt idx="904">
                  <c:v>0.36160000000000031</c:v>
                </c:pt>
                <c:pt idx="905">
                  <c:v>0.36200000000000032</c:v>
                </c:pt>
                <c:pt idx="906">
                  <c:v>0.36240000000000089</c:v>
                </c:pt>
                <c:pt idx="907">
                  <c:v>0.36280000000000101</c:v>
                </c:pt>
                <c:pt idx="908">
                  <c:v>0.36320000000000002</c:v>
                </c:pt>
                <c:pt idx="909">
                  <c:v>0.36360000000000031</c:v>
                </c:pt>
                <c:pt idx="910">
                  <c:v>0.36400000000000032</c:v>
                </c:pt>
                <c:pt idx="911">
                  <c:v>0.36440000000000089</c:v>
                </c:pt>
                <c:pt idx="912">
                  <c:v>0.36480000000000101</c:v>
                </c:pt>
                <c:pt idx="913">
                  <c:v>0.36520000000000002</c:v>
                </c:pt>
                <c:pt idx="914">
                  <c:v>0.36560000000000031</c:v>
                </c:pt>
                <c:pt idx="915">
                  <c:v>0.36600000000000038</c:v>
                </c:pt>
                <c:pt idx="916">
                  <c:v>0.366400000000001</c:v>
                </c:pt>
                <c:pt idx="917">
                  <c:v>0.36680000000000113</c:v>
                </c:pt>
                <c:pt idx="918">
                  <c:v>0.36720000000000008</c:v>
                </c:pt>
                <c:pt idx="919">
                  <c:v>0.36760000000000032</c:v>
                </c:pt>
                <c:pt idx="920">
                  <c:v>0.36800000000000038</c:v>
                </c:pt>
                <c:pt idx="921">
                  <c:v>0.368400000000001</c:v>
                </c:pt>
                <c:pt idx="922">
                  <c:v>0.36880000000000113</c:v>
                </c:pt>
                <c:pt idx="923">
                  <c:v>0.36920000000000008</c:v>
                </c:pt>
                <c:pt idx="924">
                  <c:v>0.36960000000000032</c:v>
                </c:pt>
                <c:pt idx="925">
                  <c:v>0.37000000000000038</c:v>
                </c:pt>
                <c:pt idx="926">
                  <c:v>0.37040000000000101</c:v>
                </c:pt>
                <c:pt idx="927">
                  <c:v>0.37080000000000113</c:v>
                </c:pt>
                <c:pt idx="928">
                  <c:v>0.37120000000000031</c:v>
                </c:pt>
                <c:pt idx="929">
                  <c:v>0.37160000000000032</c:v>
                </c:pt>
                <c:pt idx="930">
                  <c:v>0.37200000000000089</c:v>
                </c:pt>
                <c:pt idx="931">
                  <c:v>0.37240000000000101</c:v>
                </c:pt>
                <c:pt idx="932">
                  <c:v>0.37280000000000113</c:v>
                </c:pt>
                <c:pt idx="933">
                  <c:v>0.37320000000000031</c:v>
                </c:pt>
                <c:pt idx="934">
                  <c:v>0.37360000000000032</c:v>
                </c:pt>
                <c:pt idx="935">
                  <c:v>0.37400000000000089</c:v>
                </c:pt>
                <c:pt idx="936">
                  <c:v>0.37440000000000101</c:v>
                </c:pt>
                <c:pt idx="937">
                  <c:v>0.37480000000000113</c:v>
                </c:pt>
                <c:pt idx="938">
                  <c:v>0.37520000000000031</c:v>
                </c:pt>
                <c:pt idx="939">
                  <c:v>0.37560000000000032</c:v>
                </c:pt>
                <c:pt idx="940">
                  <c:v>0.37600000000000089</c:v>
                </c:pt>
                <c:pt idx="941">
                  <c:v>0.37640000000000101</c:v>
                </c:pt>
                <c:pt idx="942">
                  <c:v>0.37680000000000113</c:v>
                </c:pt>
                <c:pt idx="943">
                  <c:v>0.37720000000000031</c:v>
                </c:pt>
                <c:pt idx="944">
                  <c:v>0.37760000000000032</c:v>
                </c:pt>
                <c:pt idx="945">
                  <c:v>0.37800000000000089</c:v>
                </c:pt>
                <c:pt idx="946">
                  <c:v>0.37840000000000107</c:v>
                </c:pt>
                <c:pt idx="947">
                  <c:v>0.37880000000000136</c:v>
                </c:pt>
                <c:pt idx="948">
                  <c:v>0.37920000000000031</c:v>
                </c:pt>
                <c:pt idx="949">
                  <c:v>0.37960000000000038</c:v>
                </c:pt>
                <c:pt idx="950">
                  <c:v>0.380000000000001</c:v>
                </c:pt>
                <c:pt idx="951">
                  <c:v>0.38040000000000113</c:v>
                </c:pt>
                <c:pt idx="952">
                  <c:v>0.38080000000000142</c:v>
                </c:pt>
                <c:pt idx="953">
                  <c:v>0.38120000000000032</c:v>
                </c:pt>
                <c:pt idx="954">
                  <c:v>0.38160000000000038</c:v>
                </c:pt>
                <c:pt idx="955">
                  <c:v>0.38200000000000101</c:v>
                </c:pt>
                <c:pt idx="956">
                  <c:v>0.38240000000000113</c:v>
                </c:pt>
                <c:pt idx="957">
                  <c:v>0.38280000000000136</c:v>
                </c:pt>
                <c:pt idx="958">
                  <c:v>0.38320000000000032</c:v>
                </c:pt>
                <c:pt idx="959">
                  <c:v>0.38360000000000088</c:v>
                </c:pt>
                <c:pt idx="960">
                  <c:v>0.38400000000000101</c:v>
                </c:pt>
                <c:pt idx="961">
                  <c:v>0.38440000000000113</c:v>
                </c:pt>
                <c:pt idx="962">
                  <c:v>0.38480000000000136</c:v>
                </c:pt>
                <c:pt idx="963">
                  <c:v>0.38520000000000032</c:v>
                </c:pt>
                <c:pt idx="964">
                  <c:v>0.38560000000000089</c:v>
                </c:pt>
                <c:pt idx="965">
                  <c:v>0.38600000000000101</c:v>
                </c:pt>
                <c:pt idx="966">
                  <c:v>0.38640000000000113</c:v>
                </c:pt>
                <c:pt idx="967">
                  <c:v>0.38680000000000136</c:v>
                </c:pt>
                <c:pt idx="968">
                  <c:v>0.38720000000000032</c:v>
                </c:pt>
                <c:pt idx="969">
                  <c:v>0.38760000000000089</c:v>
                </c:pt>
                <c:pt idx="970">
                  <c:v>0.38800000000000101</c:v>
                </c:pt>
                <c:pt idx="971">
                  <c:v>0.38840000000000113</c:v>
                </c:pt>
                <c:pt idx="972">
                  <c:v>0.38880000000000137</c:v>
                </c:pt>
                <c:pt idx="973">
                  <c:v>0.38920000000000032</c:v>
                </c:pt>
                <c:pt idx="974">
                  <c:v>0.38960000000000089</c:v>
                </c:pt>
                <c:pt idx="975">
                  <c:v>0.39000000000000101</c:v>
                </c:pt>
                <c:pt idx="976">
                  <c:v>0.39040000000000114</c:v>
                </c:pt>
                <c:pt idx="977">
                  <c:v>0.39080000000000137</c:v>
                </c:pt>
                <c:pt idx="978">
                  <c:v>0.39120000000000038</c:v>
                </c:pt>
                <c:pt idx="979">
                  <c:v>0.391600000000001</c:v>
                </c:pt>
                <c:pt idx="980">
                  <c:v>0.39200000000000113</c:v>
                </c:pt>
                <c:pt idx="981">
                  <c:v>0.39240000000000141</c:v>
                </c:pt>
                <c:pt idx="982">
                  <c:v>0.39280000000000154</c:v>
                </c:pt>
                <c:pt idx="983">
                  <c:v>0.39320000000000038</c:v>
                </c:pt>
                <c:pt idx="984">
                  <c:v>0.393600000000001</c:v>
                </c:pt>
                <c:pt idx="985">
                  <c:v>0.39400000000000113</c:v>
                </c:pt>
                <c:pt idx="986">
                  <c:v>0.39440000000000136</c:v>
                </c:pt>
                <c:pt idx="987">
                  <c:v>0.39480000000000154</c:v>
                </c:pt>
                <c:pt idx="988">
                  <c:v>0.39520000000000038</c:v>
                </c:pt>
                <c:pt idx="989">
                  <c:v>0.39560000000000101</c:v>
                </c:pt>
                <c:pt idx="990">
                  <c:v>0.39600000000000113</c:v>
                </c:pt>
                <c:pt idx="991">
                  <c:v>0.39640000000000136</c:v>
                </c:pt>
                <c:pt idx="992">
                  <c:v>0.39680000000000154</c:v>
                </c:pt>
                <c:pt idx="993">
                  <c:v>0.39720000000000089</c:v>
                </c:pt>
                <c:pt idx="994">
                  <c:v>0.39760000000000101</c:v>
                </c:pt>
                <c:pt idx="995">
                  <c:v>0.39800000000000113</c:v>
                </c:pt>
                <c:pt idx="996">
                  <c:v>0.39840000000000136</c:v>
                </c:pt>
                <c:pt idx="997">
                  <c:v>0.39880000000000154</c:v>
                </c:pt>
                <c:pt idx="998">
                  <c:v>0.39920000000000089</c:v>
                </c:pt>
                <c:pt idx="999">
                  <c:v>0.39960000000000101</c:v>
                </c:pt>
                <c:pt idx="1000">
                  <c:v>0.4</c:v>
                </c:pt>
                <c:pt idx="1001">
                  <c:v>0.40040000000000031</c:v>
                </c:pt>
                <c:pt idx="1002">
                  <c:v>0.40080000000000032</c:v>
                </c:pt>
                <c:pt idx="1003">
                  <c:v>0.4012</c:v>
                </c:pt>
                <c:pt idx="1004">
                  <c:v>0.40160000000000001</c:v>
                </c:pt>
                <c:pt idx="1005">
                  <c:v>0.40200000000000002</c:v>
                </c:pt>
                <c:pt idx="1006">
                  <c:v>0.40240000000000031</c:v>
                </c:pt>
                <c:pt idx="1007">
                  <c:v>0.40280000000000032</c:v>
                </c:pt>
                <c:pt idx="1008">
                  <c:v>0.4032</c:v>
                </c:pt>
                <c:pt idx="1009">
                  <c:v>0.40360000000000001</c:v>
                </c:pt>
                <c:pt idx="1010">
                  <c:v>0.40400000000000008</c:v>
                </c:pt>
                <c:pt idx="1011">
                  <c:v>0.40440000000000031</c:v>
                </c:pt>
                <c:pt idx="1012">
                  <c:v>0.40480000000000038</c:v>
                </c:pt>
                <c:pt idx="1013">
                  <c:v>0.4052</c:v>
                </c:pt>
                <c:pt idx="1014">
                  <c:v>0.40560000000000002</c:v>
                </c:pt>
                <c:pt idx="1015">
                  <c:v>0.40600000000000008</c:v>
                </c:pt>
                <c:pt idx="1016">
                  <c:v>0.40640000000000032</c:v>
                </c:pt>
                <c:pt idx="1017">
                  <c:v>0.40680000000000038</c:v>
                </c:pt>
                <c:pt idx="1018">
                  <c:v>0.40720000000000001</c:v>
                </c:pt>
                <c:pt idx="1019">
                  <c:v>0.40760000000000002</c:v>
                </c:pt>
                <c:pt idx="1020">
                  <c:v>0.40800000000000008</c:v>
                </c:pt>
                <c:pt idx="1021">
                  <c:v>0.40840000000000032</c:v>
                </c:pt>
                <c:pt idx="1022">
                  <c:v>0.40880000000000088</c:v>
                </c:pt>
                <c:pt idx="1023">
                  <c:v>0.40920000000000001</c:v>
                </c:pt>
                <c:pt idx="1024">
                  <c:v>0.40960000000000002</c:v>
                </c:pt>
                <c:pt idx="1025">
                  <c:v>0.41000000000000031</c:v>
                </c:pt>
                <c:pt idx="1026">
                  <c:v>0.41040000000000032</c:v>
                </c:pt>
                <c:pt idx="1027">
                  <c:v>0.41080000000000089</c:v>
                </c:pt>
                <c:pt idx="1028">
                  <c:v>0.41120000000000001</c:v>
                </c:pt>
                <c:pt idx="1029">
                  <c:v>0.41160000000000002</c:v>
                </c:pt>
                <c:pt idx="1030">
                  <c:v>0.41200000000000031</c:v>
                </c:pt>
                <c:pt idx="1031">
                  <c:v>0.41240000000000032</c:v>
                </c:pt>
                <c:pt idx="1032">
                  <c:v>0.41280000000000089</c:v>
                </c:pt>
                <c:pt idx="1033">
                  <c:v>0.41320000000000001</c:v>
                </c:pt>
                <c:pt idx="1034">
                  <c:v>0.41360000000000002</c:v>
                </c:pt>
                <c:pt idx="1035">
                  <c:v>0.41400000000000031</c:v>
                </c:pt>
                <c:pt idx="1036">
                  <c:v>0.41440000000000032</c:v>
                </c:pt>
                <c:pt idx="1037">
                  <c:v>0.41480000000000089</c:v>
                </c:pt>
                <c:pt idx="1038">
                  <c:v>0.41520000000000001</c:v>
                </c:pt>
                <c:pt idx="1039">
                  <c:v>0.41560000000000002</c:v>
                </c:pt>
                <c:pt idx="1040">
                  <c:v>0.41600000000000031</c:v>
                </c:pt>
                <c:pt idx="1041">
                  <c:v>0.41640000000000038</c:v>
                </c:pt>
                <c:pt idx="1042">
                  <c:v>0.416800000000001</c:v>
                </c:pt>
                <c:pt idx="1043">
                  <c:v>0.41720000000000002</c:v>
                </c:pt>
                <c:pt idx="1044">
                  <c:v>0.41760000000000008</c:v>
                </c:pt>
                <c:pt idx="1045">
                  <c:v>0.41800000000000032</c:v>
                </c:pt>
                <c:pt idx="1046">
                  <c:v>0.41840000000000038</c:v>
                </c:pt>
                <c:pt idx="1047">
                  <c:v>0.418800000000001</c:v>
                </c:pt>
                <c:pt idx="1048">
                  <c:v>0.41920000000000002</c:v>
                </c:pt>
                <c:pt idx="1049">
                  <c:v>0.41960000000000008</c:v>
                </c:pt>
                <c:pt idx="1050">
                  <c:v>0.42000000000000032</c:v>
                </c:pt>
                <c:pt idx="1051">
                  <c:v>0.42040000000000038</c:v>
                </c:pt>
                <c:pt idx="1052">
                  <c:v>0.42080000000000101</c:v>
                </c:pt>
                <c:pt idx="1053">
                  <c:v>0.42120000000000002</c:v>
                </c:pt>
                <c:pt idx="1054">
                  <c:v>0.42160000000000031</c:v>
                </c:pt>
                <c:pt idx="1055">
                  <c:v>0.42200000000000032</c:v>
                </c:pt>
                <c:pt idx="1056">
                  <c:v>0.42240000000000089</c:v>
                </c:pt>
                <c:pt idx="1057">
                  <c:v>0.42280000000000101</c:v>
                </c:pt>
                <c:pt idx="1058">
                  <c:v>0.42320000000000002</c:v>
                </c:pt>
                <c:pt idx="1059">
                  <c:v>0.42360000000000031</c:v>
                </c:pt>
                <c:pt idx="1060">
                  <c:v>0.42400000000000032</c:v>
                </c:pt>
                <c:pt idx="1061">
                  <c:v>0.42440000000000089</c:v>
                </c:pt>
                <c:pt idx="1062">
                  <c:v>0.42480000000000101</c:v>
                </c:pt>
                <c:pt idx="1063">
                  <c:v>0.42520000000000002</c:v>
                </c:pt>
                <c:pt idx="1064">
                  <c:v>0.42560000000000031</c:v>
                </c:pt>
                <c:pt idx="1065">
                  <c:v>0.42600000000000032</c:v>
                </c:pt>
                <c:pt idx="1066">
                  <c:v>0.42640000000000089</c:v>
                </c:pt>
                <c:pt idx="1067">
                  <c:v>0.42680000000000101</c:v>
                </c:pt>
                <c:pt idx="1068">
                  <c:v>0.42720000000000002</c:v>
                </c:pt>
                <c:pt idx="1069">
                  <c:v>0.42760000000000031</c:v>
                </c:pt>
                <c:pt idx="1070">
                  <c:v>0.42800000000000032</c:v>
                </c:pt>
                <c:pt idx="1071">
                  <c:v>0.42840000000000095</c:v>
                </c:pt>
                <c:pt idx="1072">
                  <c:v>0.42880000000000112</c:v>
                </c:pt>
                <c:pt idx="1073">
                  <c:v>0.42920000000000008</c:v>
                </c:pt>
                <c:pt idx="1074">
                  <c:v>0.42960000000000031</c:v>
                </c:pt>
                <c:pt idx="1075">
                  <c:v>0.43000000000000038</c:v>
                </c:pt>
                <c:pt idx="1076">
                  <c:v>0.430400000000001</c:v>
                </c:pt>
                <c:pt idx="1077">
                  <c:v>0.43080000000000113</c:v>
                </c:pt>
                <c:pt idx="1078">
                  <c:v>0.43120000000000008</c:v>
                </c:pt>
                <c:pt idx="1079">
                  <c:v>0.43160000000000032</c:v>
                </c:pt>
                <c:pt idx="1080">
                  <c:v>0.43200000000000038</c:v>
                </c:pt>
                <c:pt idx="1081">
                  <c:v>0.43240000000000101</c:v>
                </c:pt>
                <c:pt idx="1082">
                  <c:v>0.43280000000000113</c:v>
                </c:pt>
                <c:pt idx="1083">
                  <c:v>0.43320000000000008</c:v>
                </c:pt>
                <c:pt idx="1084">
                  <c:v>0.43360000000000032</c:v>
                </c:pt>
                <c:pt idx="1085">
                  <c:v>0.43400000000000089</c:v>
                </c:pt>
                <c:pt idx="1086">
                  <c:v>0.43440000000000101</c:v>
                </c:pt>
                <c:pt idx="1087">
                  <c:v>0.43480000000000113</c:v>
                </c:pt>
                <c:pt idx="1088">
                  <c:v>0.43520000000000031</c:v>
                </c:pt>
                <c:pt idx="1089">
                  <c:v>0.43560000000000032</c:v>
                </c:pt>
                <c:pt idx="1090">
                  <c:v>0.43600000000000089</c:v>
                </c:pt>
                <c:pt idx="1091">
                  <c:v>0.43640000000000101</c:v>
                </c:pt>
                <c:pt idx="1092">
                  <c:v>0.43680000000000113</c:v>
                </c:pt>
                <c:pt idx="1093">
                  <c:v>0.43720000000000031</c:v>
                </c:pt>
                <c:pt idx="1094">
                  <c:v>0.43760000000000032</c:v>
                </c:pt>
                <c:pt idx="1095">
                  <c:v>0.43800000000000089</c:v>
                </c:pt>
                <c:pt idx="1096">
                  <c:v>0.43840000000000101</c:v>
                </c:pt>
                <c:pt idx="1097">
                  <c:v>0.43880000000000113</c:v>
                </c:pt>
                <c:pt idx="1098">
                  <c:v>0.43920000000000031</c:v>
                </c:pt>
                <c:pt idx="1099">
                  <c:v>0.43960000000000032</c:v>
                </c:pt>
                <c:pt idx="1100">
                  <c:v>0.44</c:v>
                </c:pt>
                <c:pt idx="1101">
                  <c:v>0.44040000000000001</c:v>
                </c:pt>
                <c:pt idx="1102">
                  <c:v>0.44080000000000008</c:v>
                </c:pt>
                <c:pt idx="1103">
                  <c:v>0.44119999999999998</c:v>
                </c:pt>
                <c:pt idx="1104">
                  <c:v>0.44160000000000005</c:v>
                </c:pt>
                <c:pt idx="1105">
                  <c:v>0.442</c:v>
                </c:pt>
                <c:pt idx="1106">
                  <c:v>0.44240000000000002</c:v>
                </c:pt>
                <c:pt idx="1107">
                  <c:v>0.44280000000000008</c:v>
                </c:pt>
                <c:pt idx="1108">
                  <c:v>0.44319999999999998</c:v>
                </c:pt>
                <c:pt idx="1109">
                  <c:v>0.44360000000000005</c:v>
                </c:pt>
                <c:pt idx="1110">
                  <c:v>0.44400000000000001</c:v>
                </c:pt>
                <c:pt idx="1111">
                  <c:v>0.44440000000000002</c:v>
                </c:pt>
                <c:pt idx="1112">
                  <c:v>0.44479999999999997</c:v>
                </c:pt>
                <c:pt idx="1113">
                  <c:v>0.44519999999999998</c:v>
                </c:pt>
                <c:pt idx="1114">
                  <c:v>0.4456</c:v>
                </c:pt>
                <c:pt idx="1115">
                  <c:v>0.44600000000000001</c:v>
                </c:pt>
                <c:pt idx="1116">
                  <c:v>0.44640000000000002</c:v>
                </c:pt>
                <c:pt idx="1117">
                  <c:v>0.44679999999999997</c:v>
                </c:pt>
                <c:pt idx="1118">
                  <c:v>0.44720000000000004</c:v>
                </c:pt>
                <c:pt idx="1119">
                  <c:v>0.4476</c:v>
                </c:pt>
                <c:pt idx="1120">
                  <c:v>0.44800000000000001</c:v>
                </c:pt>
                <c:pt idx="1121">
                  <c:v>0.44840000000000002</c:v>
                </c:pt>
                <c:pt idx="1122">
                  <c:v>0.44879999999999998</c:v>
                </c:pt>
                <c:pt idx="1123">
                  <c:v>0.44920000000000004</c:v>
                </c:pt>
                <c:pt idx="1124">
                  <c:v>0.4496</c:v>
                </c:pt>
                <c:pt idx="1125">
                  <c:v>0.45</c:v>
                </c:pt>
                <c:pt idx="1126">
                  <c:v>0.45040000000000002</c:v>
                </c:pt>
                <c:pt idx="1127">
                  <c:v>0.45079999999999998</c:v>
                </c:pt>
                <c:pt idx="1128">
                  <c:v>0.45120000000000005</c:v>
                </c:pt>
                <c:pt idx="1129">
                  <c:v>0.4516</c:v>
                </c:pt>
                <c:pt idx="1130">
                  <c:v>0.45200000000000001</c:v>
                </c:pt>
                <c:pt idx="1131">
                  <c:v>0.45240000000000002</c:v>
                </c:pt>
                <c:pt idx="1132">
                  <c:v>0.45279999999999998</c:v>
                </c:pt>
                <c:pt idx="1133">
                  <c:v>0.45320000000000005</c:v>
                </c:pt>
                <c:pt idx="1134">
                  <c:v>0.4536</c:v>
                </c:pt>
                <c:pt idx="1135">
                  <c:v>0.45400000000000001</c:v>
                </c:pt>
                <c:pt idx="1136">
                  <c:v>0.45440000000000008</c:v>
                </c:pt>
                <c:pt idx="1137">
                  <c:v>0.45479999999999998</c:v>
                </c:pt>
                <c:pt idx="1138">
                  <c:v>0.45520000000000005</c:v>
                </c:pt>
                <c:pt idx="1139">
                  <c:v>0.4556</c:v>
                </c:pt>
                <c:pt idx="1140">
                  <c:v>0.45600000000000002</c:v>
                </c:pt>
                <c:pt idx="1141">
                  <c:v>0.45640000000000008</c:v>
                </c:pt>
                <c:pt idx="1142">
                  <c:v>0.45679999999999998</c:v>
                </c:pt>
                <c:pt idx="1143">
                  <c:v>0.4572</c:v>
                </c:pt>
                <c:pt idx="1144">
                  <c:v>0.45760000000000001</c:v>
                </c:pt>
                <c:pt idx="1145">
                  <c:v>0.45800000000000002</c:v>
                </c:pt>
                <c:pt idx="1146">
                  <c:v>0.45840000000000031</c:v>
                </c:pt>
                <c:pt idx="1147">
                  <c:v>0.45880000000000032</c:v>
                </c:pt>
                <c:pt idx="1148">
                  <c:v>0.4592</c:v>
                </c:pt>
                <c:pt idx="1149">
                  <c:v>0.45960000000000001</c:v>
                </c:pt>
                <c:pt idx="1150">
                  <c:v>0.46</c:v>
                </c:pt>
                <c:pt idx="1151">
                  <c:v>0.46040000000000031</c:v>
                </c:pt>
                <c:pt idx="1152">
                  <c:v>0.46080000000000032</c:v>
                </c:pt>
                <c:pt idx="1153">
                  <c:v>0.4612</c:v>
                </c:pt>
                <c:pt idx="1154">
                  <c:v>0.46160000000000001</c:v>
                </c:pt>
                <c:pt idx="1155">
                  <c:v>0.46200000000000002</c:v>
                </c:pt>
                <c:pt idx="1156">
                  <c:v>0.46240000000000031</c:v>
                </c:pt>
                <c:pt idx="1157">
                  <c:v>0.46280000000000032</c:v>
                </c:pt>
                <c:pt idx="1158">
                  <c:v>0.4632</c:v>
                </c:pt>
                <c:pt idx="1159">
                  <c:v>0.46360000000000001</c:v>
                </c:pt>
                <c:pt idx="1160">
                  <c:v>0.46400000000000002</c:v>
                </c:pt>
                <c:pt idx="1161">
                  <c:v>0.46440000000000031</c:v>
                </c:pt>
                <c:pt idx="1162">
                  <c:v>0.46480000000000032</c:v>
                </c:pt>
                <c:pt idx="1163">
                  <c:v>0.4652</c:v>
                </c:pt>
                <c:pt idx="1164">
                  <c:v>0.46560000000000001</c:v>
                </c:pt>
                <c:pt idx="1165">
                  <c:v>0.46600000000000008</c:v>
                </c:pt>
                <c:pt idx="1166">
                  <c:v>0.46640000000000031</c:v>
                </c:pt>
                <c:pt idx="1167">
                  <c:v>0.46680000000000038</c:v>
                </c:pt>
                <c:pt idx="1168">
                  <c:v>0.4672</c:v>
                </c:pt>
                <c:pt idx="1169">
                  <c:v>0.46760000000000002</c:v>
                </c:pt>
                <c:pt idx="1170">
                  <c:v>0.46800000000000008</c:v>
                </c:pt>
                <c:pt idx="1171">
                  <c:v>0.46840000000000032</c:v>
                </c:pt>
                <c:pt idx="1172">
                  <c:v>0.46880000000000038</c:v>
                </c:pt>
                <c:pt idx="1173">
                  <c:v>0.46920000000000001</c:v>
                </c:pt>
                <c:pt idx="1174">
                  <c:v>0.46960000000000002</c:v>
                </c:pt>
                <c:pt idx="1175">
                  <c:v>0.47000000000000008</c:v>
                </c:pt>
                <c:pt idx="1176">
                  <c:v>0.47040000000000032</c:v>
                </c:pt>
                <c:pt idx="1177">
                  <c:v>0.47080000000000038</c:v>
                </c:pt>
                <c:pt idx="1178">
                  <c:v>0.47120000000000001</c:v>
                </c:pt>
                <c:pt idx="1179">
                  <c:v>0.47160000000000002</c:v>
                </c:pt>
                <c:pt idx="1180">
                  <c:v>0.47200000000000031</c:v>
                </c:pt>
                <c:pt idx="1181">
                  <c:v>0.47240000000000032</c:v>
                </c:pt>
                <c:pt idx="1182">
                  <c:v>0.47280000000000089</c:v>
                </c:pt>
                <c:pt idx="1183">
                  <c:v>0.47320000000000001</c:v>
                </c:pt>
                <c:pt idx="1184">
                  <c:v>0.47360000000000002</c:v>
                </c:pt>
                <c:pt idx="1185">
                  <c:v>0.47400000000000031</c:v>
                </c:pt>
                <c:pt idx="1186">
                  <c:v>0.47440000000000032</c:v>
                </c:pt>
                <c:pt idx="1187">
                  <c:v>0.47480000000000089</c:v>
                </c:pt>
                <c:pt idx="1188">
                  <c:v>0.47520000000000001</c:v>
                </c:pt>
                <c:pt idx="1189">
                  <c:v>0.47560000000000002</c:v>
                </c:pt>
                <c:pt idx="1190">
                  <c:v>0.47600000000000031</c:v>
                </c:pt>
                <c:pt idx="1191">
                  <c:v>0.47640000000000032</c:v>
                </c:pt>
                <c:pt idx="1192">
                  <c:v>0.47680000000000089</c:v>
                </c:pt>
                <c:pt idx="1193">
                  <c:v>0.47720000000000001</c:v>
                </c:pt>
                <c:pt idx="1194">
                  <c:v>0.47760000000000002</c:v>
                </c:pt>
                <c:pt idx="1195">
                  <c:v>0.47800000000000031</c:v>
                </c:pt>
                <c:pt idx="1196">
                  <c:v>0.47840000000000032</c:v>
                </c:pt>
                <c:pt idx="1197">
                  <c:v>0.478800000000001</c:v>
                </c:pt>
                <c:pt idx="1198">
                  <c:v>0.47920000000000001</c:v>
                </c:pt>
                <c:pt idx="1199">
                  <c:v>0.47960000000000008</c:v>
                </c:pt>
                <c:pt idx="1200">
                  <c:v>0.48000000000000032</c:v>
                </c:pt>
                <c:pt idx="1201">
                  <c:v>0.48040000000000038</c:v>
                </c:pt>
                <c:pt idx="1202">
                  <c:v>0.480800000000001</c:v>
                </c:pt>
                <c:pt idx="1203">
                  <c:v>0.48120000000000002</c:v>
                </c:pt>
                <c:pt idx="1204">
                  <c:v>0.48160000000000008</c:v>
                </c:pt>
                <c:pt idx="1205">
                  <c:v>0.48200000000000032</c:v>
                </c:pt>
                <c:pt idx="1206">
                  <c:v>0.48240000000000038</c:v>
                </c:pt>
                <c:pt idx="1207">
                  <c:v>0.48280000000000101</c:v>
                </c:pt>
                <c:pt idx="1208">
                  <c:v>0.48320000000000002</c:v>
                </c:pt>
                <c:pt idx="1209">
                  <c:v>0.48360000000000031</c:v>
                </c:pt>
                <c:pt idx="1210">
                  <c:v>0.48400000000000032</c:v>
                </c:pt>
                <c:pt idx="1211">
                  <c:v>0.48440000000000089</c:v>
                </c:pt>
                <c:pt idx="1212">
                  <c:v>0.48480000000000101</c:v>
                </c:pt>
                <c:pt idx="1213">
                  <c:v>0.48520000000000002</c:v>
                </c:pt>
                <c:pt idx="1214">
                  <c:v>0.48560000000000031</c:v>
                </c:pt>
                <c:pt idx="1215">
                  <c:v>0.48600000000000032</c:v>
                </c:pt>
                <c:pt idx="1216">
                  <c:v>0.48640000000000089</c:v>
                </c:pt>
                <c:pt idx="1217">
                  <c:v>0.48680000000000101</c:v>
                </c:pt>
                <c:pt idx="1218">
                  <c:v>0.48720000000000002</c:v>
                </c:pt>
                <c:pt idx="1219">
                  <c:v>0.48760000000000031</c:v>
                </c:pt>
                <c:pt idx="1220">
                  <c:v>0.48800000000000032</c:v>
                </c:pt>
                <c:pt idx="1221">
                  <c:v>0.48840000000000089</c:v>
                </c:pt>
                <c:pt idx="1222">
                  <c:v>0.48880000000000101</c:v>
                </c:pt>
                <c:pt idx="1223">
                  <c:v>0.48920000000000002</c:v>
                </c:pt>
                <c:pt idx="1224">
                  <c:v>0.48960000000000031</c:v>
                </c:pt>
                <c:pt idx="1225">
                  <c:v>0.49000000000000032</c:v>
                </c:pt>
                <c:pt idx="1226">
                  <c:v>0.49040000000000089</c:v>
                </c:pt>
                <c:pt idx="1227">
                  <c:v>0.49080000000000107</c:v>
                </c:pt>
                <c:pt idx="1228">
                  <c:v>0.49120000000000008</c:v>
                </c:pt>
                <c:pt idx="1229">
                  <c:v>0.49160000000000031</c:v>
                </c:pt>
                <c:pt idx="1230">
                  <c:v>0.49200000000000038</c:v>
                </c:pt>
                <c:pt idx="1231">
                  <c:v>0.492400000000001</c:v>
                </c:pt>
                <c:pt idx="1232">
                  <c:v>0.49280000000000113</c:v>
                </c:pt>
                <c:pt idx="1233">
                  <c:v>0.49320000000000008</c:v>
                </c:pt>
                <c:pt idx="1234">
                  <c:v>0.49360000000000032</c:v>
                </c:pt>
                <c:pt idx="1235">
                  <c:v>0.49400000000000038</c:v>
                </c:pt>
                <c:pt idx="1236">
                  <c:v>0.49440000000000101</c:v>
                </c:pt>
                <c:pt idx="1237">
                  <c:v>0.49480000000000113</c:v>
                </c:pt>
                <c:pt idx="1238">
                  <c:v>0.49520000000000008</c:v>
                </c:pt>
                <c:pt idx="1239">
                  <c:v>0.49560000000000032</c:v>
                </c:pt>
                <c:pt idx="1240">
                  <c:v>0.49600000000000088</c:v>
                </c:pt>
                <c:pt idx="1241">
                  <c:v>0.49640000000000101</c:v>
                </c:pt>
                <c:pt idx="1242">
                  <c:v>0.49680000000000113</c:v>
                </c:pt>
                <c:pt idx="1243">
                  <c:v>0.49720000000000031</c:v>
                </c:pt>
                <c:pt idx="1244">
                  <c:v>0.49760000000000032</c:v>
                </c:pt>
                <c:pt idx="1245">
                  <c:v>0.49800000000000089</c:v>
                </c:pt>
                <c:pt idx="1246">
                  <c:v>0.49840000000000101</c:v>
                </c:pt>
                <c:pt idx="1247">
                  <c:v>0.49880000000000113</c:v>
                </c:pt>
                <c:pt idx="1248">
                  <c:v>0.49920000000000031</c:v>
                </c:pt>
                <c:pt idx="1249">
                  <c:v>0.49960000000000032</c:v>
                </c:pt>
                <c:pt idx="1250">
                  <c:v>0.5</c:v>
                </c:pt>
                <c:pt idx="1251">
                  <c:v>0.50039999999999996</c:v>
                </c:pt>
                <c:pt idx="1252">
                  <c:v>0.50080000000000002</c:v>
                </c:pt>
                <c:pt idx="1253">
                  <c:v>0.50119999999999998</c:v>
                </c:pt>
                <c:pt idx="1254">
                  <c:v>0.50160000000000005</c:v>
                </c:pt>
                <c:pt idx="1255">
                  <c:v>0.502</c:v>
                </c:pt>
                <c:pt idx="1256">
                  <c:v>0.50239999999999996</c:v>
                </c:pt>
                <c:pt idx="1257">
                  <c:v>0.50280000000000002</c:v>
                </c:pt>
                <c:pt idx="1258">
                  <c:v>0.50319999999999998</c:v>
                </c:pt>
                <c:pt idx="1259">
                  <c:v>0.50360000000000005</c:v>
                </c:pt>
                <c:pt idx="1260">
                  <c:v>0.504</c:v>
                </c:pt>
                <c:pt idx="1261">
                  <c:v>0.50439999999999996</c:v>
                </c:pt>
                <c:pt idx="1262">
                  <c:v>0.50480000000000003</c:v>
                </c:pt>
                <c:pt idx="1263">
                  <c:v>0.50519999999999998</c:v>
                </c:pt>
                <c:pt idx="1264">
                  <c:v>0.50560000000000005</c:v>
                </c:pt>
                <c:pt idx="1265">
                  <c:v>0.50600000000000001</c:v>
                </c:pt>
                <c:pt idx="1266">
                  <c:v>0.50639999999999996</c:v>
                </c:pt>
                <c:pt idx="1267">
                  <c:v>0.50680000000000003</c:v>
                </c:pt>
                <c:pt idx="1268">
                  <c:v>0.50719999999999998</c:v>
                </c:pt>
                <c:pt idx="1269">
                  <c:v>0.50760000000000005</c:v>
                </c:pt>
                <c:pt idx="1270">
                  <c:v>0.50800000000000001</c:v>
                </c:pt>
                <c:pt idx="1271">
                  <c:v>0.50839999999999996</c:v>
                </c:pt>
                <c:pt idx="1272">
                  <c:v>0.50880000000000003</c:v>
                </c:pt>
                <c:pt idx="1273">
                  <c:v>0.50919999999999999</c:v>
                </c:pt>
                <c:pt idx="1274">
                  <c:v>0.50960000000000005</c:v>
                </c:pt>
                <c:pt idx="1275">
                  <c:v>0.51</c:v>
                </c:pt>
                <c:pt idx="1276">
                  <c:v>0.51039999999999996</c:v>
                </c:pt>
                <c:pt idx="1277">
                  <c:v>0.51080000000000003</c:v>
                </c:pt>
                <c:pt idx="1278">
                  <c:v>0.51119999999999999</c:v>
                </c:pt>
                <c:pt idx="1279">
                  <c:v>0.51160000000000005</c:v>
                </c:pt>
                <c:pt idx="1280">
                  <c:v>0.51200000000000001</c:v>
                </c:pt>
                <c:pt idx="1281">
                  <c:v>0.51239999999999997</c:v>
                </c:pt>
                <c:pt idx="1282">
                  <c:v>0.51280000000000003</c:v>
                </c:pt>
                <c:pt idx="1283">
                  <c:v>0.51319999999999999</c:v>
                </c:pt>
                <c:pt idx="1284">
                  <c:v>0.5135999999999995</c:v>
                </c:pt>
                <c:pt idx="1285">
                  <c:v>0.51400000000000001</c:v>
                </c:pt>
                <c:pt idx="1286">
                  <c:v>0.51439999999999997</c:v>
                </c:pt>
                <c:pt idx="1287">
                  <c:v>0.51480000000000004</c:v>
                </c:pt>
                <c:pt idx="1288">
                  <c:v>0.51519999999999999</c:v>
                </c:pt>
                <c:pt idx="1289">
                  <c:v>0.5155999999999995</c:v>
                </c:pt>
                <c:pt idx="1290">
                  <c:v>0.51600000000000001</c:v>
                </c:pt>
                <c:pt idx="1291">
                  <c:v>0.51639999999999997</c:v>
                </c:pt>
                <c:pt idx="1292">
                  <c:v>0.51680000000000004</c:v>
                </c:pt>
                <c:pt idx="1293">
                  <c:v>0.51719999999999999</c:v>
                </c:pt>
                <c:pt idx="1294">
                  <c:v>0.5175999999999995</c:v>
                </c:pt>
                <c:pt idx="1295">
                  <c:v>0.51800000000000002</c:v>
                </c:pt>
                <c:pt idx="1296">
                  <c:v>0.51839999999999997</c:v>
                </c:pt>
                <c:pt idx="1297">
                  <c:v>0.51880000000000004</c:v>
                </c:pt>
                <c:pt idx="1298">
                  <c:v>0.51919999999999999</c:v>
                </c:pt>
                <c:pt idx="1299">
                  <c:v>0.51959999999999951</c:v>
                </c:pt>
                <c:pt idx="1300">
                  <c:v>0.52</c:v>
                </c:pt>
                <c:pt idx="1301">
                  <c:v>0.52039999999999997</c:v>
                </c:pt>
                <c:pt idx="1302">
                  <c:v>0.52080000000000004</c:v>
                </c:pt>
                <c:pt idx="1303">
                  <c:v>0.5212</c:v>
                </c:pt>
                <c:pt idx="1304">
                  <c:v>0.52159999999999951</c:v>
                </c:pt>
                <c:pt idx="1305">
                  <c:v>0.52200000000000002</c:v>
                </c:pt>
                <c:pt idx="1306">
                  <c:v>0.52239999999999998</c:v>
                </c:pt>
                <c:pt idx="1307">
                  <c:v>0.52280000000000004</c:v>
                </c:pt>
                <c:pt idx="1308">
                  <c:v>0.5232</c:v>
                </c:pt>
                <c:pt idx="1309">
                  <c:v>0.52359999999999951</c:v>
                </c:pt>
                <c:pt idx="1310">
                  <c:v>0.52400000000000002</c:v>
                </c:pt>
                <c:pt idx="1311">
                  <c:v>0.52439999999999998</c:v>
                </c:pt>
                <c:pt idx="1312">
                  <c:v>0.52480000000000004</c:v>
                </c:pt>
                <c:pt idx="1313">
                  <c:v>0.5252</c:v>
                </c:pt>
                <c:pt idx="1314">
                  <c:v>0.52559999999999996</c:v>
                </c:pt>
                <c:pt idx="1315">
                  <c:v>0.52600000000000002</c:v>
                </c:pt>
                <c:pt idx="1316">
                  <c:v>0.52639999999999998</c:v>
                </c:pt>
                <c:pt idx="1317">
                  <c:v>0.52680000000000005</c:v>
                </c:pt>
                <c:pt idx="1318">
                  <c:v>0.5272</c:v>
                </c:pt>
                <c:pt idx="1319">
                  <c:v>0.52759999999999996</c:v>
                </c:pt>
                <c:pt idx="1320">
                  <c:v>0.52800000000000002</c:v>
                </c:pt>
                <c:pt idx="1321">
                  <c:v>0.52839999999999998</c:v>
                </c:pt>
                <c:pt idx="1322">
                  <c:v>0.52880000000000005</c:v>
                </c:pt>
                <c:pt idx="1323">
                  <c:v>0.5292</c:v>
                </c:pt>
                <c:pt idx="1324">
                  <c:v>0.52959999999999996</c:v>
                </c:pt>
                <c:pt idx="1325">
                  <c:v>0.53</c:v>
                </c:pt>
                <c:pt idx="1326">
                  <c:v>0.53039999999999998</c:v>
                </c:pt>
                <c:pt idx="1327">
                  <c:v>0.53080000000000005</c:v>
                </c:pt>
                <c:pt idx="1328">
                  <c:v>0.53120000000000001</c:v>
                </c:pt>
                <c:pt idx="1329">
                  <c:v>0.53159999999999996</c:v>
                </c:pt>
                <c:pt idx="1330">
                  <c:v>0.53200000000000003</c:v>
                </c:pt>
                <c:pt idx="1331">
                  <c:v>0.53239999999999998</c:v>
                </c:pt>
                <c:pt idx="1332">
                  <c:v>0.53280000000000005</c:v>
                </c:pt>
                <c:pt idx="1333">
                  <c:v>0.53320000000000001</c:v>
                </c:pt>
                <c:pt idx="1334">
                  <c:v>0.53359999999999996</c:v>
                </c:pt>
                <c:pt idx="1335">
                  <c:v>0.53400000000000003</c:v>
                </c:pt>
                <c:pt idx="1336">
                  <c:v>0.53439999999999999</c:v>
                </c:pt>
                <c:pt idx="1337">
                  <c:v>0.53480000000000005</c:v>
                </c:pt>
                <c:pt idx="1338">
                  <c:v>0.53520000000000001</c:v>
                </c:pt>
                <c:pt idx="1339">
                  <c:v>0.53559999999999997</c:v>
                </c:pt>
                <c:pt idx="1340">
                  <c:v>0.53600000000000003</c:v>
                </c:pt>
                <c:pt idx="1341">
                  <c:v>0.53639999999999999</c:v>
                </c:pt>
                <c:pt idx="1342">
                  <c:v>0.53680000000000005</c:v>
                </c:pt>
                <c:pt idx="1343">
                  <c:v>0.53720000000000001</c:v>
                </c:pt>
                <c:pt idx="1344">
                  <c:v>0.53759999999999997</c:v>
                </c:pt>
                <c:pt idx="1345">
                  <c:v>0.53800000000000003</c:v>
                </c:pt>
                <c:pt idx="1346">
                  <c:v>0.53839999999999999</c:v>
                </c:pt>
                <c:pt idx="1347">
                  <c:v>0.53879999999999995</c:v>
                </c:pt>
                <c:pt idx="1348">
                  <c:v>0.53920000000000001</c:v>
                </c:pt>
                <c:pt idx="1349">
                  <c:v>0.53959999999999997</c:v>
                </c:pt>
                <c:pt idx="1350">
                  <c:v>0.54</c:v>
                </c:pt>
                <c:pt idx="1351">
                  <c:v>0.54039999999999999</c:v>
                </c:pt>
                <c:pt idx="1352">
                  <c:v>0.54079999999999995</c:v>
                </c:pt>
                <c:pt idx="1353">
                  <c:v>0.54120000000000001</c:v>
                </c:pt>
                <c:pt idx="1354">
                  <c:v>0.54159999999999997</c:v>
                </c:pt>
                <c:pt idx="1355">
                  <c:v>0.54200000000000004</c:v>
                </c:pt>
                <c:pt idx="1356">
                  <c:v>0.54239999999999999</c:v>
                </c:pt>
                <c:pt idx="1357">
                  <c:v>0.54279999999999995</c:v>
                </c:pt>
                <c:pt idx="1358">
                  <c:v>0.54320000000000002</c:v>
                </c:pt>
                <c:pt idx="1359">
                  <c:v>0.54359999999999997</c:v>
                </c:pt>
                <c:pt idx="1360">
                  <c:v>0.54400000000000004</c:v>
                </c:pt>
                <c:pt idx="1361">
                  <c:v>0.5444</c:v>
                </c:pt>
                <c:pt idx="1362">
                  <c:v>0.54479999999999995</c:v>
                </c:pt>
                <c:pt idx="1363">
                  <c:v>0.54520000000000002</c:v>
                </c:pt>
                <c:pt idx="1364">
                  <c:v>0.54559999999999997</c:v>
                </c:pt>
                <c:pt idx="1365">
                  <c:v>0.54600000000000004</c:v>
                </c:pt>
                <c:pt idx="1366">
                  <c:v>0.5464</c:v>
                </c:pt>
                <c:pt idx="1367">
                  <c:v>0.54679999999999995</c:v>
                </c:pt>
                <c:pt idx="1368">
                  <c:v>0.54720000000000002</c:v>
                </c:pt>
                <c:pt idx="1369">
                  <c:v>0.54759999999999998</c:v>
                </c:pt>
                <c:pt idx="1370">
                  <c:v>0.54800000000000004</c:v>
                </c:pt>
                <c:pt idx="1371">
                  <c:v>0.5484</c:v>
                </c:pt>
                <c:pt idx="1372">
                  <c:v>0.54879999999999995</c:v>
                </c:pt>
                <c:pt idx="1373">
                  <c:v>0.54920000000000002</c:v>
                </c:pt>
                <c:pt idx="1374">
                  <c:v>0.54959999999999998</c:v>
                </c:pt>
                <c:pt idx="1375">
                  <c:v>0.55000000000000004</c:v>
                </c:pt>
                <c:pt idx="1376">
                  <c:v>0.5504</c:v>
                </c:pt>
                <c:pt idx="1377">
                  <c:v>0.55080000000000062</c:v>
                </c:pt>
                <c:pt idx="1378">
                  <c:v>0.55120000000000002</c:v>
                </c:pt>
                <c:pt idx="1379">
                  <c:v>0.55159999999999998</c:v>
                </c:pt>
                <c:pt idx="1380">
                  <c:v>0.55200000000000005</c:v>
                </c:pt>
                <c:pt idx="1381">
                  <c:v>0.5524</c:v>
                </c:pt>
                <c:pt idx="1382">
                  <c:v>0.55280000000000062</c:v>
                </c:pt>
                <c:pt idx="1383">
                  <c:v>0.55320000000000003</c:v>
                </c:pt>
                <c:pt idx="1384">
                  <c:v>0.55359999999999998</c:v>
                </c:pt>
                <c:pt idx="1385">
                  <c:v>0.55400000000000005</c:v>
                </c:pt>
                <c:pt idx="1386">
                  <c:v>0.5544</c:v>
                </c:pt>
                <c:pt idx="1387">
                  <c:v>0.55480000000000063</c:v>
                </c:pt>
                <c:pt idx="1388">
                  <c:v>0.55520000000000003</c:v>
                </c:pt>
                <c:pt idx="1389">
                  <c:v>0.55559999999999998</c:v>
                </c:pt>
                <c:pt idx="1390">
                  <c:v>0.55600000000000005</c:v>
                </c:pt>
                <c:pt idx="1391">
                  <c:v>0.55640000000000001</c:v>
                </c:pt>
                <c:pt idx="1392">
                  <c:v>0.55680000000000063</c:v>
                </c:pt>
                <c:pt idx="1393">
                  <c:v>0.55720000000000003</c:v>
                </c:pt>
                <c:pt idx="1394">
                  <c:v>0.55759999999999998</c:v>
                </c:pt>
                <c:pt idx="1395">
                  <c:v>0.55800000000000005</c:v>
                </c:pt>
                <c:pt idx="1396">
                  <c:v>0.55840000000000001</c:v>
                </c:pt>
                <c:pt idx="1397">
                  <c:v>0.55880000000000063</c:v>
                </c:pt>
                <c:pt idx="1398">
                  <c:v>0.55920000000000003</c:v>
                </c:pt>
                <c:pt idx="1399">
                  <c:v>0.55959999999999999</c:v>
                </c:pt>
                <c:pt idx="1400">
                  <c:v>0.56000000000000005</c:v>
                </c:pt>
                <c:pt idx="1401">
                  <c:v>0.56040000000000001</c:v>
                </c:pt>
                <c:pt idx="1402">
                  <c:v>0.56080000000000063</c:v>
                </c:pt>
                <c:pt idx="1403">
                  <c:v>0.56120000000000003</c:v>
                </c:pt>
                <c:pt idx="1404">
                  <c:v>0.56159999999999999</c:v>
                </c:pt>
                <c:pt idx="1405">
                  <c:v>0.56200000000000061</c:v>
                </c:pt>
                <c:pt idx="1406">
                  <c:v>0.56240000000000001</c:v>
                </c:pt>
                <c:pt idx="1407">
                  <c:v>0.56280000000000063</c:v>
                </c:pt>
                <c:pt idx="1408">
                  <c:v>0.56320000000000003</c:v>
                </c:pt>
                <c:pt idx="1409">
                  <c:v>0.56359999999999999</c:v>
                </c:pt>
                <c:pt idx="1410">
                  <c:v>0.56399999999999995</c:v>
                </c:pt>
                <c:pt idx="1411">
                  <c:v>0.56440000000000001</c:v>
                </c:pt>
                <c:pt idx="1412">
                  <c:v>0.56480000000000063</c:v>
                </c:pt>
                <c:pt idx="1413">
                  <c:v>0.56520000000000004</c:v>
                </c:pt>
                <c:pt idx="1414">
                  <c:v>0.56559999999999999</c:v>
                </c:pt>
                <c:pt idx="1415">
                  <c:v>0.56599999999999995</c:v>
                </c:pt>
                <c:pt idx="1416">
                  <c:v>0.56640000000000001</c:v>
                </c:pt>
                <c:pt idx="1417">
                  <c:v>0.56680000000000064</c:v>
                </c:pt>
                <c:pt idx="1418">
                  <c:v>0.56720000000000004</c:v>
                </c:pt>
                <c:pt idx="1419">
                  <c:v>0.56759999999999999</c:v>
                </c:pt>
                <c:pt idx="1420">
                  <c:v>0.56799999999999995</c:v>
                </c:pt>
                <c:pt idx="1421">
                  <c:v>0.56840000000000002</c:v>
                </c:pt>
                <c:pt idx="1422">
                  <c:v>0.56880000000000064</c:v>
                </c:pt>
                <c:pt idx="1423">
                  <c:v>0.56920000000000004</c:v>
                </c:pt>
                <c:pt idx="1424">
                  <c:v>0.56960000000000177</c:v>
                </c:pt>
                <c:pt idx="1425">
                  <c:v>0.56999999999999995</c:v>
                </c:pt>
                <c:pt idx="1426">
                  <c:v>0.57040000000000002</c:v>
                </c:pt>
                <c:pt idx="1427">
                  <c:v>0.57080000000000064</c:v>
                </c:pt>
                <c:pt idx="1428">
                  <c:v>0.57120000000000004</c:v>
                </c:pt>
                <c:pt idx="1429">
                  <c:v>0.57160000000000177</c:v>
                </c:pt>
                <c:pt idx="1430">
                  <c:v>0.57199999999999995</c:v>
                </c:pt>
                <c:pt idx="1431">
                  <c:v>0.57240000000000002</c:v>
                </c:pt>
                <c:pt idx="1432">
                  <c:v>0.57280000000000064</c:v>
                </c:pt>
                <c:pt idx="1433">
                  <c:v>0.57320000000000004</c:v>
                </c:pt>
                <c:pt idx="1434">
                  <c:v>0.57360000000000178</c:v>
                </c:pt>
                <c:pt idx="1435">
                  <c:v>0.57399999999999995</c:v>
                </c:pt>
                <c:pt idx="1436">
                  <c:v>0.57440000000000002</c:v>
                </c:pt>
                <c:pt idx="1437">
                  <c:v>0.57480000000000064</c:v>
                </c:pt>
                <c:pt idx="1438">
                  <c:v>0.57520000000000004</c:v>
                </c:pt>
                <c:pt idx="1439">
                  <c:v>0.57560000000000189</c:v>
                </c:pt>
                <c:pt idx="1440">
                  <c:v>0.57600000000000062</c:v>
                </c:pt>
                <c:pt idx="1441">
                  <c:v>0.57640000000000002</c:v>
                </c:pt>
                <c:pt idx="1442">
                  <c:v>0.57680000000000065</c:v>
                </c:pt>
                <c:pt idx="1443">
                  <c:v>0.57720000000000005</c:v>
                </c:pt>
                <c:pt idx="1444">
                  <c:v>0.577600000000002</c:v>
                </c:pt>
                <c:pt idx="1445">
                  <c:v>0.57800000000000062</c:v>
                </c:pt>
                <c:pt idx="1446">
                  <c:v>0.57840000000000003</c:v>
                </c:pt>
                <c:pt idx="1447">
                  <c:v>0.57880000000000065</c:v>
                </c:pt>
                <c:pt idx="1448">
                  <c:v>0.57920000000000005</c:v>
                </c:pt>
                <c:pt idx="1449">
                  <c:v>0.579600000000002</c:v>
                </c:pt>
                <c:pt idx="1450">
                  <c:v>0.58000000000000007</c:v>
                </c:pt>
                <c:pt idx="1451">
                  <c:v>0.58039999999999958</c:v>
                </c:pt>
                <c:pt idx="1452">
                  <c:v>0.58079999999999998</c:v>
                </c:pt>
                <c:pt idx="1453">
                  <c:v>0.58119999999999949</c:v>
                </c:pt>
                <c:pt idx="1454">
                  <c:v>0.58160000000000001</c:v>
                </c:pt>
                <c:pt idx="1455">
                  <c:v>0.58199999999999996</c:v>
                </c:pt>
                <c:pt idx="1456">
                  <c:v>0.58239999999999958</c:v>
                </c:pt>
                <c:pt idx="1457">
                  <c:v>0.58279999999999998</c:v>
                </c:pt>
                <c:pt idx="1458">
                  <c:v>0.5831999999999995</c:v>
                </c:pt>
                <c:pt idx="1459">
                  <c:v>0.58360000000000001</c:v>
                </c:pt>
                <c:pt idx="1460">
                  <c:v>0.58399999999999996</c:v>
                </c:pt>
                <c:pt idx="1461">
                  <c:v>0.58439999999999959</c:v>
                </c:pt>
                <c:pt idx="1462">
                  <c:v>0.58479999999999999</c:v>
                </c:pt>
                <c:pt idx="1463">
                  <c:v>0.5851999999999995</c:v>
                </c:pt>
                <c:pt idx="1464">
                  <c:v>0.58560000000000001</c:v>
                </c:pt>
                <c:pt idx="1465">
                  <c:v>0.58599999999999997</c:v>
                </c:pt>
                <c:pt idx="1466">
                  <c:v>0.58639999999999959</c:v>
                </c:pt>
                <c:pt idx="1467">
                  <c:v>0.58679999999999999</c:v>
                </c:pt>
                <c:pt idx="1468">
                  <c:v>0.58720000000000006</c:v>
                </c:pt>
                <c:pt idx="1469">
                  <c:v>0.58760000000000001</c:v>
                </c:pt>
                <c:pt idx="1470">
                  <c:v>0.58799999999999997</c:v>
                </c:pt>
                <c:pt idx="1471">
                  <c:v>0.58839999999999959</c:v>
                </c:pt>
                <c:pt idx="1472">
                  <c:v>0.58879999999999999</c:v>
                </c:pt>
                <c:pt idx="1473">
                  <c:v>0.5891999999999995</c:v>
                </c:pt>
                <c:pt idx="1474">
                  <c:v>0.58960000000000001</c:v>
                </c:pt>
                <c:pt idx="1475">
                  <c:v>0.59</c:v>
                </c:pt>
                <c:pt idx="1476">
                  <c:v>0.59039999999999959</c:v>
                </c:pt>
                <c:pt idx="1477">
                  <c:v>0.59079999999999999</c:v>
                </c:pt>
                <c:pt idx="1478">
                  <c:v>0.5911999999999995</c:v>
                </c:pt>
                <c:pt idx="1479">
                  <c:v>0.59160000000000001</c:v>
                </c:pt>
                <c:pt idx="1480">
                  <c:v>0.59199999999999997</c:v>
                </c:pt>
                <c:pt idx="1481">
                  <c:v>0.59239999999999959</c:v>
                </c:pt>
                <c:pt idx="1482">
                  <c:v>0.59279999999999999</c:v>
                </c:pt>
                <c:pt idx="1483">
                  <c:v>0.59319999999999951</c:v>
                </c:pt>
                <c:pt idx="1484">
                  <c:v>0.59360000000000002</c:v>
                </c:pt>
                <c:pt idx="1485">
                  <c:v>0.59399999999999997</c:v>
                </c:pt>
                <c:pt idx="1486">
                  <c:v>0.59439999999999948</c:v>
                </c:pt>
                <c:pt idx="1487">
                  <c:v>0.5948</c:v>
                </c:pt>
                <c:pt idx="1488">
                  <c:v>0.59519999999999951</c:v>
                </c:pt>
                <c:pt idx="1489">
                  <c:v>0.59560000000000002</c:v>
                </c:pt>
                <c:pt idx="1490">
                  <c:v>0.59599999999999997</c:v>
                </c:pt>
                <c:pt idx="1491">
                  <c:v>0.59639999999999949</c:v>
                </c:pt>
                <c:pt idx="1492">
                  <c:v>0.5968</c:v>
                </c:pt>
                <c:pt idx="1493">
                  <c:v>0.59719999999999951</c:v>
                </c:pt>
                <c:pt idx="1494">
                  <c:v>0.59760000000000002</c:v>
                </c:pt>
                <c:pt idx="1495">
                  <c:v>0.59799999999999998</c:v>
                </c:pt>
                <c:pt idx="1496">
                  <c:v>0.59839999999999949</c:v>
                </c:pt>
                <c:pt idx="1497">
                  <c:v>0.5988</c:v>
                </c:pt>
                <c:pt idx="1498">
                  <c:v>0.59919999999999951</c:v>
                </c:pt>
                <c:pt idx="1499">
                  <c:v>0.59960000000000002</c:v>
                </c:pt>
                <c:pt idx="1500">
                  <c:v>0.60000000000000064</c:v>
                </c:pt>
                <c:pt idx="1501">
                  <c:v>0.60040000000000004</c:v>
                </c:pt>
                <c:pt idx="1502">
                  <c:v>0.600800000000002</c:v>
                </c:pt>
                <c:pt idx="1503">
                  <c:v>0.60120000000000062</c:v>
                </c:pt>
                <c:pt idx="1504">
                  <c:v>0.60160000000000224</c:v>
                </c:pt>
                <c:pt idx="1505">
                  <c:v>0.60200000000000065</c:v>
                </c:pt>
                <c:pt idx="1506">
                  <c:v>0.60240000000000005</c:v>
                </c:pt>
                <c:pt idx="1507">
                  <c:v>0.602800000000002</c:v>
                </c:pt>
                <c:pt idx="1508">
                  <c:v>0.60320000000000062</c:v>
                </c:pt>
                <c:pt idx="1509">
                  <c:v>0.60360000000000225</c:v>
                </c:pt>
                <c:pt idx="1510">
                  <c:v>0.60400000000000065</c:v>
                </c:pt>
                <c:pt idx="1511">
                  <c:v>0.60440000000000005</c:v>
                </c:pt>
                <c:pt idx="1512">
                  <c:v>0.604800000000002</c:v>
                </c:pt>
                <c:pt idx="1513">
                  <c:v>0.60520000000000063</c:v>
                </c:pt>
                <c:pt idx="1514">
                  <c:v>0.60560000000000225</c:v>
                </c:pt>
                <c:pt idx="1515">
                  <c:v>0.60600000000000065</c:v>
                </c:pt>
                <c:pt idx="1516">
                  <c:v>0.60640000000000005</c:v>
                </c:pt>
                <c:pt idx="1517">
                  <c:v>0.606800000000002</c:v>
                </c:pt>
                <c:pt idx="1518">
                  <c:v>0.60720000000000063</c:v>
                </c:pt>
                <c:pt idx="1519">
                  <c:v>0.60760000000000225</c:v>
                </c:pt>
                <c:pt idx="1520">
                  <c:v>0.60800000000000065</c:v>
                </c:pt>
                <c:pt idx="1521">
                  <c:v>0.60840000000000005</c:v>
                </c:pt>
                <c:pt idx="1522">
                  <c:v>0.60880000000000201</c:v>
                </c:pt>
                <c:pt idx="1523">
                  <c:v>0.60920000000000063</c:v>
                </c:pt>
                <c:pt idx="1524">
                  <c:v>0.60960000000000225</c:v>
                </c:pt>
                <c:pt idx="1525">
                  <c:v>0.61000000000000065</c:v>
                </c:pt>
                <c:pt idx="1526">
                  <c:v>0.61040000000000005</c:v>
                </c:pt>
                <c:pt idx="1527">
                  <c:v>0.61080000000000201</c:v>
                </c:pt>
                <c:pt idx="1528">
                  <c:v>0.61120000000000063</c:v>
                </c:pt>
                <c:pt idx="1529">
                  <c:v>0.61160000000000225</c:v>
                </c:pt>
                <c:pt idx="1530">
                  <c:v>0.61200000000000065</c:v>
                </c:pt>
                <c:pt idx="1531">
                  <c:v>0.61240000000000061</c:v>
                </c:pt>
                <c:pt idx="1532">
                  <c:v>0.61280000000000201</c:v>
                </c:pt>
                <c:pt idx="1533">
                  <c:v>0.61320000000000063</c:v>
                </c:pt>
                <c:pt idx="1534">
                  <c:v>0.61360000000000225</c:v>
                </c:pt>
                <c:pt idx="1535">
                  <c:v>0.61400000000000177</c:v>
                </c:pt>
                <c:pt idx="1536">
                  <c:v>0.61439999999999995</c:v>
                </c:pt>
                <c:pt idx="1537">
                  <c:v>0.61480000000000201</c:v>
                </c:pt>
                <c:pt idx="1538">
                  <c:v>0.61520000000000064</c:v>
                </c:pt>
                <c:pt idx="1539">
                  <c:v>0.61560000000000226</c:v>
                </c:pt>
                <c:pt idx="1540">
                  <c:v>0.61600000000000177</c:v>
                </c:pt>
                <c:pt idx="1541">
                  <c:v>0.61639999999999995</c:v>
                </c:pt>
                <c:pt idx="1542">
                  <c:v>0.61680000000000201</c:v>
                </c:pt>
                <c:pt idx="1543">
                  <c:v>0.61720000000000064</c:v>
                </c:pt>
                <c:pt idx="1544">
                  <c:v>0.61760000000000226</c:v>
                </c:pt>
                <c:pt idx="1545">
                  <c:v>0.61800000000000177</c:v>
                </c:pt>
                <c:pt idx="1546">
                  <c:v>0.61839999999999995</c:v>
                </c:pt>
                <c:pt idx="1547">
                  <c:v>0.61880000000000202</c:v>
                </c:pt>
                <c:pt idx="1548">
                  <c:v>0.61920000000000064</c:v>
                </c:pt>
                <c:pt idx="1549">
                  <c:v>0.61960000000000226</c:v>
                </c:pt>
                <c:pt idx="1550">
                  <c:v>0.62000000000000177</c:v>
                </c:pt>
                <c:pt idx="1551">
                  <c:v>0.62039999999999995</c:v>
                </c:pt>
                <c:pt idx="1552">
                  <c:v>0.62080000000000202</c:v>
                </c:pt>
                <c:pt idx="1553">
                  <c:v>0.62120000000000064</c:v>
                </c:pt>
                <c:pt idx="1554">
                  <c:v>0.62160000000000226</c:v>
                </c:pt>
                <c:pt idx="1555">
                  <c:v>0.62200000000000177</c:v>
                </c:pt>
                <c:pt idx="1556">
                  <c:v>0.62239999999999995</c:v>
                </c:pt>
                <c:pt idx="1557">
                  <c:v>0.62280000000000202</c:v>
                </c:pt>
                <c:pt idx="1558">
                  <c:v>0.62320000000000064</c:v>
                </c:pt>
                <c:pt idx="1559">
                  <c:v>0.62360000000000226</c:v>
                </c:pt>
                <c:pt idx="1560">
                  <c:v>0.62400000000000178</c:v>
                </c:pt>
                <c:pt idx="1561">
                  <c:v>0.62440000000000062</c:v>
                </c:pt>
                <c:pt idx="1562">
                  <c:v>0.62480000000000213</c:v>
                </c:pt>
                <c:pt idx="1563">
                  <c:v>0.62520000000000064</c:v>
                </c:pt>
                <c:pt idx="1564">
                  <c:v>0.62560000000000227</c:v>
                </c:pt>
                <c:pt idx="1565">
                  <c:v>0.626000000000002</c:v>
                </c:pt>
                <c:pt idx="1566">
                  <c:v>0.62640000000000062</c:v>
                </c:pt>
                <c:pt idx="1567">
                  <c:v>0.62680000000000224</c:v>
                </c:pt>
                <c:pt idx="1568">
                  <c:v>0.62720000000000065</c:v>
                </c:pt>
                <c:pt idx="1569">
                  <c:v>0.62760000000000238</c:v>
                </c:pt>
                <c:pt idx="1570">
                  <c:v>0.628000000000002</c:v>
                </c:pt>
                <c:pt idx="1571">
                  <c:v>0.62840000000000062</c:v>
                </c:pt>
                <c:pt idx="1572">
                  <c:v>0.62880000000000225</c:v>
                </c:pt>
                <c:pt idx="1573">
                  <c:v>0.62920000000000065</c:v>
                </c:pt>
                <c:pt idx="1574">
                  <c:v>0.62960000000000238</c:v>
                </c:pt>
                <c:pt idx="1575">
                  <c:v>0.630000000000002</c:v>
                </c:pt>
                <c:pt idx="1576">
                  <c:v>0.63040000000000063</c:v>
                </c:pt>
                <c:pt idx="1577">
                  <c:v>0.63080000000000225</c:v>
                </c:pt>
                <c:pt idx="1578">
                  <c:v>0.63120000000000065</c:v>
                </c:pt>
                <c:pt idx="1579">
                  <c:v>0.63160000000000238</c:v>
                </c:pt>
                <c:pt idx="1580">
                  <c:v>0.632000000000002</c:v>
                </c:pt>
                <c:pt idx="1581">
                  <c:v>0.63240000000000063</c:v>
                </c:pt>
                <c:pt idx="1582">
                  <c:v>0.63280000000000225</c:v>
                </c:pt>
                <c:pt idx="1583">
                  <c:v>0.63320000000000065</c:v>
                </c:pt>
                <c:pt idx="1584">
                  <c:v>0.63360000000000238</c:v>
                </c:pt>
                <c:pt idx="1585">
                  <c:v>0.63400000000000201</c:v>
                </c:pt>
                <c:pt idx="1586">
                  <c:v>0.63440000000000063</c:v>
                </c:pt>
                <c:pt idx="1587">
                  <c:v>0.63480000000000225</c:v>
                </c:pt>
                <c:pt idx="1588">
                  <c:v>0.63520000000000065</c:v>
                </c:pt>
                <c:pt idx="1589">
                  <c:v>0.63560000000000239</c:v>
                </c:pt>
                <c:pt idx="1590">
                  <c:v>0.63600000000000201</c:v>
                </c:pt>
                <c:pt idx="1591">
                  <c:v>0.63640000000000063</c:v>
                </c:pt>
                <c:pt idx="1592">
                  <c:v>0.63680000000000225</c:v>
                </c:pt>
                <c:pt idx="1593">
                  <c:v>0.63720000000000065</c:v>
                </c:pt>
                <c:pt idx="1594">
                  <c:v>0.63759999999999994</c:v>
                </c:pt>
                <c:pt idx="1595">
                  <c:v>0.63800000000000201</c:v>
                </c:pt>
                <c:pt idx="1596">
                  <c:v>0.63840000000000063</c:v>
                </c:pt>
                <c:pt idx="1597">
                  <c:v>0.63880000000000225</c:v>
                </c:pt>
                <c:pt idx="1598">
                  <c:v>0.63920000000000177</c:v>
                </c:pt>
                <c:pt idx="1599">
                  <c:v>0.63959999999999995</c:v>
                </c:pt>
                <c:pt idx="1600">
                  <c:v>0.64000000000000201</c:v>
                </c:pt>
                <c:pt idx="1601">
                  <c:v>0.64040000000000064</c:v>
                </c:pt>
                <c:pt idx="1602">
                  <c:v>0.64080000000000226</c:v>
                </c:pt>
                <c:pt idx="1603">
                  <c:v>0.64120000000000177</c:v>
                </c:pt>
                <c:pt idx="1604">
                  <c:v>0.64159999999999995</c:v>
                </c:pt>
                <c:pt idx="1605">
                  <c:v>0.64200000000000201</c:v>
                </c:pt>
                <c:pt idx="1606">
                  <c:v>0.64240000000000064</c:v>
                </c:pt>
                <c:pt idx="1607">
                  <c:v>0.64280000000000226</c:v>
                </c:pt>
                <c:pt idx="1608">
                  <c:v>0.64320000000000177</c:v>
                </c:pt>
                <c:pt idx="1609">
                  <c:v>0.64359999999999995</c:v>
                </c:pt>
                <c:pt idx="1610">
                  <c:v>0.64400000000000202</c:v>
                </c:pt>
                <c:pt idx="1611">
                  <c:v>0.64440000000000064</c:v>
                </c:pt>
                <c:pt idx="1612">
                  <c:v>0.64480000000000226</c:v>
                </c:pt>
                <c:pt idx="1613">
                  <c:v>0.64520000000000177</c:v>
                </c:pt>
                <c:pt idx="1614">
                  <c:v>0.64559999999999995</c:v>
                </c:pt>
                <c:pt idx="1615">
                  <c:v>0.64600000000000202</c:v>
                </c:pt>
                <c:pt idx="1616">
                  <c:v>0.64640000000000064</c:v>
                </c:pt>
                <c:pt idx="1617">
                  <c:v>0.64680000000000226</c:v>
                </c:pt>
                <c:pt idx="1618">
                  <c:v>0.64720000000000177</c:v>
                </c:pt>
                <c:pt idx="1619">
                  <c:v>0.64759999999999995</c:v>
                </c:pt>
                <c:pt idx="1620">
                  <c:v>0.64800000000000202</c:v>
                </c:pt>
                <c:pt idx="1621">
                  <c:v>0.64840000000000064</c:v>
                </c:pt>
                <c:pt idx="1622">
                  <c:v>0.64880000000000226</c:v>
                </c:pt>
                <c:pt idx="1623">
                  <c:v>0.64920000000000178</c:v>
                </c:pt>
                <c:pt idx="1624">
                  <c:v>0.64960000000000273</c:v>
                </c:pt>
                <c:pt idx="1625">
                  <c:v>0.65000000000000213</c:v>
                </c:pt>
                <c:pt idx="1626">
                  <c:v>0.65040000000000064</c:v>
                </c:pt>
                <c:pt idx="1627">
                  <c:v>0.65080000000000227</c:v>
                </c:pt>
                <c:pt idx="1628">
                  <c:v>0.651200000000002</c:v>
                </c:pt>
                <c:pt idx="1629">
                  <c:v>0.65160000000000273</c:v>
                </c:pt>
                <c:pt idx="1630">
                  <c:v>0.65200000000000224</c:v>
                </c:pt>
                <c:pt idx="1631">
                  <c:v>0.65240000000000065</c:v>
                </c:pt>
                <c:pt idx="1632">
                  <c:v>0.65280000000000238</c:v>
                </c:pt>
                <c:pt idx="1633">
                  <c:v>0.653200000000002</c:v>
                </c:pt>
                <c:pt idx="1634">
                  <c:v>0.65360000000000273</c:v>
                </c:pt>
                <c:pt idx="1635">
                  <c:v>0.65400000000000225</c:v>
                </c:pt>
                <c:pt idx="1636">
                  <c:v>0.65440000000000065</c:v>
                </c:pt>
                <c:pt idx="1637">
                  <c:v>0.65480000000000238</c:v>
                </c:pt>
                <c:pt idx="1638">
                  <c:v>0.655200000000002</c:v>
                </c:pt>
                <c:pt idx="1639">
                  <c:v>0.65560000000000274</c:v>
                </c:pt>
                <c:pt idx="1640">
                  <c:v>0.65600000000000225</c:v>
                </c:pt>
                <c:pt idx="1641">
                  <c:v>0.65640000000000065</c:v>
                </c:pt>
                <c:pt idx="1642">
                  <c:v>0.65680000000000238</c:v>
                </c:pt>
                <c:pt idx="1643">
                  <c:v>0.657200000000002</c:v>
                </c:pt>
                <c:pt idx="1644">
                  <c:v>0.65760000000000274</c:v>
                </c:pt>
                <c:pt idx="1645">
                  <c:v>0.65800000000000225</c:v>
                </c:pt>
                <c:pt idx="1646">
                  <c:v>0.65840000000000065</c:v>
                </c:pt>
                <c:pt idx="1647">
                  <c:v>0.65880000000000238</c:v>
                </c:pt>
                <c:pt idx="1648">
                  <c:v>0.65920000000000201</c:v>
                </c:pt>
                <c:pt idx="1649">
                  <c:v>0.65960000000000274</c:v>
                </c:pt>
                <c:pt idx="1650">
                  <c:v>0.66000000000000225</c:v>
                </c:pt>
                <c:pt idx="1651">
                  <c:v>0.66040000000000065</c:v>
                </c:pt>
                <c:pt idx="1652">
                  <c:v>0.66080000000000239</c:v>
                </c:pt>
                <c:pt idx="1653">
                  <c:v>0.66120000000000201</c:v>
                </c:pt>
                <c:pt idx="1654">
                  <c:v>0.66160000000000274</c:v>
                </c:pt>
                <c:pt idx="1655">
                  <c:v>0.66200000000000225</c:v>
                </c:pt>
                <c:pt idx="1656">
                  <c:v>0.66240000000000065</c:v>
                </c:pt>
                <c:pt idx="1657">
                  <c:v>0.66280000000000239</c:v>
                </c:pt>
                <c:pt idx="1658">
                  <c:v>0.66320000000000201</c:v>
                </c:pt>
                <c:pt idx="1659">
                  <c:v>0.66360000000000297</c:v>
                </c:pt>
                <c:pt idx="1660">
                  <c:v>0.66400000000000226</c:v>
                </c:pt>
                <c:pt idx="1661">
                  <c:v>0.66440000000000177</c:v>
                </c:pt>
                <c:pt idx="1662">
                  <c:v>0.66480000000000272</c:v>
                </c:pt>
                <c:pt idx="1663">
                  <c:v>0.66520000000000201</c:v>
                </c:pt>
                <c:pt idx="1664">
                  <c:v>0.66560000000000308</c:v>
                </c:pt>
                <c:pt idx="1665">
                  <c:v>0.66600000000000226</c:v>
                </c:pt>
                <c:pt idx="1666">
                  <c:v>0.66640000000000177</c:v>
                </c:pt>
                <c:pt idx="1667">
                  <c:v>0.66680000000000272</c:v>
                </c:pt>
                <c:pt idx="1668">
                  <c:v>0.66720000000000201</c:v>
                </c:pt>
                <c:pt idx="1669">
                  <c:v>0.66760000000000308</c:v>
                </c:pt>
                <c:pt idx="1670">
                  <c:v>0.66800000000000226</c:v>
                </c:pt>
                <c:pt idx="1671">
                  <c:v>0.66840000000000177</c:v>
                </c:pt>
                <c:pt idx="1672">
                  <c:v>0.66880000000000273</c:v>
                </c:pt>
                <c:pt idx="1673">
                  <c:v>0.66920000000000202</c:v>
                </c:pt>
                <c:pt idx="1674">
                  <c:v>0.66960000000000308</c:v>
                </c:pt>
                <c:pt idx="1675">
                  <c:v>0.67000000000000226</c:v>
                </c:pt>
                <c:pt idx="1676">
                  <c:v>0.67040000000000177</c:v>
                </c:pt>
                <c:pt idx="1677">
                  <c:v>0.67080000000000273</c:v>
                </c:pt>
                <c:pt idx="1678">
                  <c:v>0.67120000000000202</c:v>
                </c:pt>
                <c:pt idx="1679">
                  <c:v>0.67160000000000308</c:v>
                </c:pt>
                <c:pt idx="1680">
                  <c:v>0.67200000000000226</c:v>
                </c:pt>
                <c:pt idx="1681">
                  <c:v>0.67240000000000177</c:v>
                </c:pt>
                <c:pt idx="1682">
                  <c:v>0.67280000000000273</c:v>
                </c:pt>
                <c:pt idx="1683">
                  <c:v>0.67320000000000202</c:v>
                </c:pt>
                <c:pt idx="1684">
                  <c:v>0.67360000000000309</c:v>
                </c:pt>
                <c:pt idx="1685">
                  <c:v>0.67400000000000226</c:v>
                </c:pt>
                <c:pt idx="1686">
                  <c:v>0.67440000000000178</c:v>
                </c:pt>
                <c:pt idx="1687">
                  <c:v>0.67480000000000273</c:v>
                </c:pt>
                <c:pt idx="1688">
                  <c:v>0.67520000000000213</c:v>
                </c:pt>
                <c:pt idx="1689">
                  <c:v>0.67560000000000309</c:v>
                </c:pt>
                <c:pt idx="1690">
                  <c:v>0.67600000000000227</c:v>
                </c:pt>
                <c:pt idx="1691">
                  <c:v>0.676400000000002</c:v>
                </c:pt>
                <c:pt idx="1692">
                  <c:v>0.67680000000000273</c:v>
                </c:pt>
                <c:pt idx="1693">
                  <c:v>0.67720000000000224</c:v>
                </c:pt>
                <c:pt idx="1694">
                  <c:v>0.6776000000000032</c:v>
                </c:pt>
                <c:pt idx="1695">
                  <c:v>0.67800000000000238</c:v>
                </c:pt>
                <c:pt idx="1696">
                  <c:v>0.678400000000002</c:v>
                </c:pt>
                <c:pt idx="1697">
                  <c:v>0.67880000000000273</c:v>
                </c:pt>
                <c:pt idx="1698">
                  <c:v>0.67920000000000225</c:v>
                </c:pt>
                <c:pt idx="1699">
                  <c:v>0.6796000000000032</c:v>
                </c:pt>
                <c:pt idx="1700">
                  <c:v>0.68</c:v>
                </c:pt>
                <c:pt idx="1701">
                  <c:v>0.6804</c:v>
                </c:pt>
                <c:pt idx="1702">
                  <c:v>0.68080000000000063</c:v>
                </c:pt>
                <c:pt idx="1703">
                  <c:v>0.68120000000000003</c:v>
                </c:pt>
                <c:pt idx="1704">
                  <c:v>0.68159999999999998</c:v>
                </c:pt>
                <c:pt idx="1705">
                  <c:v>0.68200000000000005</c:v>
                </c:pt>
                <c:pt idx="1706">
                  <c:v>0.68240000000000001</c:v>
                </c:pt>
                <c:pt idx="1707">
                  <c:v>0.68280000000000063</c:v>
                </c:pt>
                <c:pt idx="1708">
                  <c:v>0.68320000000000003</c:v>
                </c:pt>
                <c:pt idx="1709">
                  <c:v>0.68359999999999999</c:v>
                </c:pt>
                <c:pt idx="1710">
                  <c:v>0.68400000000000005</c:v>
                </c:pt>
                <c:pt idx="1711">
                  <c:v>0.68440000000000001</c:v>
                </c:pt>
                <c:pt idx="1712">
                  <c:v>0.68480000000000063</c:v>
                </c:pt>
                <c:pt idx="1713">
                  <c:v>0.68520000000000003</c:v>
                </c:pt>
                <c:pt idx="1714">
                  <c:v>0.68559999999999999</c:v>
                </c:pt>
                <c:pt idx="1715">
                  <c:v>0.68600000000000005</c:v>
                </c:pt>
                <c:pt idx="1716">
                  <c:v>0.68640000000000001</c:v>
                </c:pt>
                <c:pt idx="1717">
                  <c:v>0.68680000000000063</c:v>
                </c:pt>
                <c:pt idx="1718">
                  <c:v>0.68720000000000003</c:v>
                </c:pt>
                <c:pt idx="1719">
                  <c:v>0.68759999999999999</c:v>
                </c:pt>
                <c:pt idx="1720">
                  <c:v>0.68799999999999994</c:v>
                </c:pt>
                <c:pt idx="1721">
                  <c:v>0.68840000000000001</c:v>
                </c:pt>
                <c:pt idx="1722">
                  <c:v>0.68880000000000063</c:v>
                </c:pt>
                <c:pt idx="1723">
                  <c:v>0.68920000000000003</c:v>
                </c:pt>
                <c:pt idx="1724">
                  <c:v>0.68959999999999999</c:v>
                </c:pt>
                <c:pt idx="1725">
                  <c:v>0.69000000000000061</c:v>
                </c:pt>
                <c:pt idx="1726">
                  <c:v>0.69040000000000001</c:v>
                </c:pt>
                <c:pt idx="1727">
                  <c:v>0.69080000000000064</c:v>
                </c:pt>
                <c:pt idx="1728">
                  <c:v>0.69120000000000004</c:v>
                </c:pt>
                <c:pt idx="1729">
                  <c:v>0.69159999999999999</c:v>
                </c:pt>
                <c:pt idx="1730">
                  <c:v>0.69199999999999995</c:v>
                </c:pt>
                <c:pt idx="1731">
                  <c:v>0.69240000000000002</c:v>
                </c:pt>
                <c:pt idx="1732">
                  <c:v>0.69280000000000064</c:v>
                </c:pt>
                <c:pt idx="1733">
                  <c:v>0.69320000000000004</c:v>
                </c:pt>
                <c:pt idx="1734">
                  <c:v>0.69359999999999999</c:v>
                </c:pt>
                <c:pt idx="1735">
                  <c:v>0.69399999999999995</c:v>
                </c:pt>
                <c:pt idx="1736">
                  <c:v>0.69440000000000002</c:v>
                </c:pt>
                <c:pt idx="1737">
                  <c:v>0.69480000000000064</c:v>
                </c:pt>
                <c:pt idx="1738">
                  <c:v>0.69520000000000004</c:v>
                </c:pt>
                <c:pt idx="1739">
                  <c:v>0.69560000000000177</c:v>
                </c:pt>
                <c:pt idx="1740">
                  <c:v>0.69599999999999995</c:v>
                </c:pt>
                <c:pt idx="1741">
                  <c:v>0.69640000000000002</c:v>
                </c:pt>
                <c:pt idx="1742">
                  <c:v>0.69680000000000064</c:v>
                </c:pt>
                <c:pt idx="1743">
                  <c:v>0.69720000000000004</c:v>
                </c:pt>
                <c:pt idx="1744">
                  <c:v>0.69760000000000177</c:v>
                </c:pt>
                <c:pt idx="1745">
                  <c:v>0.69799999999999995</c:v>
                </c:pt>
                <c:pt idx="1746">
                  <c:v>0.69840000000000002</c:v>
                </c:pt>
                <c:pt idx="1747">
                  <c:v>0.69880000000000064</c:v>
                </c:pt>
                <c:pt idx="1748">
                  <c:v>0.69920000000000004</c:v>
                </c:pt>
                <c:pt idx="1749">
                  <c:v>0.69960000000000178</c:v>
                </c:pt>
                <c:pt idx="1750">
                  <c:v>0.70000000000000062</c:v>
                </c:pt>
                <c:pt idx="1751">
                  <c:v>0.70040000000000002</c:v>
                </c:pt>
                <c:pt idx="1752">
                  <c:v>0.70080000000000064</c:v>
                </c:pt>
                <c:pt idx="1753">
                  <c:v>0.70120000000000005</c:v>
                </c:pt>
                <c:pt idx="1754">
                  <c:v>0.701600000000002</c:v>
                </c:pt>
                <c:pt idx="1755">
                  <c:v>0.70200000000000062</c:v>
                </c:pt>
                <c:pt idx="1756">
                  <c:v>0.70240000000000002</c:v>
                </c:pt>
                <c:pt idx="1757">
                  <c:v>0.70280000000000065</c:v>
                </c:pt>
                <c:pt idx="1758">
                  <c:v>0.70320000000000005</c:v>
                </c:pt>
                <c:pt idx="1759">
                  <c:v>0.703600000000002</c:v>
                </c:pt>
                <c:pt idx="1760">
                  <c:v>0.70400000000000063</c:v>
                </c:pt>
                <c:pt idx="1761">
                  <c:v>0.70440000000000003</c:v>
                </c:pt>
                <c:pt idx="1762">
                  <c:v>0.70480000000000065</c:v>
                </c:pt>
                <c:pt idx="1763">
                  <c:v>0.70520000000000005</c:v>
                </c:pt>
                <c:pt idx="1764">
                  <c:v>0.705600000000002</c:v>
                </c:pt>
                <c:pt idx="1765">
                  <c:v>0.70600000000000063</c:v>
                </c:pt>
                <c:pt idx="1766">
                  <c:v>0.70640000000000003</c:v>
                </c:pt>
                <c:pt idx="1767">
                  <c:v>0.70680000000000065</c:v>
                </c:pt>
                <c:pt idx="1768">
                  <c:v>0.70720000000000005</c:v>
                </c:pt>
                <c:pt idx="1769">
                  <c:v>0.70760000000000201</c:v>
                </c:pt>
                <c:pt idx="1770">
                  <c:v>0.70800000000000063</c:v>
                </c:pt>
                <c:pt idx="1771">
                  <c:v>0.70840000000000003</c:v>
                </c:pt>
                <c:pt idx="1772">
                  <c:v>0.70880000000000065</c:v>
                </c:pt>
                <c:pt idx="1773">
                  <c:v>0.70920000000000005</c:v>
                </c:pt>
                <c:pt idx="1774">
                  <c:v>0.70960000000000201</c:v>
                </c:pt>
                <c:pt idx="1775">
                  <c:v>0.71000000000000063</c:v>
                </c:pt>
                <c:pt idx="1776">
                  <c:v>0.71040000000000003</c:v>
                </c:pt>
                <c:pt idx="1777">
                  <c:v>0.71080000000000065</c:v>
                </c:pt>
                <c:pt idx="1778">
                  <c:v>0.71120000000000005</c:v>
                </c:pt>
                <c:pt idx="1779">
                  <c:v>0.71160000000000201</c:v>
                </c:pt>
                <c:pt idx="1780">
                  <c:v>0.71200000000000063</c:v>
                </c:pt>
                <c:pt idx="1781">
                  <c:v>0.71240000000000003</c:v>
                </c:pt>
                <c:pt idx="1782">
                  <c:v>0.71280000000000165</c:v>
                </c:pt>
                <c:pt idx="1783">
                  <c:v>0.71319999999999995</c:v>
                </c:pt>
                <c:pt idx="1784">
                  <c:v>0.71360000000000201</c:v>
                </c:pt>
                <c:pt idx="1785">
                  <c:v>0.71400000000000063</c:v>
                </c:pt>
                <c:pt idx="1786">
                  <c:v>0.71440000000000003</c:v>
                </c:pt>
                <c:pt idx="1787">
                  <c:v>0.71480000000000177</c:v>
                </c:pt>
                <c:pt idx="1788">
                  <c:v>0.71519999999999995</c:v>
                </c:pt>
                <c:pt idx="1789">
                  <c:v>0.71560000000000201</c:v>
                </c:pt>
                <c:pt idx="1790">
                  <c:v>0.71600000000000064</c:v>
                </c:pt>
                <c:pt idx="1791">
                  <c:v>0.71640000000000004</c:v>
                </c:pt>
                <c:pt idx="1792">
                  <c:v>0.71680000000000177</c:v>
                </c:pt>
                <c:pt idx="1793">
                  <c:v>0.71719999999999995</c:v>
                </c:pt>
                <c:pt idx="1794">
                  <c:v>0.71760000000000201</c:v>
                </c:pt>
                <c:pt idx="1795">
                  <c:v>0.71800000000000064</c:v>
                </c:pt>
                <c:pt idx="1796">
                  <c:v>0.71840000000000004</c:v>
                </c:pt>
                <c:pt idx="1797">
                  <c:v>0.71880000000000177</c:v>
                </c:pt>
                <c:pt idx="1798">
                  <c:v>0.71919999999999995</c:v>
                </c:pt>
                <c:pt idx="1799">
                  <c:v>0.71960000000000202</c:v>
                </c:pt>
                <c:pt idx="1800">
                  <c:v>0.72000000000000064</c:v>
                </c:pt>
                <c:pt idx="1801">
                  <c:v>0.72040000000000004</c:v>
                </c:pt>
                <c:pt idx="1802">
                  <c:v>0.72080000000000177</c:v>
                </c:pt>
                <c:pt idx="1803">
                  <c:v>0.72119999999999995</c:v>
                </c:pt>
                <c:pt idx="1804">
                  <c:v>0.72160000000000202</c:v>
                </c:pt>
                <c:pt idx="1805">
                  <c:v>0.72200000000000064</c:v>
                </c:pt>
                <c:pt idx="1806">
                  <c:v>0.72240000000000004</c:v>
                </c:pt>
                <c:pt idx="1807">
                  <c:v>0.72280000000000177</c:v>
                </c:pt>
                <c:pt idx="1808">
                  <c:v>0.72319999999999995</c:v>
                </c:pt>
                <c:pt idx="1809">
                  <c:v>0.72360000000000202</c:v>
                </c:pt>
                <c:pt idx="1810">
                  <c:v>0.72400000000000064</c:v>
                </c:pt>
                <c:pt idx="1811">
                  <c:v>0.72440000000000004</c:v>
                </c:pt>
                <c:pt idx="1812">
                  <c:v>0.72480000000000178</c:v>
                </c:pt>
                <c:pt idx="1813">
                  <c:v>0.72520000000000062</c:v>
                </c:pt>
                <c:pt idx="1814">
                  <c:v>0.72560000000000224</c:v>
                </c:pt>
                <c:pt idx="1815">
                  <c:v>0.72600000000000064</c:v>
                </c:pt>
                <c:pt idx="1816">
                  <c:v>0.72640000000000005</c:v>
                </c:pt>
                <c:pt idx="1817">
                  <c:v>0.726800000000002</c:v>
                </c:pt>
                <c:pt idx="1818">
                  <c:v>0.72720000000000062</c:v>
                </c:pt>
                <c:pt idx="1819">
                  <c:v>0.72760000000000224</c:v>
                </c:pt>
                <c:pt idx="1820">
                  <c:v>0.72800000000000065</c:v>
                </c:pt>
                <c:pt idx="1821">
                  <c:v>0.72840000000000005</c:v>
                </c:pt>
                <c:pt idx="1822">
                  <c:v>0.728800000000002</c:v>
                </c:pt>
                <c:pt idx="1823">
                  <c:v>0.72920000000000063</c:v>
                </c:pt>
                <c:pt idx="1824">
                  <c:v>0.72960000000000225</c:v>
                </c:pt>
                <c:pt idx="1825">
                  <c:v>0.73000000000000065</c:v>
                </c:pt>
                <c:pt idx="1826">
                  <c:v>0.73040000000000005</c:v>
                </c:pt>
                <c:pt idx="1827">
                  <c:v>0.730800000000002</c:v>
                </c:pt>
                <c:pt idx="1828">
                  <c:v>0.73120000000000063</c:v>
                </c:pt>
                <c:pt idx="1829">
                  <c:v>0.73160000000000225</c:v>
                </c:pt>
                <c:pt idx="1830">
                  <c:v>0.73200000000000065</c:v>
                </c:pt>
                <c:pt idx="1831">
                  <c:v>0.73240000000000005</c:v>
                </c:pt>
                <c:pt idx="1832">
                  <c:v>0.73280000000000201</c:v>
                </c:pt>
                <c:pt idx="1833">
                  <c:v>0.73320000000000063</c:v>
                </c:pt>
                <c:pt idx="1834">
                  <c:v>0.73360000000000225</c:v>
                </c:pt>
                <c:pt idx="1835">
                  <c:v>0.73400000000000065</c:v>
                </c:pt>
                <c:pt idx="1836">
                  <c:v>0.73440000000000005</c:v>
                </c:pt>
                <c:pt idx="1837">
                  <c:v>0.73480000000000201</c:v>
                </c:pt>
                <c:pt idx="1838">
                  <c:v>0.73520000000000063</c:v>
                </c:pt>
                <c:pt idx="1839">
                  <c:v>0.73560000000000225</c:v>
                </c:pt>
                <c:pt idx="1840">
                  <c:v>0.73600000000000065</c:v>
                </c:pt>
                <c:pt idx="1841">
                  <c:v>0.73640000000000005</c:v>
                </c:pt>
                <c:pt idx="1842">
                  <c:v>0.73680000000000201</c:v>
                </c:pt>
                <c:pt idx="1843">
                  <c:v>0.73720000000000063</c:v>
                </c:pt>
                <c:pt idx="1844">
                  <c:v>0.73760000000000225</c:v>
                </c:pt>
                <c:pt idx="1845">
                  <c:v>0.73800000000000165</c:v>
                </c:pt>
                <c:pt idx="1846">
                  <c:v>0.73839999999999995</c:v>
                </c:pt>
                <c:pt idx="1847">
                  <c:v>0.73880000000000201</c:v>
                </c:pt>
                <c:pt idx="1848">
                  <c:v>0.73920000000000063</c:v>
                </c:pt>
                <c:pt idx="1849">
                  <c:v>0.73960000000000226</c:v>
                </c:pt>
                <c:pt idx="1850">
                  <c:v>0.74000000000000177</c:v>
                </c:pt>
                <c:pt idx="1851">
                  <c:v>0.74039999999999995</c:v>
                </c:pt>
                <c:pt idx="1852">
                  <c:v>0.74080000000000201</c:v>
                </c:pt>
                <c:pt idx="1853">
                  <c:v>0.74120000000000064</c:v>
                </c:pt>
                <c:pt idx="1854">
                  <c:v>0.74160000000000226</c:v>
                </c:pt>
                <c:pt idx="1855">
                  <c:v>0.74200000000000177</c:v>
                </c:pt>
                <c:pt idx="1856">
                  <c:v>0.74239999999999995</c:v>
                </c:pt>
                <c:pt idx="1857">
                  <c:v>0.74280000000000201</c:v>
                </c:pt>
                <c:pt idx="1858">
                  <c:v>0.74320000000000064</c:v>
                </c:pt>
                <c:pt idx="1859">
                  <c:v>0.74360000000000226</c:v>
                </c:pt>
                <c:pt idx="1860">
                  <c:v>0.74400000000000177</c:v>
                </c:pt>
                <c:pt idx="1861">
                  <c:v>0.74439999999999995</c:v>
                </c:pt>
                <c:pt idx="1862">
                  <c:v>0.74480000000000202</c:v>
                </c:pt>
                <c:pt idx="1863">
                  <c:v>0.74520000000000064</c:v>
                </c:pt>
                <c:pt idx="1864">
                  <c:v>0.74560000000000226</c:v>
                </c:pt>
                <c:pt idx="1865">
                  <c:v>0.74600000000000177</c:v>
                </c:pt>
                <c:pt idx="1866">
                  <c:v>0.74639999999999995</c:v>
                </c:pt>
                <c:pt idx="1867">
                  <c:v>0.74680000000000202</c:v>
                </c:pt>
                <c:pt idx="1868">
                  <c:v>0.74720000000000064</c:v>
                </c:pt>
                <c:pt idx="1869">
                  <c:v>0.74760000000000226</c:v>
                </c:pt>
                <c:pt idx="1870">
                  <c:v>0.74800000000000177</c:v>
                </c:pt>
                <c:pt idx="1871">
                  <c:v>0.74839999999999995</c:v>
                </c:pt>
                <c:pt idx="1872">
                  <c:v>0.74880000000000202</c:v>
                </c:pt>
                <c:pt idx="1873">
                  <c:v>0.74920000000000064</c:v>
                </c:pt>
                <c:pt idx="1874">
                  <c:v>0.74960000000000226</c:v>
                </c:pt>
                <c:pt idx="1875">
                  <c:v>0.75000000000000189</c:v>
                </c:pt>
                <c:pt idx="1876">
                  <c:v>0.75040000000000062</c:v>
                </c:pt>
                <c:pt idx="1877">
                  <c:v>0.75080000000000224</c:v>
                </c:pt>
                <c:pt idx="1878">
                  <c:v>0.75120000000000064</c:v>
                </c:pt>
                <c:pt idx="1879">
                  <c:v>0.75160000000000238</c:v>
                </c:pt>
                <c:pt idx="1880">
                  <c:v>0.752000000000002</c:v>
                </c:pt>
                <c:pt idx="1881">
                  <c:v>0.75240000000000062</c:v>
                </c:pt>
                <c:pt idx="1882">
                  <c:v>0.75280000000000225</c:v>
                </c:pt>
                <c:pt idx="1883">
                  <c:v>0.75320000000000065</c:v>
                </c:pt>
                <c:pt idx="1884">
                  <c:v>0.75360000000000238</c:v>
                </c:pt>
                <c:pt idx="1885">
                  <c:v>0.754000000000002</c:v>
                </c:pt>
                <c:pt idx="1886">
                  <c:v>0.75440000000000063</c:v>
                </c:pt>
                <c:pt idx="1887">
                  <c:v>0.75480000000000225</c:v>
                </c:pt>
                <c:pt idx="1888">
                  <c:v>0.75520000000000065</c:v>
                </c:pt>
                <c:pt idx="1889">
                  <c:v>0.75560000000000238</c:v>
                </c:pt>
                <c:pt idx="1890">
                  <c:v>0.756000000000002</c:v>
                </c:pt>
                <c:pt idx="1891">
                  <c:v>0.75640000000000063</c:v>
                </c:pt>
                <c:pt idx="1892">
                  <c:v>0.75680000000000225</c:v>
                </c:pt>
                <c:pt idx="1893">
                  <c:v>0.75720000000000065</c:v>
                </c:pt>
                <c:pt idx="1894">
                  <c:v>0.75760000000000238</c:v>
                </c:pt>
                <c:pt idx="1895">
                  <c:v>0.75800000000000201</c:v>
                </c:pt>
                <c:pt idx="1896">
                  <c:v>0.75840000000000063</c:v>
                </c:pt>
                <c:pt idx="1897">
                  <c:v>0.75880000000000225</c:v>
                </c:pt>
                <c:pt idx="1898">
                  <c:v>0.75920000000000065</c:v>
                </c:pt>
                <c:pt idx="1899">
                  <c:v>0.75960000000000238</c:v>
                </c:pt>
                <c:pt idx="1900">
                  <c:v>0.76000000000000201</c:v>
                </c:pt>
                <c:pt idx="1901">
                  <c:v>0.76040000000000063</c:v>
                </c:pt>
                <c:pt idx="1902">
                  <c:v>0.76080000000000225</c:v>
                </c:pt>
                <c:pt idx="1903">
                  <c:v>0.76120000000000065</c:v>
                </c:pt>
                <c:pt idx="1904">
                  <c:v>0.76160000000000239</c:v>
                </c:pt>
                <c:pt idx="1905">
                  <c:v>0.76200000000000201</c:v>
                </c:pt>
                <c:pt idx="1906">
                  <c:v>0.76240000000000063</c:v>
                </c:pt>
                <c:pt idx="1907">
                  <c:v>0.76280000000000225</c:v>
                </c:pt>
                <c:pt idx="1908">
                  <c:v>0.76320000000000165</c:v>
                </c:pt>
                <c:pt idx="1909">
                  <c:v>0.76359999999999995</c:v>
                </c:pt>
                <c:pt idx="1910">
                  <c:v>0.76400000000000201</c:v>
                </c:pt>
                <c:pt idx="1911">
                  <c:v>0.76440000000000063</c:v>
                </c:pt>
                <c:pt idx="1912">
                  <c:v>0.76480000000000226</c:v>
                </c:pt>
                <c:pt idx="1913">
                  <c:v>0.76520000000000177</c:v>
                </c:pt>
                <c:pt idx="1914">
                  <c:v>0.76559999999999995</c:v>
                </c:pt>
                <c:pt idx="1915">
                  <c:v>0.76600000000000201</c:v>
                </c:pt>
                <c:pt idx="1916">
                  <c:v>0.76640000000000064</c:v>
                </c:pt>
                <c:pt idx="1917">
                  <c:v>0.76680000000000226</c:v>
                </c:pt>
                <c:pt idx="1918">
                  <c:v>0.76720000000000177</c:v>
                </c:pt>
                <c:pt idx="1919">
                  <c:v>0.76759999999999995</c:v>
                </c:pt>
                <c:pt idx="1920">
                  <c:v>0.76800000000000201</c:v>
                </c:pt>
                <c:pt idx="1921">
                  <c:v>0.76840000000000064</c:v>
                </c:pt>
                <c:pt idx="1922">
                  <c:v>0.76880000000000226</c:v>
                </c:pt>
                <c:pt idx="1923">
                  <c:v>0.76920000000000177</c:v>
                </c:pt>
                <c:pt idx="1924">
                  <c:v>0.76959999999999995</c:v>
                </c:pt>
                <c:pt idx="1925">
                  <c:v>0.77000000000000202</c:v>
                </c:pt>
                <c:pt idx="1926">
                  <c:v>0.77040000000000064</c:v>
                </c:pt>
                <c:pt idx="1927">
                  <c:v>0.77080000000000226</c:v>
                </c:pt>
                <c:pt idx="1928">
                  <c:v>0.77120000000000177</c:v>
                </c:pt>
                <c:pt idx="1929">
                  <c:v>0.77159999999999995</c:v>
                </c:pt>
                <c:pt idx="1930">
                  <c:v>0.77200000000000202</c:v>
                </c:pt>
                <c:pt idx="1931">
                  <c:v>0.77240000000000064</c:v>
                </c:pt>
                <c:pt idx="1932">
                  <c:v>0.77280000000000226</c:v>
                </c:pt>
                <c:pt idx="1933">
                  <c:v>0.77320000000000177</c:v>
                </c:pt>
                <c:pt idx="1934">
                  <c:v>0.77359999999999995</c:v>
                </c:pt>
                <c:pt idx="1935">
                  <c:v>0.77400000000000202</c:v>
                </c:pt>
                <c:pt idx="1936">
                  <c:v>0.77440000000000064</c:v>
                </c:pt>
                <c:pt idx="1937">
                  <c:v>0.77480000000000226</c:v>
                </c:pt>
                <c:pt idx="1938">
                  <c:v>0.77520000000000189</c:v>
                </c:pt>
                <c:pt idx="1939">
                  <c:v>0.77560000000000273</c:v>
                </c:pt>
                <c:pt idx="1940">
                  <c:v>0.77600000000000224</c:v>
                </c:pt>
                <c:pt idx="1941">
                  <c:v>0.77640000000000065</c:v>
                </c:pt>
                <c:pt idx="1942">
                  <c:v>0.77680000000000238</c:v>
                </c:pt>
                <c:pt idx="1943">
                  <c:v>0.777200000000002</c:v>
                </c:pt>
                <c:pt idx="1944">
                  <c:v>0.77760000000000273</c:v>
                </c:pt>
                <c:pt idx="1945">
                  <c:v>0.77800000000000225</c:v>
                </c:pt>
                <c:pt idx="1946">
                  <c:v>0.77840000000000065</c:v>
                </c:pt>
                <c:pt idx="1947">
                  <c:v>0.77880000000000238</c:v>
                </c:pt>
                <c:pt idx="1948">
                  <c:v>0.779200000000002</c:v>
                </c:pt>
                <c:pt idx="1949">
                  <c:v>0.77960000000000274</c:v>
                </c:pt>
                <c:pt idx="1950">
                  <c:v>0.78</c:v>
                </c:pt>
                <c:pt idx="1951">
                  <c:v>0.78039999999999998</c:v>
                </c:pt>
                <c:pt idx="1952">
                  <c:v>0.78080000000000005</c:v>
                </c:pt>
                <c:pt idx="1953">
                  <c:v>0.78120000000000001</c:v>
                </c:pt>
                <c:pt idx="1954">
                  <c:v>0.78159999999999996</c:v>
                </c:pt>
                <c:pt idx="1955">
                  <c:v>0.78200000000000003</c:v>
                </c:pt>
                <c:pt idx="1956">
                  <c:v>0.78239999999999998</c:v>
                </c:pt>
                <c:pt idx="1957">
                  <c:v>0.78280000000000005</c:v>
                </c:pt>
                <c:pt idx="1958">
                  <c:v>0.78320000000000001</c:v>
                </c:pt>
                <c:pt idx="1959">
                  <c:v>0.78359999999999996</c:v>
                </c:pt>
                <c:pt idx="1960">
                  <c:v>0.78400000000000003</c:v>
                </c:pt>
                <c:pt idx="1961">
                  <c:v>0.78439999999999999</c:v>
                </c:pt>
                <c:pt idx="1962">
                  <c:v>0.78480000000000005</c:v>
                </c:pt>
                <c:pt idx="1963">
                  <c:v>0.78520000000000001</c:v>
                </c:pt>
                <c:pt idx="1964">
                  <c:v>0.78559999999999997</c:v>
                </c:pt>
                <c:pt idx="1965">
                  <c:v>0.78600000000000003</c:v>
                </c:pt>
                <c:pt idx="1966">
                  <c:v>0.78639999999999999</c:v>
                </c:pt>
                <c:pt idx="1967">
                  <c:v>0.78680000000000005</c:v>
                </c:pt>
                <c:pt idx="1968">
                  <c:v>0.78720000000000001</c:v>
                </c:pt>
                <c:pt idx="1969">
                  <c:v>0.78759999999999997</c:v>
                </c:pt>
                <c:pt idx="1970">
                  <c:v>0.78800000000000003</c:v>
                </c:pt>
                <c:pt idx="1971">
                  <c:v>0.78839999999999999</c:v>
                </c:pt>
                <c:pt idx="1972">
                  <c:v>0.78879999999999995</c:v>
                </c:pt>
                <c:pt idx="1973">
                  <c:v>0.78920000000000001</c:v>
                </c:pt>
                <c:pt idx="1974">
                  <c:v>0.78959999999999997</c:v>
                </c:pt>
                <c:pt idx="1975">
                  <c:v>0.79</c:v>
                </c:pt>
                <c:pt idx="1976">
                  <c:v>0.79039999999999999</c:v>
                </c:pt>
                <c:pt idx="1977">
                  <c:v>0.79079999999999995</c:v>
                </c:pt>
                <c:pt idx="1978">
                  <c:v>0.79120000000000001</c:v>
                </c:pt>
                <c:pt idx="1979">
                  <c:v>0.79159999999999997</c:v>
                </c:pt>
                <c:pt idx="1980">
                  <c:v>0.79200000000000004</c:v>
                </c:pt>
                <c:pt idx="1981">
                  <c:v>0.79239999999999999</c:v>
                </c:pt>
                <c:pt idx="1982">
                  <c:v>0.79279999999999995</c:v>
                </c:pt>
                <c:pt idx="1983">
                  <c:v>0.79320000000000002</c:v>
                </c:pt>
                <c:pt idx="1984">
                  <c:v>0.79359999999999997</c:v>
                </c:pt>
                <c:pt idx="1985">
                  <c:v>0.79400000000000004</c:v>
                </c:pt>
                <c:pt idx="1986">
                  <c:v>0.7944</c:v>
                </c:pt>
                <c:pt idx="1987">
                  <c:v>0.79479999999999995</c:v>
                </c:pt>
                <c:pt idx="1988">
                  <c:v>0.79520000000000002</c:v>
                </c:pt>
                <c:pt idx="1989">
                  <c:v>0.79559999999999997</c:v>
                </c:pt>
                <c:pt idx="1990">
                  <c:v>0.79600000000000004</c:v>
                </c:pt>
                <c:pt idx="1991">
                  <c:v>0.7964</c:v>
                </c:pt>
                <c:pt idx="1992">
                  <c:v>0.79679999999999995</c:v>
                </c:pt>
                <c:pt idx="1993">
                  <c:v>0.79720000000000002</c:v>
                </c:pt>
                <c:pt idx="1994">
                  <c:v>0.79759999999999998</c:v>
                </c:pt>
                <c:pt idx="1995">
                  <c:v>0.79800000000000004</c:v>
                </c:pt>
                <c:pt idx="1996">
                  <c:v>0.7984</c:v>
                </c:pt>
                <c:pt idx="1997">
                  <c:v>0.79879999999999995</c:v>
                </c:pt>
                <c:pt idx="1998">
                  <c:v>0.79920000000000002</c:v>
                </c:pt>
                <c:pt idx="1999">
                  <c:v>0.79959999999999998</c:v>
                </c:pt>
              </c:numCache>
            </c:numRef>
          </c:xVal>
          <c:yVal>
            <c:numRef>
              <c:f>Sheet1!$G$13:$G$2012</c:f>
              <c:numCache>
                <c:formatCode>0.000</c:formatCode>
                <c:ptCount val="2000"/>
                <c:pt idx="0">
                  <c:v>0.60869565217391819</c:v>
                </c:pt>
                <c:pt idx="1">
                  <c:v>0.60894224229962324</c:v>
                </c:pt>
                <c:pt idx="2">
                  <c:v>0.60967641594136268</c:v>
                </c:pt>
                <c:pt idx="3">
                  <c:v>0.61088150991935097</c:v>
                </c:pt>
                <c:pt idx="4">
                  <c:v>0.61253017280543209</c:v>
                </c:pt>
                <c:pt idx="5">
                  <c:v>0.61458498570505848</c:v>
                </c:pt>
                <c:pt idx="6">
                  <c:v>0.61699931153563914</c:v>
                </c:pt>
                <c:pt idx="7">
                  <c:v>0.61971835352553906</c:v>
                </c:pt>
                <c:pt idx="8">
                  <c:v>0.62268039890962079</c:v>
                </c:pt>
                <c:pt idx="9">
                  <c:v>0.62581821959365869</c:v>
                </c:pt>
                <c:pt idx="10">
                  <c:v>0.6290605979974655</c:v>
                </c:pt>
                <c:pt idx="11">
                  <c:v>0.63233394344548488</c:v>
                </c:pt>
                <c:pt idx="12">
                  <c:v>0.6355639624182986</c:v>
                </c:pt>
                <c:pt idx="13">
                  <c:v>0.63867734475630167</c:v>
                </c:pt>
                <c:pt idx="14">
                  <c:v>0.64160342754449706</c:v>
                </c:pt>
                <c:pt idx="15">
                  <c:v>0.64427579891407705</c:v>
                </c:pt>
                <c:pt idx="16">
                  <c:v>0.64663380536013593</c:v>
                </c:pt>
                <c:pt idx="17">
                  <c:v>0.64862392836455318</c:v>
                </c:pt>
                <c:pt idx="18">
                  <c:v>0.65020099907961082</c:v>
                </c:pt>
                <c:pt idx="19">
                  <c:v>0.65132922350323619</c:v>
                </c:pt>
                <c:pt idx="20">
                  <c:v>0.65198299487791256</c:v>
                </c:pt>
                <c:pt idx="21">
                  <c:v>0.65214747487476465</c:v>
                </c:pt>
                <c:pt idx="22">
                  <c:v>0.65181893037181071</c:v>
                </c:pt>
                <c:pt idx="23">
                  <c:v>0.65100481818281652</c:v>
                </c:pt>
                <c:pt idx="24">
                  <c:v>0.64972361581364679</c:v>
                </c:pt>
                <c:pt idx="25">
                  <c:v>0.64800440208735965</c:v>
                </c:pt>
                <c:pt idx="26">
                  <c:v>0.64588619715638562</c:v>
                </c:pt>
                <c:pt idx="27">
                  <c:v>0.64341707688123517</c:v>
                </c:pt>
                <c:pt idx="28">
                  <c:v>0.6406530816762176</c:v>
                </c:pt>
                <c:pt idx="29">
                  <c:v>0.6376569445875937</c:v>
                </c:pt>
                <c:pt idx="30">
                  <c:v>0.63449666747232103</c:v>
                </c:pt>
                <c:pt idx="31">
                  <c:v>0.63124397759321493</c:v>
                </c:pt>
                <c:pt idx="32">
                  <c:v>0.62797269966033964</c:v>
                </c:pt>
                <c:pt idx="33">
                  <c:v>0.62475708026773169</c:v>
                </c:pt>
                <c:pt idx="34">
                  <c:v>0.62167010275477885</c:v>
                </c:pt>
                <c:pt idx="35">
                  <c:v>0.61878183073908655</c:v>
                </c:pt>
                <c:pt idx="36">
                  <c:v>0.61615781791685365</c:v>
                </c:pt>
                <c:pt idx="37">
                  <c:v>0.61385762022272261</c:v>
                </c:pt>
                <c:pt idx="38">
                  <c:v>0.61193344411786288</c:v>
                </c:pt>
                <c:pt idx="39">
                  <c:v>0.61042896168549066</c:v>
                </c:pt>
                <c:pt idx="40">
                  <c:v>0.60937831942696019</c:v>
                </c:pt>
                <c:pt idx="41">
                  <c:v>0.60880536325535473</c:v>
                </c:pt>
                <c:pt idx="42">
                  <c:v>0.60872309727645313</c:v>
                </c:pt>
                <c:pt idx="43">
                  <c:v>0.60913338864090549</c:v>
                </c:pt>
                <c:pt idx="44">
                  <c:v>0.61002692516644641</c:v>
                </c:pt>
                <c:pt idx="45">
                  <c:v>0.61138342669191825</c:v>
                </c:pt>
                <c:pt idx="46">
                  <c:v>0.61317210536617262</c:v>
                </c:pt>
                <c:pt idx="47">
                  <c:v>0.61535236442485342</c:v>
                </c:pt>
                <c:pt idx="48">
                  <c:v>0.61787471959529372</c:v>
                </c:pt>
                <c:pt idx="49">
                  <c:v>0.62068192221681695</c:v>
                </c:pt>
                <c:pt idx="50">
                  <c:v>0.6237102585855836</c:v>
                </c:pt>
                <c:pt idx="51">
                  <c:v>0.62689099603332599</c:v>
                </c:pt>
                <c:pt idx="52">
                  <c:v>0.63015194291908838</c:v>
                </c:pt>
                <c:pt idx="53">
                  <c:v>0.63341908712755868</c:v>
                </c:pt>
                <c:pt idx="54">
                  <c:v>0.63661827588582864</c:v>
                </c:pt>
                <c:pt idx="55">
                  <c:v>0.63967689877257716</c:v>
                </c:pt>
                <c:pt idx="56">
                  <c:v>0.64252553572125937</c:v>
                </c:pt>
                <c:pt idx="57">
                  <c:v>0.64509953261340236</c:v>
                </c:pt>
                <c:pt idx="58">
                  <c:v>0.64734046870143469</c:v>
                </c:pt>
                <c:pt idx="59">
                  <c:v>0.64919748255587006</c:v>
                </c:pt>
                <c:pt idx="60">
                  <c:v>0.65062842644220809</c:v>
                </c:pt>
                <c:pt idx="61">
                  <c:v>0.65160082292747457</c:v>
                </c:pt>
                <c:pt idx="62">
                  <c:v>0.65209260200460595</c:v>
                </c:pt>
                <c:pt idx="63">
                  <c:v>0.65209260200460595</c:v>
                </c:pt>
                <c:pt idx="64">
                  <c:v>0.65160082292747457</c:v>
                </c:pt>
                <c:pt idx="65">
                  <c:v>0.65062842644220809</c:v>
                </c:pt>
                <c:pt idx="66">
                  <c:v>0.64919748255587006</c:v>
                </c:pt>
                <c:pt idx="67">
                  <c:v>0.64734046870143469</c:v>
                </c:pt>
                <c:pt idx="68">
                  <c:v>0.64509953261340247</c:v>
                </c:pt>
                <c:pt idx="69">
                  <c:v>0.64252553572125937</c:v>
                </c:pt>
                <c:pt idx="70">
                  <c:v>0.63967689877257738</c:v>
                </c:pt>
                <c:pt idx="71">
                  <c:v>0.63661827588582864</c:v>
                </c:pt>
                <c:pt idx="72">
                  <c:v>0.63341908712755868</c:v>
                </c:pt>
                <c:pt idx="73">
                  <c:v>0.6301519429190886</c:v>
                </c:pt>
                <c:pt idx="74">
                  <c:v>0.62689099603332599</c:v>
                </c:pt>
                <c:pt idx="75">
                  <c:v>0.6237102585855836</c:v>
                </c:pt>
                <c:pt idx="76">
                  <c:v>0.62068192221681695</c:v>
                </c:pt>
                <c:pt idx="77">
                  <c:v>0.61787471959529372</c:v>
                </c:pt>
                <c:pt idx="78">
                  <c:v>0.61535236442485342</c:v>
                </c:pt>
                <c:pt idx="79">
                  <c:v>0.61317210536617262</c:v>
                </c:pt>
                <c:pt idx="80">
                  <c:v>0.61138342669191825</c:v>
                </c:pt>
                <c:pt idx="81">
                  <c:v>0.61002692516644641</c:v>
                </c:pt>
                <c:pt idx="82">
                  <c:v>0.60913338864090549</c:v>
                </c:pt>
                <c:pt idx="83">
                  <c:v>0.60872309727645313</c:v>
                </c:pt>
                <c:pt idx="84">
                  <c:v>0.60880536325535473</c:v>
                </c:pt>
                <c:pt idx="85">
                  <c:v>0.60937831942696019</c:v>
                </c:pt>
                <c:pt idx="86">
                  <c:v>0.61042896168549066</c:v>
                </c:pt>
                <c:pt idx="87">
                  <c:v>0.61193344411786288</c:v>
                </c:pt>
                <c:pt idx="88">
                  <c:v>0.61385762022272261</c:v>
                </c:pt>
                <c:pt idx="89">
                  <c:v>0.61615781791685365</c:v>
                </c:pt>
                <c:pt idx="90">
                  <c:v>0.61878183073908655</c:v>
                </c:pt>
                <c:pt idx="91">
                  <c:v>0.62167010275477885</c:v>
                </c:pt>
                <c:pt idx="92">
                  <c:v>0.62475708026773169</c:v>
                </c:pt>
                <c:pt idx="93">
                  <c:v>0.62797269966033964</c:v>
                </c:pt>
                <c:pt idx="94">
                  <c:v>0.63124397759321482</c:v>
                </c:pt>
                <c:pt idx="95">
                  <c:v>0.63449666747232092</c:v>
                </c:pt>
                <c:pt idx="96">
                  <c:v>0.63765694458759348</c:v>
                </c:pt>
                <c:pt idx="97">
                  <c:v>0.64065308167621715</c:v>
                </c:pt>
                <c:pt idx="98">
                  <c:v>0.64341707688123517</c:v>
                </c:pt>
                <c:pt idx="99">
                  <c:v>0.64588619715638562</c:v>
                </c:pt>
                <c:pt idx="100">
                  <c:v>0.64800440208735965</c:v>
                </c:pt>
                <c:pt idx="101">
                  <c:v>0.64972361581364679</c:v>
                </c:pt>
                <c:pt idx="102">
                  <c:v>0.65100481818281652</c:v>
                </c:pt>
                <c:pt idx="103">
                  <c:v>0.65181893037181071</c:v>
                </c:pt>
                <c:pt idx="104">
                  <c:v>0.65214747487476465</c:v>
                </c:pt>
                <c:pt idx="105">
                  <c:v>0.65198299487791256</c:v>
                </c:pt>
                <c:pt idx="106">
                  <c:v>0.65132922350323619</c:v>
                </c:pt>
                <c:pt idx="107">
                  <c:v>0.65020099907961093</c:v>
                </c:pt>
                <c:pt idx="108">
                  <c:v>0.64862392836455318</c:v>
                </c:pt>
                <c:pt idx="109">
                  <c:v>0.64663380536013593</c:v>
                </c:pt>
                <c:pt idx="110">
                  <c:v>0.64427579891407705</c:v>
                </c:pt>
                <c:pt idx="111">
                  <c:v>0.64160342754449706</c:v>
                </c:pt>
                <c:pt idx="112">
                  <c:v>0.63867734475630167</c:v>
                </c:pt>
                <c:pt idx="113">
                  <c:v>0.6355639624182986</c:v>
                </c:pt>
                <c:pt idx="114">
                  <c:v>0.63233394344548488</c:v>
                </c:pt>
                <c:pt idx="115">
                  <c:v>0.6290605979974655</c:v>
                </c:pt>
                <c:pt idx="116">
                  <c:v>0.62581821959365869</c:v>
                </c:pt>
                <c:pt idx="117">
                  <c:v>0.62268039890962079</c:v>
                </c:pt>
                <c:pt idx="118">
                  <c:v>0.61971835352553906</c:v>
                </c:pt>
                <c:pt idx="119">
                  <c:v>0.61699931153563925</c:v>
                </c:pt>
                <c:pt idx="120">
                  <c:v>0.61458498570505848</c:v>
                </c:pt>
                <c:pt idx="121">
                  <c:v>0.61253017280543209</c:v>
                </c:pt>
                <c:pt idx="122">
                  <c:v>0.61088150991935097</c:v>
                </c:pt>
                <c:pt idx="123">
                  <c:v>0.60967641594136268</c:v>
                </c:pt>
                <c:pt idx="124">
                  <c:v>0.60894224229962324</c:v>
                </c:pt>
                <c:pt idx="125">
                  <c:v>0.60869565217391819</c:v>
                </c:pt>
                <c:pt idx="126">
                  <c:v>0.60894224229962324</c:v>
                </c:pt>
                <c:pt idx="127">
                  <c:v>0.60967641594136268</c:v>
                </c:pt>
                <c:pt idx="128">
                  <c:v>0.61088150991935097</c:v>
                </c:pt>
                <c:pt idx="129">
                  <c:v>0.61253017280543209</c:v>
                </c:pt>
                <c:pt idx="130">
                  <c:v>0.61458498570505848</c:v>
                </c:pt>
                <c:pt idx="131">
                  <c:v>0.61699931153563914</c:v>
                </c:pt>
                <c:pt idx="132">
                  <c:v>0.61971835352553906</c:v>
                </c:pt>
                <c:pt idx="133">
                  <c:v>0.62268039890962068</c:v>
                </c:pt>
                <c:pt idx="134">
                  <c:v>0.62581821959365869</c:v>
                </c:pt>
                <c:pt idx="135">
                  <c:v>0.6290605979974655</c:v>
                </c:pt>
                <c:pt idx="136">
                  <c:v>0.63233394344548477</c:v>
                </c:pt>
                <c:pt idx="137">
                  <c:v>0.6355639624182986</c:v>
                </c:pt>
                <c:pt idx="138">
                  <c:v>0.63867734475630145</c:v>
                </c:pt>
                <c:pt idx="139">
                  <c:v>0.64160342754449706</c:v>
                </c:pt>
                <c:pt idx="140">
                  <c:v>0.64427579891407694</c:v>
                </c:pt>
                <c:pt idx="141">
                  <c:v>0.64663380536013593</c:v>
                </c:pt>
                <c:pt idx="142">
                  <c:v>0.64862392836455318</c:v>
                </c:pt>
                <c:pt idx="143">
                  <c:v>0.65020099907961082</c:v>
                </c:pt>
                <c:pt idx="144">
                  <c:v>0.65132922350323619</c:v>
                </c:pt>
                <c:pt idx="145">
                  <c:v>0.65198299487791256</c:v>
                </c:pt>
                <c:pt idx="146">
                  <c:v>0.65214747487476465</c:v>
                </c:pt>
                <c:pt idx="147">
                  <c:v>0.65181893037181071</c:v>
                </c:pt>
                <c:pt idx="148">
                  <c:v>0.65100481818281652</c:v>
                </c:pt>
                <c:pt idx="149">
                  <c:v>0.64972361581364679</c:v>
                </c:pt>
                <c:pt idx="150">
                  <c:v>0.64800440208735965</c:v>
                </c:pt>
                <c:pt idx="151">
                  <c:v>0.64588619715638573</c:v>
                </c:pt>
                <c:pt idx="152">
                  <c:v>0.64341707688123517</c:v>
                </c:pt>
                <c:pt idx="153">
                  <c:v>0.6406530816762176</c:v>
                </c:pt>
                <c:pt idx="154">
                  <c:v>0.6376569445875937</c:v>
                </c:pt>
                <c:pt idx="155">
                  <c:v>0.63449666747232103</c:v>
                </c:pt>
                <c:pt idx="156">
                  <c:v>0.63124397759321504</c:v>
                </c:pt>
                <c:pt idx="157">
                  <c:v>0.62797269966033964</c:v>
                </c:pt>
                <c:pt idx="158">
                  <c:v>0.6247570802677318</c:v>
                </c:pt>
                <c:pt idx="159">
                  <c:v>0.62167010275477885</c:v>
                </c:pt>
                <c:pt idx="160">
                  <c:v>0.61878183073908666</c:v>
                </c:pt>
                <c:pt idx="161">
                  <c:v>0.61615781791685365</c:v>
                </c:pt>
                <c:pt idx="162">
                  <c:v>0.61385762022272261</c:v>
                </c:pt>
                <c:pt idx="163">
                  <c:v>0.61193344411786299</c:v>
                </c:pt>
                <c:pt idx="164">
                  <c:v>0.61042896168549066</c:v>
                </c:pt>
                <c:pt idx="165">
                  <c:v>0.60937831942696019</c:v>
                </c:pt>
                <c:pt idx="166">
                  <c:v>0.60880536325535473</c:v>
                </c:pt>
                <c:pt idx="167">
                  <c:v>0.60872309727645313</c:v>
                </c:pt>
                <c:pt idx="168">
                  <c:v>0.60913338864090549</c:v>
                </c:pt>
                <c:pt idx="169">
                  <c:v>0.61002692516644641</c:v>
                </c:pt>
                <c:pt idx="170">
                  <c:v>0.61138342669191825</c:v>
                </c:pt>
                <c:pt idx="171">
                  <c:v>0.61317210536617262</c:v>
                </c:pt>
                <c:pt idx="172">
                  <c:v>0.61535236442485342</c:v>
                </c:pt>
                <c:pt idx="173">
                  <c:v>0.61787471959529372</c:v>
                </c:pt>
                <c:pt idx="174">
                  <c:v>0.62068192221681695</c:v>
                </c:pt>
                <c:pt idx="175">
                  <c:v>0.6237102585855836</c:v>
                </c:pt>
                <c:pt idx="176">
                  <c:v>0.62689099603332599</c:v>
                </c:pt>
                <c:pt idx="177">
                  <c:v>0.63015194291908838</c:v>
                </c:pt>
                <c:pt idx="178">
                  <c:v>0.63341908712755868</c:v>
                </c:pt>
                <c:pt idx="179">
                  <c:v>0.63661827588582864</c:v>
                </c:pt>
                <c:pt idx="180">
                  <c:v>0.63967689877257705</c:v>
                </c:pt>
                <c:pt idx="181">
                  <c:v>0.64252553572125937</c:v>
                </c:pt>
                <c:pt idx="182">
                  <c:v>0.64509953261340236</c:v>
                </c:pt>
                <c:pt idx="183">
                  <c:v>0.64734046870143469</c:v>
                </c:pt>
                <c:pt idx="184">
                  <c:v>0.64919748255587006</c:v>
                </c:pt>
                <c:pt idx="185">
                  <c:v>0.65062842644220809</c:v>
                </c:pt>
                <c:pt idx="186">
                  <c:v>0.65160082292747457</c:v>
                </c:pt>
                <c:pt idx="187">
                  <c:v>0.65209260200460595</c:v>
                </c:pt>
                <c:pt idx="188">
                  <c:v>0.65209260200460595</c:v>
                </c:pt>
                <c:pt idx="189">
                  <c:v>0.65160082292747457</c:v>
                </c:pt>
                <c:pt idx="190">
                  <c:v>0.65062842644220809</c:v>
                </c:pt>
                <c:pt idx="191">
                  <c:v>0.64919748255587006</c:v>
                </c:pt>
                <c:pt idx="192">
                  <c:v>0.64734046870143469</c:v>
                </c:pt>
                <c:pt idx="193">
                  <c:v>0.64509953261340247</c:v>
                </c:pt>
                <c:pt idx="194">
                  <c:v>0.64252553572125937</c:v>
                </c:pt>
                <c:pt idx="195">
                  <c:v>0.63967689877257738</c:v>
                </c:pt>
                <c:pt idx="196">
                  <c:v>0.63661827588582864</c:v>
                </c:pt>
                <c:pt idx="197">
                  <c:v>0.63341908712755879</c:v>
                </c:pt>
                <c:pt idx="198">
                  <c:v>0.6301519429190886</c:v>
                </c:pt>
                <c:pt idx="199">
                  <c:v>0.62689099603332599</c:v>
                </c:pt>
                <c:pt idx="200">
                  <c:v>0.6237102585855836</c:v>
                </c:pt>
                <c:pt idx="201">
                  <c:v>0.62068192221681695</c:v>
                </c:pt>
                <c:pt idx="202">
                  <c:v>0.61787471959529372</c:v>
                </c:pt>
                <c:pt idx="203">
                  <c:v>0.61535236442485342</c:v>
                </c:pt>
                <c:pt idx="204">
                  <c:v>0.61317210536617262</c:v>
                </c:pt>
                <c:pt idx="205">
                  <c:v>0.61138342669191825</c:v>
                </c:pt>
                <c:pt idx="206">
                  <c:v>0.61002692516644652</c:v>
                </c:pt>
                <c:pt idx="207">
                  <c:v>0.60913338864090549</c:v>
                </c:pt>
                <c:pt idx="208">
                  <c:v>0.60872309727645313</c:v>
                </c:pt>
                <c:pt idx="209">
                  <c:v>0.60880536325535473</c:v>
                </c:pt>
                <c:pt idx="210">
                  <c:v>0.60937831942696019</c:v>
                </c:pt>
                <c:pt idx="211">
                  <c:v>0.61042896168549066</c:v>
                </c:pt>
                <c:pt idx="212">
                  <c:v>0.61193344411786288</c:v>
                </c:pt>
                <c:pt idx="213">
                  <c:v>0.61385762022272261</c:v>
                </c:pt>
                <c:pt idx="214">
                  <c:v>0.61615781791685365</c:v>
                </c:pt>
                <c:pt idx="215">
                  <c:v>0.61878183073908644</c:v>
                </c:pt>
                <c:pt idx="216">
                  <c:v>0.62167010275477885</c:v>
                </c:pt>
                <c:pt idx="217">
                  <c:v>0.62475708026773169</c:v>
                </c:pt>
                <c:pt idx="218">
                  <c:v>0.62797269966033964</c:v>
                </c:pt>
                <c:pt idx="219">
                  <c:v>0.63124397759321482</c:v>
                </c:pt>
                <c:pt idx="220">
                  <c:v>0.63449666747232092</c:v>
                </c:pt>
                <c:pt idx="221">
                  <c:v>0.6376569445875937</c:v>
                </c:pt>
                <c:pt idx="222">
                  <c:v>0.64065308167621715</c:v>
                </c:pt>
                <c:pt idx="223">
                  <c:v>0.64341707688123506</c:v>
                </c:pt>
                <c:pt idx="224">
                  <c:v>0.64588619715638562</c:v>
                </c:pt>
                <c:pt idx="225">
                  <c:v>0.64800440208735965</c:v>
                </c:pt>
                <c:pt idx="226">
                  <c:v>0.64972361581364679</c:v>
                </c:pt>
                <c:pt idx="227">
                  <c:v>0.65100481818281652</c:v>
                </c:pt>
                <c:pt idx="228">
                  <c:v>0.65181893037181071</c:v>
                </c:pt>
                <c:pt idx="229">
                  <c:v>0.65214747487476465</c:v>
                </c:pt>
                <c:pt idx="230">
                  <c:v>0.65198299487791256</c:v>
                </c:pt>
                <c:pt idx="231">
                  <c:v>0.65132922350323619</c:v>
                </c:pt>
                <c:pt idx="232">
                  <c:v>0.65020099907961093</c:v>
                </c:pt>
                <c:pt idx="233">
                  <c:v>0.64862392836455318</c:v>
                </c:pt>
                <c:pt idx="234">
                  <c:v>0.64663380536013593</c:v>
                </c:pt>
                <c:pt idx="235">
                  <c:v>0.64427579891407705</c:v>
                </c:pt>
                <c:pt idx="236">
                  <c:v>0.64160342754449706</c:v>
                </c:pt>
                <c:pt idx="237">
                  <c:v>0.63867734475630167</c:v>
                </c:pt>
                <c:pt idx="238">
                  <c:v>0.6355639624182986</c:v>
                </c:pt>
                <c:pt idx="239">
                  <c:v>0.63233394344548499</c:v>
                </c:pt>
                <c:pt idx="240">
                  <c:v>0.6290605979974655</c:v>
                </c:pt>
                <c:pt idx="241">
                  <c:v>0.62581821959365869</c:v>
                </c:pt>
                <c:pt idx="242">
                  <c:v>0.62268039890962079</c:v>
                </c:pt>
                <c:pt idx="243">
                  <c:v>0.61971835352553928</c:v>
                </c:pt>
                <c:pt idx="244">
                  <c:v>0.61699931153563925</c:v>
                </c:pt>
                <c:pt idx="245">
                  <c:v>0.61458498570505871</c:v>
                </c:pt>
                <c:pt idx="246">
                  <c:v>0.6125301728054322</c:v>
                </c:pt>
                <c:pt idx="247">
                  <c:v>0.61088150991935097</c:v>
                </c:pt>
                <c:pt idx="248">
                  <c:v>0.60967641594136268</c:v>
                </c:pt>
                <c:pt idx="249">
                  <c:v>0.60894224229962324</c:v>
                </c:pt>
                <c:pt idx="250">
                  <c:v>0.60869565217391819</c:v>
                </c:pt>
                <c:pt idx="251">
                  <c:v>0.60894224229962324</c:v>
                </c:pt>
                <c:pt idx="252">
                  <c:v>0.60967641594136268</c:v>
                </c:pt>
                <c:pt idx="253">
                  <c:v>0.61088150991935086</c:v>
                </c:pt>
                <c:pt idx="254">
                  <c:v>0.61253017280543209</c:v>
                </c:pt>
                <c:pt idx="255">
                  <c:v>0.61458498570505837</c:v>
                </c:pt>
                <c:pt idx="256">
                  <c:v>0.61699931153563914</c:v>
                </c:pt>
                <c:pt idx="257">
                  <c:v>0.61971835352553906</c:v>
                </c:pt>
                <c:pt idx="258">
                  <c:v>0.62268039890962068</c:v>
                </c:pt>
                <c:pt idx="259">
                  <c:v>0.62581821959365846</c:v>
                </c:pt>
                <c:pt idx="260">
                  <c:v>0.6290605979974655</c:v>
                </c:pt>
                <c:pt idx="261">
                  <c:v>0.63233394344548477</c:v>
                </c:pt>
                <c:pt idx="262">
                  <c:v>0.6355639624182986</c:v>
                </c:pt>
                <c:pt idx="263">
                  <c:v>0.63867734475630145</c:v>
                </c:pt>
                <c:pt idx="264">
                  <c:v>0.64160342754449706</c:v>
                </c:pt>
                <c:pt idx="265">
                  <c:v>0.64427579891407682</c:v>
                </c:pt>
                <c:pt idx="266">
                  <c:v>0.64663380536013582</c:v>
                </c:pt>
                <c:pt idx="267">
                  <c:v>0.64862392836455296</c:v>
                </c:pt>
                <c:pt idx="268">
                  <c:v>0.65020099907961082</c:v>
                </c:pt>
                <c:pt idx="269">
                  <c:v>0.65132922350323619</c:v>
                </c:pt>
                <c:pt idx="270">
                  <c:v>0.65198299487791256</c:v>
                </c:pt>
                <c:pt idx="271">
                  <c:v>0.65214747487476465</c:v>
                </c:pt>
                <c:pt idx="272">
                  <c:v>0.65181893037181071</c:v>
                </c:pt>
                <c:pt idx="273">
                  <c:v>0.65100481818281652</c:v>
                </c:pt>
                <c:pt idx="274">
                  <c:v>0.64972361581364679</c:v>
                </c:pt>
                <c:pt idx="275">
                  <c:v>0.64800440208735965</c:v>
                </c:pt>
                <c:pt idx="276">
                  <c:v>0.64588619715638573</c:v>
                </c:pt>
                <c:pt idx="277">
                  <c:v>0.64341707688123517</c:v>
                </c:pt>
                <c:pt idx="278">
                  <c:v>0.6406530816762176</c:v>
                </c:pt>
                <c:pt idx="279">
                  <c:v>0.6376569445875937</c:v>
                </c:pt>
                <c:pt idx="280">
                  <c:v>0.63449666747232114</c:v>
                </c:pt>
                <c:pt idx="281">
                  <c:v>0.63124397759321504</c:v>
                </c:pt>
                <c:pt idx="282">
                  <c:v>0.62797269966033964</c:v>
                </c:pt>
                <c:pt idx="283">
                  <c:v>0.62475708026773191</c:v>
                </c:pt>
                <c:pt idx="284">
                  <c:v>0.62167010275477885</c:v>
                </c:pt>
                <c:pt idx="285">
                  <c:v>0.61878183073908666</c:v>
                </c:pt>
                <c:pt idx="286">
                  <c:v>0.61615781791685365</c:v>
                </c:pt>
                <c:pt idx="287">
                  <c:v>0.61385762022272272</c:v>
                </c:pt>
                <c:pt idx="288">
                  <c:v>0.61193344411786299</c:v>
                </c:pt>
                <c:pt idx="289">
                  <c:v>0.61042896168549066</c:v>
                </c:pt>
                <c:pt idx="290">
                  <c:v>0.60937831942696019</c:v>
                </c:pt>
                <c:pt idx="291">
                  <c:v>0.60880536325535473</c:v>
                </c:pt>
                <c:pt idx="292">
                  <c:v>0.60872309727645313</c:v>
                </c:pt>
                <c:pt idx="293">
                  <c:v>0.60913338864090549</c:v>
                </c:pt>
                <c:pt idx="294">
                  <c:v>0.6100269251664463</c:v>
                </c:pt>
                <c:pt idx="295">
                  <c:v>0.61138342669191825</c:v>
                </c:pt>
                <c:pt idx="296">
                  <c:v>0.61317210536617262</c:v>
                </c:pt>
                <c:pt idx="297">
                  <c:v>0.61535236442485342</c:v>
                </c:pt>
                <c:pt idx="298">
                  <c:v>0.61787471959529372</c:v>
                </c:pt>
                <c:pt idx="299">
                  <c:v>0.62068192221681695</c:v>
                </c:pt>
                <c:pt idx="300">
                  <c:v>0.6237102585855836</c:v>
                </c:pt>
                <c:pt idx="301">
                  <c:v>0.62689099603332576</c:v>
                </c:pt>
                <c:pt idx="302">
                  <c:v>0.63015194291908838</c:v>
                </c:pt>
                <c:pt idx="303">
                  <c:v>0.63341908712755868</c:v>
                </c:pt>
                <c:pt idx="304">
                  <c:v>0.63661827588582864</c:v>
                </c:pt>
                <c:pt idx="305">
                  <c:v>0.63967689877257705</c:v>
                </c:pt>
                <c:pt idx="306">
                  <c:v>0.64252553572125926</c:v>
                </c:pt>
                <c:pt idx="307">
                  <c:v>0.64509953261340236</c:v>
                </c:pt>
                <c:pt idx="308">
                  <c:v>0.64734046870143469</c:v>
                </c:pt>
                <c:pt idx="309">
                  <c:v>0.64919748255587006</c:v>
                </c:pt>
                <c:pt idx="310">
                  <c:v>0.65062842644220809</c:v>
                </c:pt>
                <c:pt idx="311">
                  <c:v>0.65160082292747457</c:v>
                </c:pt>
                <c:pt idx="312">
                  <c:v>0.65209260200460595</c:v>
                </c:pt>
                <c:pt idx="313">
                  <c:v>0.65209260200460595</c:v>
                </c:pt>
                <c:pt idx="314">
                  <c:v>0.65160082292747457</c:v>
                </c:pt>
                <c:pt idx="315">
                  <c:v>0.65062842644220809</c:v>
                </c:pt>
                <c:pt idx="316">
                  <c:v>0.64919748255587006</c:v>
                </c:pt>
                <c:pt idx="317">
                  <c:v>0.64734046870143469</c:v>
                </c:pt>
                <c:pt idx="318">
                  <c:v>0.64509953261340247</c:v>
                </c:pt>
                <c:pt idx="319">
                  <c:v>0.64252553572125959</c:v>
                </c:pt>
                <c:pt idx="320">
                  <c:v>0.63967689877257738</c:v>
                </c:pt>
                <c:pt idx="321">
                  <c:v>0.63661827588582964</c:v>
                </c:pt>
                <c:pt idx="322">
                  <c:v>0.63341908712755879</c:v>
                </c:pt>
                <c:pt idx="323">
                  <c:v>0.63015194291908871</c:v>
                </c:pt>
                <c:pt idx="324">
                  <c:v>0.62689099603332621</c:v>
                </c:pt>
                <c:pt idx="325">
                  <c:v>0.6237102585855836</c:v>
                </c:pt>
                <c:pt idx="326">
                  <c:v>0.62068192221681706</c:v>
                </c:pt>
                <c:pt idx="327">
                  <c:v>0.61787471959529372</c:v>
                </c:pt>
                <c:pt idx="328">
                  <c:v>0.61535236442485342</c:v>
                </c:pt>
                <c:pt idx="329">
                  <c:v>0.61317210536617262</c:v>
                </c:pt>
                <c:pt idx="330">
                  <c:v>0.6113834266919187</c:v>
                </c:pt>
                <c:pt idx="331">
                  <c:v>0.61002692516644652</c:v>
                </c:pt>
                <c:pt idx="332">
                  <c:v>0.60913338864090549</c:v>
                </c:pt>
                <c:pt idx="333">
                  <c:v>0.60872309727645313</c:v>
                </c:pt>
                <c:pt idx="334">
                  <c:v>0.60880536325535473</c:v>
                </c:pt>
                <c:pt idx="335">
                  <c:v>0.60937831942696019</c:v>
                </c:pt>
                <c:pt idx="336">
                  <c:v>0.61042896168549066</c:v>
                </c:pt>
                <c:pt idx="337">
                  <c:v>0.61193344411786288</c:v>
                </c:pt>
                <c:pt idx="338">
                  <c:v>0.61385762022272261</c:v>
                </c:pt>
                <c:pt idx="339">
                  <c:v>0.61615781791685365</c:v>
                </c:pt>
                <c:pt idx="340">
                  <c:v>0.61878183073908655</c:v>
                </c:pt>
                <c:pt idx="341">
                  <c:v>0.62167010275477874</c:v>
                </c:pt>
                <c:pt idx="342">
                  <c:v>0.62475708026773169</c:v>
                </c:pt>
                <c:pt idx="343">
                  <c:v>0.62797269966033964</c:v>
                </c:pt>
                <c:pt idx="344">
                  <c:v>0.63124397759321482</c:v>
                </c:pt>
                <c:pt idx="345">
                  <c:v>0.63449666747232081</c:v>
                </c:pt>
                <c:pt idx="346">
                  <c:v>0.63765694458759326</c:v>
                </c:pt>
                <c:pt idx="347">
                  <c:v>0.64065308167621715</c:v>
                </c:pt>
                <c:pt idx="348">
                  <c:v>0.64341707688123451</c:v>
                </c:pt>
                <c:pt idx="349">
                  <c:v>0.64588619715638562</c:v>
                </c:pt>
                <c:pt idx="350">
                  <c:v>0.64800440208735965</c:v>
                </c:pt>
                <c:pt idx="351">
                  <c:v>0.64972361581364679</c:v>
                </c:pt>
                <c:pt idx="352">
                  <c:v>0.65100481818281652</c:v>
                </c:pt>
                <c:pt idx="353">
                  <c:v>0.65181893037181071</c:v>
                </c:pt>
                <c:pt idx="354">
                  <c:v>0.65214747487476465</c:v>
                </c:pt>
                <c:pt idx="355">
                  <c:v>0.65198299487791256</c:v>
                </c:pt>
                <c:pt idx="356">
                  <c:v>0.65132922350323619</c:v>
                </c:pt>
                <c:pt idx="357">
                  <c:v>0.65020099907961093</c:v>
                </c:pt>
                <c:pt idx="358">
                  <c:v>0.64862392836455318</c:v>
                </c:pt>
                <c:pt idx="359">
                  <c:v>0.64663380536013593</c:v>
                </c:pt>
                <c:pt idx="360">
                  <c:v>0.64427579891407716</c:v>
                </c:pt>
                <c:pt idx="361">
                  <c:v>0.64160342754449706</c:v>
                </c:pt>
                <c:pt idx="362">
                  <c:v>0.63867734475630167</c:v>
                </c:pt>
                <c:pt idx="363">
                  <c:v>0.6355639624182986</c:v>
                </c:pt>
                <c:pt idx="364">
                  <c:v>0.63233394344548499</c:v>
                </c:pt>
                <c:pt idx="365">
                  <c:v>0.6290605979974655</c:v>
                </c:pt>
                <c:pt idx="366">
                  <c:v>0.62581821959365869</c:v>
                </c:pt>
                <c:pt idx="367">
                  <c:v>0.62268039890962068</c:v>
                </c:pt>
                <c:pt idx="368">
                  <c:v>0.61971835352553928</c:v>
                </c:pt>
                <c:pt idx="369">
                  <c:v>0.61699931153563925</c:v>
                </c:pt>
                <c:pt idx="370">
                  <c:v>0.61458498570505893</c:v>
                </c:pt>
                <c:pt idx="371">
                  <c:v>0.6125301728054322</c:v>
                </c:pt>
                <c:pt idx="372">
                  <c:v>0.61088150991935108</c:v>
                </c:pt>
                <c:pt idx="373">
                  <c:v>0.60967641594136268</c:v>
                </c:pt>
                <c:pt idx="374">
                  <c:v>0.60894224229962324</c:v>
                </c:pt>
                <c:pt idx="375">
                  <c:v>0.60869565217391819</c:v>
                </c:pt>
                <c:pt idx="376">
                  <c:v>0.60894224229962324</c:v>
                </c:pt>
                <c:pt idx="377">
                  <c:v>0.60967641594136268</c:v>
                </c:pt>
                <c:pt idx="378">
                  <c:v>0.61088150991935086</c:v>
                </c:pt>
                <c:pt idx="379">
                  <c:v>0.61253017280543209</c:v>
                </c:pt>
                <c:pt idx="380">
                  <c:v>0.61458498570505837</c:v>
                </c:pt>
                <c:pt idx="381">
                  <c:v>0.61699931153563914</c:v>
                </c:pt>
                <c:pt idx="382">
                  <c:v>0.61971835352553895</c:v>
                </c:pt>
                <c:pt idx="383">
                  <c:v>0.62268039890962068</c:v>
                </c:pt>
                <c:pt idx="384">
                  <c:v>0.62581821959365846</c:v>
                </c:pt>
                <c:pt idx="385">
                  <c:v>0.6290605979974655</c:v>
                </c:pt>
                <c:pt idx="386">
                  <c:v>0.63233394344548477</c:v>
                </c:pt>
                <c:pt idx="387">
                  <c:v>0.6355639624182986</c:v>
                </c:pt>
                <c:pt idx="388">
                  <c:v>0.63867734475630145</c:v>
                </c:pt>
                <c:pt idx="389">
                  <c:v>0.64160342754449695</c:v>
                </c:pt>
                <c:pt idx="390">
                  <c:v>0.64427579891407682</c:v>
                </c:pt>
                <c:pt idx="391">
                  <c:v>0.64663380536013593</c:v>
                </c:pt>
                <c:pt idx="392">
                  <c:v>0.64862392836455296</c:v>
                </c:pt>
                <c:pt idx="393">
                  <c:v>0.65020099907961071</c:v>
                </c:pt>
                <c:pt idx="394">
                  <c:v>0.65132922350323619</c:v>
                </c:pt>
                <c:pt idx="395">
                  <c:v>0.65198299487791256</c:v>
                </c:pt>
                <c:pt idx="396">
                  <c:v>0.65214747487476465</c:v>
                </c:pt>
                <c:pt idx="397">
                  <c:v>0.65181893037181071</c:v>
                </c:pt>
                <c:pt idx="398">
                  <c:v>0.65100481818281652</c:v>
                </c:pt>
                <c:pt idx="399">
                  <c:v>0.64972361581364679</c:v>
                </c:pt>
                <c:pt idx="400">
                  <c:v>0.64800440208735965</c:v>
                </c:pt>
                <c:pt idx="401">
                  <c:v>0.64588619715638573</c:v>
                </c:pt>
                <c:pt idx="402">
                  <c:v>0.64341707688123528</c:v>
                </c:pt>
                <c:pt idx="403">
                  <c:v>0.6406530816762176</c:v>
                </c:pt>
                <c:pt idx="404">
                  <c:v>0.63765694458759381</c:v>
                </c:pt>
                <c:pt idx="405">
                  <c:v>0.63449666747232114</c:v>
                </c:pt>
                <c:pt idx="406">
                  <c:v>0.63124397759321504</c:v>
                </c:pt>
                <c:pt idx="407">
                  <c:v>0.62797269966033964</c:v>
                </c:pt>
                <c:pt idx="408">
                  <c:v>0.62475708026773169</c:v>
                </c:pt>
                <c:pt idx="409">
                  <c:v>0.62167010275477885</c:v>
                </c:pt>
                <c:pt idx="410">
                  <c:v>0.61878183073908666</c:v>
                </c:pt>
                <c:pt idx="411">
                  <c:v>0.61615781791685365</c:v>
                </c:pt>
                <c:pt idx="412">
                  <c:v>0.61385762022272272</c:v>
                </c:pt>
                <c:pt idx="413">
                  <c:v>0.61193344411786299</c:v>
                </c:pt>
                <c:pt idx="414">
                  <c:v>0.61042896168549066</c:v>
                </c:pt>
                <c:pt idx="415">
                  <c:v>0.60937831942696019</c:v>
                </c:pt>
                <c:pt idx="416">
                  <c:v>0.60880536325535473</c:v>
                </c:pt>
                <c:pt idx="417">
                  <c:v>0.60872309727645313</c:v>
                </c:pt>
                <c:pt idx="418">
                  <c:v>0.60913338864090538</c:v>
                </c:pt>
                <c:pt idx="419">
                  <c:v>0.6100269251664463</c:v>
                </c:pt>
                <c:pt idx="420">
                  <c:v>0.61138342669191825</c:v>
                </c:pt>
                <c:pt idx="421">
                  <c:v>0.61317210536617262</c:v>
                </c:pt>
                <c:pt idx="422">
                  <c:v>0.61535236442485342</c:v>
                </c:pt>
                <c:pt idx="423">
                  <c:v>0.61787471959529361</c:v>
                </c:pt>
                <c:pt idx="424">
                  <c:v>0.62068192221681684</c:v>
                </c:pt>
                <c:pt idx="425">
                  <c:v>0.6237102585855836</c:v>
                </c:pt>
                <c:pt idx="426">
                  <c:v>0.62689099603332599</c:v>
                </c:pt>
                <c:pt idx="427">
                  <c:v>0.6301519429190886</c:v>
                </c:pt>
                <c:pt idx="428">
                  <c:v>0.63341908712755868</c:v>
                </c:pt>
                <c:pt idx="429">
                  <c:v>0.63661827588582864</c:v>
                </c:pt>
                <c:pt idx="430">
                  <c:v>0.63967689877257694</c:v>
                </c:pt>
                <c:pt idx="431">
                  <c:v>0.64252553572125859</c:v>
                </c:pt>
                <c:pt idx="432">
                  <c:v>0.64509953261340236</c:v>
                </c:pt>
                <c:pt idx="433">
                  <c:v>0.64734046870143469</c:v>
                </c:pt>
                <c:pt idx="434">
                  <c:v>0.64919748255587006</c:v>
                </c:pt>
                <c:pt idx="435">
                  <c:v>0.65062842644220775</c:v>
                </c:pt>
                <c:pt idx="436">
                  <c:v>0.65160082292747457</c:v>
                </c:pt>
                <c:pt idx="437">
                  <c:v>0.65209260200460595</c:v>
                </c:pt>
                <c:pt idx="438">
                  <c:v>0.65209260200460595</c:v>
                </c:pt>
                <c:pt idx="439">
                  <c:v>0.65160082292747457</c:v>
                </c:pt>
                <c:pt idx="440">
                  <c:v>0.65062842644220809</c:v>
                </c:pt>
                <c:pt idx="441">
                  <c:v>0.64919748255587006</c:v>
                </c:pt>
                <c:pt idx="442">
                  <c:v>0.64734046870143469</c:v>
                </c:pt>
                <c:pt idx="443">
                  <c:v>0.64509953261340258</c:v>
                </c:pt>
                <c:pt idx="444">
                  <c:v>0.64252553572125937</c:v>
                </c:pt>
                <c:pt idx="445">
                  <c:v>0.63967689877257772</c:v>
                </c:pt>
                <c:pt idx="446">
                  <c:v>0.63661827588582875</c:v>
                </c:pt>
                <c:pt idx="447">
                  <c:v>0.63341908712755901</c:v>
                </c:pt>
                <c:pt idx="448">
                  <c:v>0.63015194291908871</c:v>
                </c:pt>
                <c:pt idx="449">
                  <c:v>0.62689099603332621</c:v>
                </c:pt>
                <c:pt idx="450">
                  <c:v>0.62371025858558404</c:v>
                </c:pt>
                <c:pt idx="451">
                  <c:v>0.62068192221681706</c:v>
                </c:pt>
                <c:pt idx="452">
                  <c:v>0.61787471959529372</c:v>
                </c:pt>
                <c:pt idx="453">
                  <c:v>0.61535236442485342</c:v>
                </c:pt>
                <c:pt idx="454">
                  <c:v>0.61317210536617262</c:v>
                </c:pt>
                <c:pt idx="455">
                  <c:v>0.6113834266919187</c:v>
                </c:pt>
                <c:pt idx="456">
                  <c:v>0.61002692516644652</c:v>
                </c:pt>
                <c:pt idx="457">
                  <c:v>0.60913338864090549</c:v>
                </c:pt>
                <c:pt idx="458">
                  <c:v>0.60872309727645313</c:v>
                </c:pt>
                <c:pt idx="459">
                  <c:v>0.60880536325535473</c:v>
                </c:pt>
                <c:pt idx="460">
                  <c:v>0.60937831942696008</c:v>
                </c:pt>
                <c:pt idx="461">
                  <c:v>0.61042896168549066</c:v>
                </c:pt>
                <c:pt idx="462">
                  <c:v>0.61193344411786277</c:v>
                </c:pt>
                <c:pt idx="463">
                  <c:v>0.61385762022272261</c:v>
                </c:pt>
                <c:pt idx="464">
                  <c:v>0.61615781791685365</c:v>
                </c:pt>
                <c:pt idx="465">
                  <c:v>0.61878183073908632</c:v>
                </c:pt>
                <c:pt idx="466">
                  <c:v>0.62167010275477874</c:v>
                </c:pt>
                <c:pt idx="467">
                  <c:v>0.62475708026773169</c:v>
                </c:pt>
                <c:pt idx="468">
                  <c:v>0.62797269966033964</c:v>
                </c:pt>
                <c:pt idx="469">
                  <c:v>0.63124397759321482</c:v>
                </c:pt>
                <c:pt idx="470">
                  <c:v>0.63449666747232081</c:v>
                </c:pt>
                <c:pt idx="471">
                  <c:v>0.63765694458759348</c:v>
                </c:pt>
                <c:pt idx="472">
                  <c:v>0.64065308167621704</c:v>
                </c:pt>
                <c:pt idx="473">
                  <c:v>0.64341707688123506</c:v>
                </c:pt>
                <c:pt idx="474">
                  <c:v>0.64588619715638562</c:v>
                </c:pt>
                <c:pt idx="475">
                  <c:v>0.64800440208735965</c:v>
                </c:pt>
                <c:pt idx="476">
                  <c:v>0.64972361581364679</c:v>
                </c:pt>
                <c:pt idx="477">
                  <c:v>0.6510048181828163</c:v>
                </c:pt>
                <c:pt idx="478">
                  <c:v>0.65181893037181071</c:v>
                </c:pt>
                <c:pt idx="479">
                  <c:v>0.65214747487476465</c:v>
                </c:pt>
                <c:pt idx="480">
                  <c:v>0.65198299487791256</c:v>
                </c:pt>
                <c:pt idx="481">
                  <c:v>0.65132922350323619</c:v>
                </c:pt>
                <c:pt idx="482">
                  <c:v>0.65020099907961093</c:v>
                </c:pt>
                <c:pt idx="483">
                  <c:v>0.64862392836455318</c:v>
                </c:pt>
                <c:pt idx="484">
                  <c:v>0.64663380536013604</c:v>
                </c:pt>
                <c:pt idx="485">
                  <c:v>0.64427579891407705</c:v>
                </c:pt>
                <c:pt idx="486">
                  <c:v>0.6416034275444974</c:v>
                </c:pt>
                <c:pt idx="487">
                  <c:v>0.63867734475630167</c:v>
                </c:pt>
                <c:pt idx="488">
                  <c:v>0.6355639624182986</c:v>
                </c:pt>
                <c:pt idx="489">
                  <c:v>0.63233394344548521</c:v>
                </c:pt>
                <c:pt idx="490">
                  <c:v>0.6290605979974655</c:v>
                </c:pt>
                <c:pt idx="491">
                  <c:v>0.62581821959365891</c:v>
                </c:pt>
                <c:pt idx="492">
                  <c:v>0.62268039890962101</c:v>
                </c:pt>
                <c:pt idx="493">
                  <c:v>0.61971835352553928</c:v>
                </c:pt>
                <c:pt idx="494">
                  <c:v>0.61699931153563925</c:v>
                </c:pt>
                <c:pt idx="495">
                  <c:v>0.61458498570505848</c:v>
                </c:pt>
                <c:pt idx="496">
                  <c:v>0.6125301728054322</c:v>
                </c:pt>
                <c:pt idx="497">
                  <c:v>0.61088150991935108</c:v>
                </c:pt>
                <c:pt idx="498">
                  <c:v>0.60967641594136268</c:v>
                </c:pt>
                <c:pt idx="499">
                  <c:v>0.60894224229962324</c:v>
                </c:pt>
                <c:pt idx="500">
                  <c:v>2.5837840334610216</c:v>
                </c:pt>
                <c:pt idx="501">
                  <c:v>2.6225074572687235</c:v>
                </c:pt>
                <c:pt idx="502">
                  <c:v>2.6614998315481677</c:v>
                </c:pt>
                <c:pt idx="503">
                  <c:v>2.700527102391852</c:v>
                </c:pt>
                <c:pt idx="504">
                  <c:v>2.7393470052179292</c:v>
                </c:pt>
                <c:pt idx="505">
                  <c:v>2.7777109067316612</c:v>
                </c:pt>
                <c:pt idx="506">
                  <c:v>2.8153658543660387</c:v>
                </c:pt>
                <c:pt idx="507">
                  <c:v>2.8520568071065977</c:v>
                </c:pt>
                <c:pt idx="508">
                  <c:v>2.8875290170146455</c:v>
                </c:pt>
                <c:pt idx="509">
                  <c:v>2.9215305267560292</c:v>
                </c:pt>
                <c:pt idx="510">
                  <c:v>2.953814745112695</c:v>
                </c:pt>
                <c:pt idx="511">
                  <c:v>2.9841430598812253</c:v>
                </c:pt>
                <c:pt idx="512">
                  <c:v>3.0122874458096573</c:v>
                </c:pt>
                <c:pt idx="513">
                  <c:v>3.0380330243354408</c:v>
                </c:pt>
                <c:pt idx="514">
                  <c:v>3.061180531890201</c:v>
                </c:pt>
                <c:pt idx="515">
                  <c:v>3.0815486544358586</c:v>
                </c:pt>
                <c:pt idx="516">
                  <c:v>3.0989761876794182</c:v>
                </c:pt>
                <c:pt idx="517">
                  <c:v>3.1133239850454202</c:v>
                </c:pt>
                <c:pt idx="518">
                  <c:v>3.1244766589153481</c:v>
                </c:pt>
                <c:pt idx="519">
                  <c:v>3.1323440047998377</c:v>
                </c:pt>
                <c:pt idx="520">
                  <c:v>3.136862122908969</c:v>
                </c:pt>
                <c:pt idx="521">
                  <c:v>3.1379942169248491</c:v>
                </c:pt>
                <c:pt idx="522">
                  <c:v>3.1357310555496052</c:v>
                </c:pt>
                <c:pt idx="523">
                  <c:v>3.1300910884760098</c:v>
                </c:pt>
                <c:pt idx="524">
                  <c:v>3.1211202146800208</c:v>
                </c:pt>
                <c:pt idx="525">
                  <c:v>3.1088912072316766</c:v>
                </c:pt>
                <c:pt idx="526">
                  <c:v>3.0935028050278026</c:v>
                </c:pt>
                <c:pt idx="527">
                  <c:v>3.0750784878369597</c:v>
                </c:pt>
                <c:pt idx="528">
                  <c:v>3.0537649566850456</c:v>
                </c:pt>
                <c:pt idx="529">
                  <c:v>3.0297303467818151</c:v>
                </c:pt>
                <c:pt idx="530">
                  <c:v>3.0031622047834716</c:v>
                </c:pt>
                <c:pt idx="531">
                  <c:v>2.9742652661104803</c:v>
                </c:pt>
                <c:pt idx="532">
                  <c:v>2.943259071210039</c:v>
                </c:pt>
                <c:pt idx="533">
                  <c:v>2.9103754620069142</c:v>
                </c:pt>
                <c:pt idx="534">
                  <c:v>2.8758560012767167</c:v>
                </c:pt>
                <c:pt idx="535">
                  <c:v>2.8399493582768387</c:v>
                </c:pt>
                <c:pt idx="536">
                  <c:v>2.8029087036738516</c:v>
                </c:pt>
                <c:pt idx="537">
                  <c:v>2.7649891556264166</c:v>
                </c:pt>
                <c:pt idx="538">
                  <c:v>2.7264453168496567</c:v>
                </c:pt>
                <c:pt idx="539">
                  <c:v>2.6875289396549782</c:v>
                </c:pt>
                <c:pt idx="540">
                  <c:v>2.6484867523926656</c:v>
                </c:pt>
                <c:pt idx="541">
                  <c:v>2.6095584765129645</c:v>
                </c:pt>
                <c:pt idx="542">
                  <c:v>2.5709750586993612</c:v>
                </c:pt>
                <c:pt idx="543">
                  <c:v>2.5329571373273665</c:v>
                </c:pt>
                <c:pt idx="544">
                  <c:v>2.4957137569851091</c:v>
                </c:pt>
                <c:pt idx="545">
                  <c:v>2.459441339080557</c:v>
                </c:pt>
                <c:pt idx="546">
                  <c:v>2.424322910788975</c:v>
                </c:pt>
                <c:pt idx="547">
                  <c:v>2.3905275888899467</c:v>
                </c:pt>
                <c:pt idx="548">
                  <c:v>2.3582103095381388</c:v>
                </c:pt>
                <c:pt idx="549">
                  <c:v>2.3275117898260702</c:v>
                </c:pt>
                <c:pt idx="550">
                  <c:v>2.2985587022478202</c:v>
                </c:pt>
                <c:pt idx="551">
                  <c:v>2.2714640389656218</c:v>
                </c:pt>
                <c:pt idx="552">
                  <c:v>2.2463276392047788</c:v>
                </c:pt>
                <c:pt idx="553">
                  <c:v>2.2232368502382842</c:v>
                </c:pt>
                <c:pt idx="554">
                  <c:v>2.2022672903273812</c:v>
                </c:pt>
                <c:pt idx="555">
                  <c:v>2.1834836807018192</c:v>
                </c:pt>
                <c:pt idx="556">
                  <c:v>2.1669407132172762</c:v>
                </c:pt>
                <c:pt idx="557">
                  <c:v>2.1526839207198543</c:v>
                </c:pt>
                <c:pt idx="558">
                  <c:v>2.1407505183647291</c:v>
                </c:pt>
                <c:pt idx="559">
                  <c:v>2.1311701861408783</c:v>
                </c:pt>
                <c:pt idx="560">
                  <c:v>2.1239657655957442</c:v>
                </c:pt>
                <c:pt idx="561">
                  <c:v>2.1191538471596232</c:v>
                </c:pt>
                <c:pt idx="562">
                  <c:v>2.1167452284566837</c:v>
                </c:pt>
                <c:pt idx="563">
                  <c:v>2.1167452284566837</c:v>
                </c:pt>
                <c:pt idx="564">
                  <c:v>2.1191538471596232</c:v>
                </c:pt>
                <c:pt idx="565">
                  <c:v>2.1239657655957442</c:v>
                </c:pt>
                <c:pt idx="566">
                  <c:v>2.1311701861408769</c:v>
                </c:pt>
                <c:pt idx="567">
                  <c:v>2.1407505183647282</c:v>
                </c:pt>
                <c:pt idx="568">
                  <c:v>2.1526839207198538</c:v>
                </c:pt>
                <c:pt idx="569">
                  <c:v>2.1669407132172731</c:v>
                </c:pt>
                <c:pt idx="570">
                  <c:v>2.1834836807018156</c:v>
                </c:pt>
                <c:pt idx="571">
                  <c:v>2.2022672903273786</c:v>
                </c:pt>
                <c:pt idx="572">
                  <c:v>2.2232368502382802</c:v>
                </c:pt>
                <c:pt idx="573">
                  <c:v>2.2463276392047744</c:v>
                </c:pt>
                <c:pt idx="574">
                  <c:v>2.2714640389656195</c:v>
                </c:pt>
                <c:pt idx="575">
                  <c:v>2.2985587022478193</c:v>
                </c:pt>
                <c:pt idx="576">
                  <c:v>2.3275117898260675</c:v>
                </c:pt>
                <c:pt idx="577">
                  <c:v>2.3582103095381353</c:v>
                </c:pt>
                <c:pt idx="578">
                  <c:v>2.3905275888899427</c:v>
                </c:pt>
                <c:pt idx="579">
                  <c:v>2.4243229107889719</c:v>
                </c:pt>
                <c:pt idx="580">
                  <c:v>2.4594413390805547</c:v>
                </c:pt>
                <c:pt idx="581">
                  <c:v>2.4957137569851042</c:v>
                </c:pt>
                <c:pt idx="582">
                  <c:v>2.5329571373273629</c:v>
                </c:pt>
                <c:pt idx="583">
                  <c:v>2.5709750586993581</c:v>
                </c:pt>
                <c:pt idx="584">
                  <c:v>2.6095584765129605</c:v>
                </c:pt>
                <c:pt idx="585">
                  <c:v>2.6484867523926616</c:v>
                </c:pt>
                <c:pt idx="586">
                  <c:v>2.6875289396549746</c:v>
                </c:pt>
                <c:pt idx="587">
                  <c:v>2.7264453168496527</c:v>
                </c:pt>
                <c:pt idx="588">
                  <c:v>2.7649891556264086</c:v>
                </c:pt>
                <c:pt idx="589">
                  <c:v>2.802908703673848</c:v>
                </c:pt>
                <c:pt idx="590">
                  <c:v>2.8399493582768387</c:v>
                </c:pt>
                <c:pt idx="591">
                  <c:v>2.8758560012767167</c:v>
                </c:pt>
                <c:pt idx="592">
                  <c:v>2.9103754620069089</c:v>
                </c:pt>
                <c:pt idx="593">
                  <c:v>2.9432590712100342</c:v>
                </c:pt>
                <c:pt idx="594">
                  <c:v>2.9742652661104771</c:v>
                </c:pt>
                <c:pt idx="595">
                  <c:v>3.0031622047834672</c:v>
                </c:pt>
                <c:pt idx="596">
                  <c:v>3.029730346781812</c:v>
                </c:pt>
                <c:pt idx="597">
                  <c:v>3.0537649566850442</c:v>
                </c:pt>
                <c:pt idx="598">
                  <c:v>3.075078487836957</c:v>
                </c:pt>
                <c:pt idx="599">
                  <c:v>3.0935028050278013</c:v>
                </c:pt>
                <c:pt idx="600">
                  <c:v>3.1088912072316726</c:v>
                </c:pt>
                <c:pt idx="601">
                  <c:v>3.1211202146800194</c:v>
                </c:pt>
                <c:pt idx="602">
                  <c:v>3.1300910884760085</c:v>
                </c:pt>
                <c:pt idx="603">
                  <c:v>3.1357310555496052</c:v>
                </c:pt>
                <c:pt idx="604">
                  <c:v>3.1379942169248491</c:v>
                </c:pt>
                <c:pt idx="605">
                  <c:v>3.136862122908969</c:v>
                </c:pt>
                <c:pt idx="606">
                  <c:v>3.1323440047998377</c:v>
                </c:pt>
                <c:pt idx="607">
                  <c:v>3.1244766589153494</c:v>
                </c:pt>
                <c:pt idx="608">
                  <c:v>3.1133239850454202</c:v>
                </c:pt>
                <c:pt idx="609">
                  <c:v>3.0989761876794191</c:v>
                </c:pt>
                <c:pt idx="610">
                  <c:v>3.0815486544358621</c:v>
                </c:pt>
                <c:pt idx="611">
                  <c:v>3.0611805318902032</c:v>
                </c:pt>
                <c:pt idx="612">
                  <c:v>3.0380330243354465</c:v>
                </c:pt>
                <c:pt idx="613">
                  <c:v>3.0122874458096587</c:v>
                </c:pt>
                <c:pt idx="614">
                  <c:v>2.984143059881228</c:v>
                </c:pt>
                <c:pt idx="615">
                  <c:v>2.9538147451127017</c:v>
                </c:pt>
                <c:pt idx="616">
                  <c:v>2.9215305267560292</c:v>
                </c:pt>
                <c:pt idx="617">
                  <c:v>2.887529017014649</c:v>
                </c:pt>
                <c:pt idx="618">
                  <c:v>2.8520568071066008</c:v>
                </c:pt>
                <c:pt idx="619">
                  <c:v>2.8153658543660427</c:v>
                </c:pt>
                <c:pt idx="620">
                  <c:v>2.7777109067316652</c:v>
                </c:pt>
                <c:pt idx="621">
                  <c:v>2.7393470052179398</c:v>
                </c:pt>
                <c:pt idx="622">
                  <c:v>2.7005271023918622</c:v>
                </c:pt>
                <c:pt idx="623">
                  <c:v>2.6614998315481735</c:v>
                </c:pt>
                <c:pt idx="624">
                  <c:v>2.6225074572687306</c:v>
                </c:pt>
                <c:pt idx="625">
                  <c:v>2.5837840334610251</c:v>
                </c:pt>
                <c:pt idx="626">
                  <c:v>2.5455537899047354</c:v>
                </c:pt>
                <c:pt idx="627">
                  <c:v>2.5080297629087802</c:v>
                </c:pt>
                <c:pt idx="628">
                  <c:v>2.4714126800210767</c:v>
                </c:pt>
                <c:pt idx="629">
                  <c:v>2.4358901029671562</c:v>
                </c:pt>
                <c:pt idx="630">
                  <c:v>2.4016358272526825</c:v>
                </c:pt>
                <c:pt idx="631">
                  <c:v>2.3688095312794522</c:v>
                </c:pt>
                <c:pt idx="632">
                  <c:v>2.3375566625186877</c:v>
                </c:pt>
                <c:pt idx="633">
                  <c:v>2.3080085433788127</c:v>
                </c:pt>
                <c:pt idx="634">
                  <c:v>2.2802826750055072</c:v>
                </c:pt>
                <c:pt idx="635">
                  <c:v>2.2544832134564619</c:v>
                </c:pt>
                <c:pt idx="636">
                  <c:v>2.2307015895839601</c:v>
                </c:pt>
                <c:pt idx="637">
                  <c:v>2.2090172416011686</c:v>
                </c:pt>
                <c:pt idx="638">
                  <c:v>2.1894984277513805</c:v>
                </c:pt>
                <c:pt idx="639">
                  <c:v>2.1722030857729999</c:v>
                </c:pt>
                <c:pt idx="640">
                  <c:v>2.1571797059665094</c:v>
                </c:pt>
                <c:pt idx="641">
                  <c:v>2.1444681856150667</c:v>
                </c:pt>
                <c:pt idx="642">
                  <c:v>2.1341006342579019</c:v>
                </c:pt>
                <c:pt idx="643">
                  <c:v>2.1261021018180997</c:v>
                </c:pt>
                <c:pt idx="644">
                  <c:v>2.1204912047808406</c:v>
                </c:pt>
                <c:pt idx="645">
                  <c:v>2.1172806294210678</c:v>
                </c:pt>
                <c:pt idx="646">
                  <c:v>2.116477495398887</c:v>
                </c:pt>
                <c:pt idx="647">
                  <c:v>2.1180835677682297</c:v>
                </c:pt>
                <c:pt idx="648">
                  <c:v>2.1220953104638367</c:v>
                </c:pt>
                <c:pt idx="649">
                  <c:v>2.1285037795215054</c:v>
                </c:pt>
                <c:pt idx="650">
                  <c:v>2.1372943595172771</c:v>
                </c:pt>
                <c:pt idx="651">
                  <c:v>2.1484463518591879</c:v>
                </c:pt>
                <c:pt idx="652">
                  <c:v>2.1619324284997274</c:v>
                </c:pt>
                <c:pt idx="653">
                  <c:v>2.1777179692416082</c:v>
                </c:pt>
                <c:pt idx="654">
                  <c:v>2.1957603049675942</c:v>
                </c:pt>
                <c:pt idx="655">
                  <c:v>2.2160078927353912</c:v>
                </c:pt>
                <c:pt idx="656">
                  <c:v>2.2383994516501655</c:v>
                </c:pt>
                <c:pt idx="657">
                  <c:v>2.2628630906848577</c:v>
                </c:pt>
                <c:pt idx="658">
                  <c:v>2.2893154611027691</c:v>
                </c:pt>
                <c:pt idx="659">
                  <c:v>2.3176609668070447</c:v>
                </c:pt>
                <c:pt idx="660">
                  <c:v>2.3477910657755499</c:v>
                </c:pt>
                <c:pt idx="661">
                  <c:v>2.3795836947340567</c:v>
                </c:pt>
                <c:pt idx="662">
                  <c:v>2.4129028473932563</c:v>
                </c:pt>
                <c:pt idx="663">
                  <c:v>2.4475983339602863</c:v>
                </c:pt>
                <c:pt idx="664">
                  <c:v>2.4835057462902212</c:v>
                </c:pt>
                <c:pt idx="665">
                  <c:v>2.52044664903549</c:v>
                </c:pt>
                <c:pt idx="666">
                  <c:v>2.5582290125719656</c:v>
                </c:pt>
                <c:pt idx="667">
                  <c:v>2.5966478984277597</c:v>
                </c:pt>
                <c:pt idx="668">
                  <c:v>2.6354864025286577</c:v>
                </c:pt>
                <c:pt idx="669">
                  <c:v>2.6745168559220129</c:v>
                </c:pt>
                <c:pt idx="670">
                  <c:v>2.7135022768774983</c:v>
                </c:pt>
                <c:pt idx="671">
                  <c:v>2.7521980625175892</c:v>
                </c:pt>
                <c:pt idx="672">
                  <c:v>2.7903539025339876</c:v>
                </c:pt>
                <c:pt idx="673">
                  <c:v>2.8277158922266552</c:v>
                </c:pt>
                <c:pt idx="674">
                  <c:v>2.8640288171817834</c:v>
                </c:pt>
                <c:pt idx="675">
                  <c:v>2.8990385774975622</c:v>
                </c:pt>
                <c:pt idx="676">
                  <c:v>2.9324947156752375</c:v>
                </c:pt>
                <c:pt idx="677">
                  <c:v>2.9641530092076098</c:v>
                </c:pt>
                <c:pt idx="678">
                  <c:v>2.9937780865910542</c:v>
                </c:pt>
                <c:pt idx="679">
                  <c:v>3.0211460240184977</c:v>
                </c:pt>
                <c:pt idx="680">
                  <c:v>3.0460468794175521</c:v>
                </c:pt>
                <c:pt idx="681">
                  <c:v>3.0682871207994591</c:v>
                </c:pt>
                <c:pt idx="682">
                  <c:v>3.0876919070811524</c:v>
                </c:pt>
                <c:pt idx="683">
                  <c:v>3.1041071816123695</c:v>
                </c:pt>
                <c:pt idx="684">
                  <c:v>3.117401541545084</c:v>
                </c:pt>
                <c:pt idx="685">
                  <c:v>3.1274678498628852</c:v>
                </c:pt>
                <c:pt idx="686">
                  <c:v>3.1342245612695412</c:v>
                </c:pt>
                <c:pt idx="687">
                  <c:v>3.1376167381267401</c:v>
                </c:pt>
                <c:pt idx="688">
                  <c:v>3.1376167381267401</c:v>
                </c:pt>
                <c:pt idx="689">
                  <c:v>3.1342245612695412</c:v>
                </c:pt>
                <c:pt idx="690">
                  <c:v>3.1274678498628856</c:v>
                </c:pt>
                <c:pt idx="691">
                  <c:v>3.1174015415450849</c:v>
                </c:pt>
                <c:pt idx="692">
                  <c:v>3.1041071816123726</c:v>
                </c:pt>
                <c:pt idx="693">
                  <c:v>3.0876919070811573</c:v>
                </c:pt>
                <c:pt idx="694">
                  <c:v>3.0682871207994635</c:v>
                </c:pt>
                <c:pt idx="695">
                  <c:v>3.0460468794175521</c:v>
                </c:pt>
                <c:pt idx="696">
                  <c:v>3.0211460240185009</c:v>
                </c:pt>
                <c:pt idx="697">
                  <c:v>2.9937780865910582</c:v>
                </c:pt>
                <c:pt idx="698">
                  <c:v>2.9641530092076191</c:v>
                </c:pt>
                <c:pt idx="699">
                  <c:v>2.9324947156752428</c:v>
                </c:pt>
                <c:pt idx="700">
                  <c:v>2.8990385774975658</c:v>
                </c:pt>
                <c:pt idx="701">
                  <c:v>2.8640288171817905</c:v>
                </c:pt>
                <c:pt idx="702">
                  <c:v>2.8277158922266592</c:v>
                </c:pt>
                <c:pt idx="703">
                  <c:v>2.7903539025339916</c:v>
                </c:pt>
                <c:pt idx="704">
                  <c:v>2.7521980625175986</c:v>
                </c:pt>
                <c:pt idx="705">
                  <c:v>2.7135022768775054</c:v>
                </c:pt>
                <c:pt idx="706">
                  <c:v>2.6745168559220232</c:v>
                </c:pt>
                <c:pt idx="707">
                  <c:v>2.6354864025286617</c:v>
                </c:pt>
                <c:pt idx="708">
                  <c:v>2.5966478984277677</c:v>
                </c:pt>
                <c:pt idx="709">
                  <c:v>2.5582290125719682</c:v>
                </c:pt>
                <c:pt idx="710">
                  <c:v>2.5204466490354971</c:v>
                </c:pt>
                <c:pt idx="711">
                  <c:v>2.4835057462902252</c:v>
                </c:pt>
                <c:pt idx="712">
                  <c:v>2.4475983339602929</c:v>
                </c:pt>
                <c:pt idx="713">
                  <c:v>2.4129028473932577</c:v>
                </c:pt>
                <c:pt idx="714">
                  <c:v>2.3795836947340594</c:v>
                </c:pt>
                <c:pt idx="715">
                  <c:v>2.347791065775557</c:v>
                </c:pt>
                <c:pt idx="716">
                  <c:v>2.3176609668070505</c:v>
                </c:pt>
                <c:pt idx="717">
                  <c:v>2.2893154611027802</c:v>
                </c:pt>
                <c:pt idx="718">
                  <c:v>2.2628630906848577</c:v>
                </c:pt>
                <c:pt idx="719">
                  <c:v>2.2383994516501682</c:v>
                </c:pt>
                <c:pt idx="720">
                  <c:v>2.2160078927353952</c:v>
                </c:pt>
                <c:pt idx="721">
                  <c:v>2.1957603049675982</c:v>
                </c:pt>
                <c:pt idx="722">
                  <c:v>2.1777179692416171</c:v>
                </c:pt>
                <c:pt idx="723">
                  <c:v>2.1619324284997301</c:v>
                </c:pt>
                <c:pt idx="724">
                  <c:v>2.1484463518591879</c:v>
                </c:pt>
                <c:pt idx="725">
                  <c:v>2.1372943595172789</c:v>
                </c:pt>
                <c:pt idx="726">
                  <c:v>2.1285037795215058</c:v>
                </c:pt>
                <c:pt idx="727">
                  <c:v>2.1220953104638367</c:v>
                </c:pt>
                <c:pt idx="728">
                  <c:v>2.1180835677682306</c:v>
                </c:pt>
                <c:pt idx="729">
                  <c:v>2.116477495398887</c:v>
                </c:pt>
                <c:pt idx="730">
                  <c:v>2.1172806294210678</c:v>
                </c:pt>
                <c:pt idx="731">
                  <c:v>2.1204912047808402</c:v>
                </c:pt>
                <c:pt idx="732">
                  <c:v>2.1261021018180997</c:v>
                </c:pt>
                <c:pt idx="733">
                  <c:v>2.1341006342579005</c:v>
                </c:pt>
                <c:pt idx="734">
                  <c:v>2.1444681856150667</c:v>
                </c:pt>
                <c:pt idx="735">
                  <c:v>2.1571797059665077</c:v>
                </c:pt>
                <c:pt idx="736">
                  <c:v>2.1722030857729999</c:v>
                </c:pt>
                <c:pt idx="737">
                  <c:v>2.1894984277513792</c:v>
                </c:pt>
                <c:pt idx="738">
                  <c:v>2.2090172416011686</c:v>
                </c:pt>
                <c:pt idx="739">
                  <c:v>2.2307015895839601</c:v>
                </c:pt>
                <c:pt idx="740">
                  <c:v>2.2544832134564592</c:v>
                </c:pt>
                <c:pt idx="741">
                  <c:v>2.2802826750055014</c:v>
                </c:pt>
                <c:pt idx="742">
                  <c:v>2.3080085433788007</c:v>
                </c:pt>
                <c:pt idx="743">
                  <c:v>2.3375566625186837</c:v>
                </c:pt>
                <c:pt idx="744">
                  <c:v>2.3688095312794464</c:v>
                </c:pt>
                <c:pt idx="745">
                  <c:v>2.4016358272526759</c:v>
                </c:pt>
                <c:pt idx="746">
                  <c:v>2.4358901029671487</c:v>
                </c:pt>
                <c:pt idx="747">
                  <c:v>2.471412680021063</c:v>
                </c:pt>
                <c:pt idx="748">
                  <c:v>2.5080297629087798</c:v>
                </c:pt>
                <c:pt idx="749">
                  <c:v>2.5455537899047287</c:v>
                </c:pt>
                <c:pt idx="750">
                  <c:v>2.5837840334610211</c:v>
                </c:pt>
                <c:pt idx="751">
                  <c:v>2.6225074572687235</c:v>
                </c:pt>
                <c:pt idx="752">
                  <c:v>2.6614998315481677</c:v>
                </c:pt>
                <c:pt idx="753">
                  <c:v>2.7005271023918578</c:v>
                </c:pt>
                <c:pt idx="754">
                  <c:v>2.7393470052179252</c:v>
                </c:pt>
                <c:pt idx="755">
                  <c:v>2.7777109067316612</c:v>
                </c:pt>
                <c:pt idx="756">
                  <c:v>2.8153658543660374</c:v>
                </c:pt>
                <c:pt idx="757">
                  <c:v>2.8520568071065977</c:v>
                </c:pt>
                <c:pt idx="758">
                  <c:v>2.8875290170146455</c:v>
                </c:pt>
                <c:pt idx="759">
                  <c:v>2.9215305267560252</c:v>
                </c:pt>
                <c:pt idx="760">
                  <c:v>2.9538147451126933</c:v>
                </c:pt>
                <c:pt idx="761">
                  <c:v>2.9841430598812249</c:v>
                </c:pt>
                <c:pt idx="762">
                  <c:v>3.0122874458096573</c:v>
                </c:pt>
                <c:pt idx="763">
                  <c:v>3.0380330243354443</c:v>
                </c:pt>
                <c:pt idx="764">
                  <c:v>3.0611805318901992</c:v>
                </c:pt>
                <c:pt idx="765">
                  <c:v>3.0815486544358586</c:v>
                </c:pt>
                <c:pt idx="766">
                  <c:v>3.0989761876794182</c:v>
                </c:pt>
                <c:pt idx="767">
                  <c:v>3.1133239850454202</c:v>
                </c:pt>
                <c:pt idx="768">
                  <c:v>3.1244766589153481</c:v>
                </c:pt>
                <c:pt idx="769">
                  <c:v>3.1323440047998377</c:v>
                </c:pt>
                <c:pt idx="770">
                  <c:v>3.1368621229089668</c:v>
                </c:pt>
                <c:pt idx="771">
                  <c:v>3.1379942169248491</c:v>
                </c:pt>
                <c:pt idx="772">
                  <c:v>3.1357310555496052</c:v>
                </c:pt>
                <c:pt idx="773">
                  <c:v>3.1300910884760111</c:v>
                </c:pt>
                <c:pt idx="774">
                  <c:v>3.1211202146800212</c:v>
                </c:pt>
                <c:pt idx="775">
                  <c:v>3.1088912072316766</c:v>
                </c:pt>
                <c:pt idx="776">
                  <c:v>3.0935028050278031</c:v>
                </c:pt>
                <c:pt idx="777">
                  <c:v>3.0750784878369593</c:v>
                </c:pt>
                <c:pt idx="778">
                  <c:v>3.0537649566850482</c:v>
                </c:pt>
                <c:pt idx="779">
                  <c:v>3.0297303467818186</c:v>
                </c:pt>
                <c:pt idx="780">
                  <c:v>3.0031622047834716</c:v>
                </c:pt>
                <c:pt idx="781">
                  <c:v>2.9742652661104803</c:v>
                </c:pt>
                <c:pt idx="782">
                  <c:v>2.9432590712100382</c:v>
                </c:pt>
                <c:pt idx="783">
                  <c:v>2.9103754620069142</c:v>
                </c:pt>
                <c:pt idx="784">
                  <c:v>2.8758560012767167</c:v>
                </c:pt>
                <c:pt idx="785">
                  <c:v>2.8399493582768423</c:v>
                </c:pt>
                <c:pt idx="786">
                  <c:v>2.8029087036738534</c:v>
                </c:pt>
                <c:pt idx="787">
                  <c:v>2.7649891556264183</c:v>
                </c:pt>
                <c:pt idx="788">
                  <c:v>2.7264453168496567</c:v>
                </c:pt>
                <c:pt idx="789">
                  <c:v>2.6875289396549817</c:v>
                </c:pt>
                <c:pt idx="790">
                  <c:v>2.6484867523926656</c:v>
                </c:pt>
                <c:pt idx="791">
                  <c:v>2.6095584765129645</c:v>
                </c:pt>
                <c:pt idx="792">
                  <c:v>2.5709750586993612</c:v>
                </c:pt>
                <c:pt idx="793">
                  <c:v>2.53295713732737</c:v>
                </c:pt>
                <c:pt idx="794">
                  <c:v>2.4957137569851091</c:v>
                </c:pt>
                <c:pt idx="795">
                  <c:v>2.4594413390805574</c:v>
                </c:pt>
                <c:pt idx="796">
                  <c:v>2.424322910788975</c:v>
                </c:pt>
                <c:pt idx="797">
                  <c:v>2.3905275888899467</c:v>
                </c:pt>
                <c:pt idx="798">
                  <c:v>2.3582103095381388</c:v>
                </c:pt>
                <c:pt idx="799">
                  <c:v>2.3275117898260702</c:v>
                </c:pt>
                <c:pt idx="800">
                  <c:v>2.2985587022478202</c:v>
                </c:pt>
                <c:pt idx="801">
                  <c:v>2.2714640389656249</c:v>
                </c:pt>
                <c:pt idx="802">
                  <c:v>2.2463276392047797</c:v>
                </c:pt>
                <c:pt idx="803">
                  <c:v>2.2232368502382851</c:v>
                </c:pt>
                <c:pt idx="804">
                  <c:v>2.2022672903273812</c:v>
                </c:pt>
                <c:pt idx="805">
                  <c:v>2.1834836807018192</c:v>
                </c:pt>
                <c:pt idx="806">
                  <c:v>2.1669407132172749</c:v>
                </c:pt>
                <c:pt idx="807">
                  <c:v>2.1526839207198547</c:v>
                </c:pt>
                <c:pt idx="808">
                  <c:v>2.1407505183647375</c:v>
                </c:pt>
                <c:pt idx="809">
                  <c:v>2.1311701861408783</c:v>
                </c:pt>
                <c:pt idx="810">
                  <c:v>2.1239657655957442</c:v>
                </c:pt>
                <c:pt idx="811">
                  <c:v>2.1191538471596232</c:v>
                </c:pt>
                <c:pt idx="812">
                  <c:v>2.1167452284566837</c:v>
                </c:pt>
                <c:pt idx="813">
                  <c:v>2.1167452284566837</c:v>
                </c:pt>
                <c:pt idx="814">
                  <c:v>2.1191538471596232</c:v>
                </c:pt>
                <c:pt idx="815">
                  <c:v>2.1239657655957442</c:v>
                </c:pt>
                <c:pt idx="816">
                  <c:v>2.1311701861408774</c:v>
                </c:pt>
                <c:pt idx="817">
                  <c:v>2.1407505183647282</c:v>
                </c:pt>
                <c:pt idx="818">
                  <c:v>2.1526839207198529</c:v>
                </c:pt>
                <c:pt idx="819">
                  <c:v>2.1669407132172731</c:v>
                </c:pt>
                <c:pt idx="820">
                  <c:v>2.1834836807018152</c:v>
                </c:pt>
                <c:pt idx="821">
                  <c:v>2.2022672903273799</c:v>
                </c:pt>
                <c:pt idx="822">
                  <c:v>2.2232368502382802</c:v>
                </c:pt>
                <c:pt idx="823">
                  <c:v>2.2463276392047744</c:v>
                </c:pt>
                <c:pt idx="824">
                  <c:v>2.2714640389656195</c:v>
                </c:pt>
                <c:pt idx="825">
                  <c:v>2.2985587022478189</c:v>
                </c:pt>
                <c:pt idx="826">
                  <c:v>2.3275117898260667</c:v>
                </c:pt>
                <c:pt idx="827">
                  <c:v>2.3582103095381348</c:v>
                </c:pt>
                <c:pt idx="828">
                  <c:v>2.3905275888899427</c:v>
                </c:pt>
                <c:pt idx="829">
                  <c:v>2.4243229107889714</c:v>
                </c:pt>
                <c:pt idx="830">
                  <c:v>2.4594413390805547</c:v>
                </c:pt>
                <c:pt idx="831">
                  <c:v>2.4957137569851002</c:v>
                </c:pt>
                <c:pt idx="832">
                  <c:v>2.5329571373273594</c:v>
                </c:pt>
                <c:pt idx="833">
                  <c:v>2.5709750586993581</c:v>
                </c:pt>
                <c:pt idx="834">
                  <c:v>2.60955847651296</c:v>
                </c:pt>
                <c:pt idx="835">
                  <c:v>2.6484867523926616</c:v>
                </c:pt>
                <c:pt idx="836">
                  <c:v>2.6875289396549702</c:v>
                </c:pt>
                <c:pt idx="837">
                  <c:v>2.7264453168496416</c:v>
                </c:pt>
                <c:pt idx="838">
                  <c:v>2.7649891556264077</c:v>
                </c:pt>
                <c:pt idx="839">
                  <c:v>2.8029087036738463</c:v>
                </c:pt>
                <c:pt idx="840">
                  <c:v>2.8399493582768387</c:v>
                </c:pt>
                <c:pt idx="841">
                  <c:v>2.8758560012767167</c:v>
                </c:pt>
                <c:pt idx="842">
                  <c:v>2.9103754620069058</c:v>
                </c:pt>
                <c:pt idx="843">
                  <c:v>2.9432590712100342</c:v>
                </c:pt>
                <c:pt idx="844">
                  <c:v>2.9742652661104771</c:v>
                </c:pt>
                <c:pt idx="845">
                  <c:v>3.003162204783469</c:v>
                </c:pt>
                <c:pt idx="846">
                  <c:v>3.0297303467818084</c:v>
                </c:pt>
                <c:pt idx="847">
                  <c:v>3.0537649566850416</c:v>
                </c:pt>
                <c:pt idx="848">
                  <c:v>3.075078487836957</c:v>
                </c:pt>
                <c:pt idx="849">
                  <c:v>3.0935028050278013</c:v>
                </c:pt>
                <c:pt idx="850">
                  <c:v>3.1088912072316726</c:v>
                </c:pt>
                <c:pt idx="851">
                  <c:v>3.1211202146800092</c:v>
                </c:pt>
                <c:pt idx="852">
                  <c:v>3.1300910884760089</c:v>
                </c:pt>
                <c:pt idx="853">
                  <c:v>3.1357310555496052</c:v>
                </c:pt>
                <c:pt idx="854">
                  <c:v>3.1379942169248491</c:v>
                </c:pt>
                <c:pt idx="855">
                  <c:v>3.136862122908969</c:v>
                </c:pt>
                <c:pt idx="856">
                  <c:v>3.1323440047998377</c:v>
                </c:pt>
                <c:pt idx="857">
                  <c:v>3.1244766589153499</c:v>
                </c:pt>
                <c:pt idx="858">
                  <c:v>3.1133239850454202</c:v>
                </c:pt>
                <c:pt idx="859">
                  <c:v>3.09897618767942</c:v>
                </c:pt>
                <c:pt idx="860">
                  <c:v>3.0815486544358639</c:v>
                </c:pt>
                <c:pt idx="861">
                  <c:v>3.0611805318902032</c:v>
                </c:pt>
                <c:pt idx="862">
                  <c:v>3.0380330243354465</c:v>
                </c:pt>
                <c:pt idx="863">
                  <c:v>3.0122874458096573</c:v>
                </c:pt>
                <c:pt idx="864">
                  <c:v>2.9841430598812284</c:v>
                </c:pt>
                <c:pt idx="865">
                  <c:v>2.9538147451127017</c:v>
                </c:pt>
                <c:pt idx="866">
                  <c:v>2.9215305267560407</c:v>
                </c:pt>
                <c:pt idx="867">
                  <c:v>2.887529017014649</c:v>
                </c:pt>
                <c:pt idx="868">
                  <c:v>2.8520568071066008</c:v>
                </c:pt>
                <c:pt idx="869">
                  <c:v>2.8153658543660423</c:v>
                </c:pt>
                <c:pt idx="870">
                  <c:v>2.7777109067316799</c:v>
                </c:pt>
                <c:pt idx="871">
                  <c:v>2.7393470052179412</c:v>
                </c:pt>
                <c:pt idx="872">
                  <c:v>2.7005271023918644</c:v>
                </c:pt>
                <c:pt idx="873">
                  <c:v>2.6614998315481739</c:v>
                </c:pt>
                <c:pt idx="874">
                  <c:v>2.6225074572687315</c:v>
                </c:pt>
                <c:pt idx="875">
                  <c:v>2.5837840334610291</c:v>
                </c:pt>
                <c:pt idx="876">
                  <c:v>2.5455537899047362</c:v>
                </c:pt>
                <c:pt idx="877">
                  <c:v>2.5080297629087802</c:v>
                </c:pt>
                <c:pt idx="878">
                  <c:v>2.471412680021063</c:v>
                </c:pt>
                <c:pt idx="879">
                  <c:v>2.4358901029671531</c:v>
                </c:pt>
                <c:pt idx="880">
                  <c:v>2.4016358272526825</c:v>
                </c:pt>
                <c:pt idx="881">
                  <c:v>2.3688095312794561</c:v>
                </c:pt>
                <c:pt idx="882">
                  <c:v>2.3375566625186877</c:v>
                </c:pt>
                <c:pt idx="883">
                  <c:v>2.3080085433788127</c:v>
                </c:pt>
                <c:pt idx="884">
                  <c:v>2.280282675005505</c:v>
                </c:pt>
                <c:pt idx="885">
                  <c:v>2.2544832134564672</c:v>
                </c:pt>
                <c:pt idx="886">
                  <c:v>2.2307015895839606</c:v>
                </c:pt>
                <c:pt idx="887">
                  <c:v>2.2090172416011717</c:v>
                </c:pt>
                <c:pt idx="888">
                  <c:v>2.1894984277513792</c:v>
                </c:pt>
                <c:pt idx="889">
                  <c:v>2.1722030857729999</c:v>
                </c:pt>
                <c:pt idx="890">
                  <c:v>2.1571797059665117</c:v>
                </c:pt>
                <c:pt idx="891">
                  <c:v>2.1444681856150667</c:v>
                </c:pt>
                <c:pt idx="892">
                  <c:v>2.1341006342579014</c:v>
                </c:pt>
                <c:pt idx="893">
                  <c:v>2.1261021018180997</c:v>
                </c:pt>
                <c:pt idx="894">
                  <c:v>2.1204912047808415</c:v>
                </c:pt>
                <c:pt idx="895">
                  <c:v>2.1172806294210678</c:v>
                </c:pt>
                <c:pt idx="896">
                  <c:v>2.116477495398887</c:v>
                </c:pt>
                <c:pt idx="897">
                  <c:v>2.1180835677682306</c:v>
                </c:pt>
                <c:pt idx="898">
                  <c:v>2.1220953104638367</c:v>
                </c:pt>
                <c:pt idx="899">
                  <c:v>2.1285037795215045</c:v>
                </c:pt>
                <c:pt idx="900">
                  <c:v>2.1372943595172682</c:v>
                </c:pt>
                <c:pt idx="901">
                  <c:v>2.1484463518591865</c:v>
                </c:pt>
                <c:pt idx="902">
                  <c:v>2.1619324284997274</c:v>
                </c:pt>
                <c:pt idx="903">
                  <c:v>2.1777179692416082</c:v>
                </c:pt>
                <c:pt idx="904">
                  <c:v>2.1957603049675942</c:v>
                </c:pt>
                <c:pt idx="905">
                  <c:v>2.2160078927353881</c:v>
                </c:pt>
                <c:pt idx="906">
                  <c:v>2.2383994516501655</c:v>
                </c:pt>
                <c:pt idx="907">
                  <c:v>2.2628630906848577</c:v>
                </c:pt>
                <c:pt idx="908">
                  <c:v>2.2893154611027802</c:v>
                </c:pt>
                <c:pt idx="909">
                  <c:v>2.3176609668070407</c:v>
                </c:pt>
                <c:pt idx="910">
                  <c:v>2.347791065775549</c:v>
                </c:pt>
                <c:pt idx="911">
                  <c:v>2.3795836947340567</c:v>
                </c:pt>
                <c:pt idx="912">
                  <c:v>2.4129028473932577</c:v>
                </c:pt>
                <c:pt idx="913">
                  <c:v>2.4475983339602827</c:v>
                </c:pt>
                <c:pt idx="914">
                  <c:v>2.4835057462902212</c:v>
                </c:pt>
                <c:pt idx="915">
                  <c:v>2.5204466490354824</c:v>
                </c:pt>
                <c:pt idx="916">
                  <c:v>2.5582290125719616</c:v>
                </c:pt>
                <c:pt idx="917">
                  <c:v>2.5966478984277597</c:v>
                </c:pt>
                <c:pt idx="918">
                  <c:v>2.6354864025286577</c:v>
                </c:pt>
                <c:pt idx="919">
                  <c:v>2.674516855922012</c:v>
                </c:pt>
                <c:pt idx="920">
                  <c:v>2.7135022768774935</c:v>
                </c:pt>
                <c:pt idx="921">
                  <c:v>2.7521980625175892</c:v>
                </c:pt>
                <c:pt idx="922">
                  <c:v>2.7903539025339876</c:v>
                </c:pt>
                <c:pt idx="923">
                  <c:v>2.8277158922266485</c:v>
                </c:pt>
                <c:pt idx="924">
                  <c:v>2.8640288171817789</c:v>
                </c:pt>
                <c:pt idx="925">
                  <c:v>2.8990385774975622</c:v>
                </c:pt>
                <c:pt idx="926">
                  <c:v>2.932494715675237</c:v>
                </c:pt>
                <c:pt idx="927">
                  <c:v>2.9641530092076152</c:v>
                </c:pt>
                <c:pt idx="928">
                  <c:v>2.993778086591051</c:v>
                </c:pt>
                <c:pt idx="929">
                  <c:v>3.0211460240184977</c:v>
                </c:pt>
                <c:pt idx="930">
                  <c:v>3.0460468794175473</c:v>
                </c:pt>
                <c:pt idx="931">
                  <c:v>3.0682871207994613</c:v>
                </c:pt>
                <c:pt idx="932">
                  <c:v>3.0876919070811524</c:v>
                </c:pt>
                <c:pt idx="933">
                  <c:v>3.1041071816123691</c:v>
                </c:pt>
                <c:pt idx="934">
                  <c:v>3.117401541545084</c:v>
                </c:pt>
                <c:pt idx="935">
                  <c:v>3.1274678498628852</c:v>
                </c:pt>
                <c:pt idx="936">
                  <c:v>3.1342245612695412</c:v>
                </c:pt>
                <c:pt idx="937">
                  <c:v>3.1376167381267401</c:v>
                </c:pt>
                <c:pt idx="938">
                  <c:v>3.1376167381267401</c:v>
                </c:pt>
                <c:pt idx="939">
                  <c:v>3.1342245612695412</c:v>
                </c:pt>
                <c:pt idx="940">
                  <c:v>3.1274678498628856</c:v>
                </c:pt>
                <c:pt idx="941">
                  <c:v>3.1174015415450858</c:v>
                </c:pt>
                <c:pt idx="942">
                  <c:v>3.1041071816123709</c:v>
                </c:pt>
                <c:pt idx="943">
                  <c:v>3.0876919070811586</c:v>
                </c:pt>
                <c:pt idx="944">
                  <c:v>3.0682871207994662</c:v>
                </c:pt>
                <c:pt idx="945">
                  <c:v>3.0460468794175521</c:v>
                </c:pt>
                <c:pt idx="946">
                  <c:v>3.0211460240184986</c:v>
                </c:pt>
                <c:pt idx="947">
                  <c:v>2.9937780865910582</c:v>
                </c:pt>
                <c:pt idx="948">
                  <c:v>2.9641530092076196</c:v>
                </c:pt>
                <c:pt idx="949">
                  <c:v>2.9324947156752437</c:v>
                </c:pt>
                <c:pt idx="950">
                  <c:v>2.8990385774975693</c:v>
                </c:pt>
                <c:pt idx="951">
                  <c:v>2.8640288171817869</c:v>
                </c:pt>
                <c:pt idx="952">
                  <c:v>2.8277158922266592</c:v>
                </c:pt>
                <c:pt idx="953">
                  <c:v>2.7903539025339956</c:v>
                </c:pt>
                <c:pt idx="954">
                  <c:v>2.7521980625176012</c:v>
                </c:pt>
                <c:pt idx="955">
                  <c:v>2.7135022768775032</c:v>
                </c:pt>
                <c:pt idx="956">
                  <c:v>2.6745168559220232</c:v>
                </c:pt>
                <c:pt idx="957">
                  <c:v>2.6354864025286728</c:v>
                </c:pt>
                <c:pt idx="958">
                  <c:v>2.5966478984277677</c:v>
                </c:pt>
                <c:pt idx="959">
                  <c:v>2.558229012571978</c:v>
                </c:pt>
                <c:pt idx="960">
                  <c:v>2.5204466490354909</c:v>
                </c:pt>
                <c:pt idx="961">
                  <c:v>2.4835057462902212</c:v>
                </c:pt>
                <c:pt idx="962">
                  <c:v>2.4475983339602934</c:v>
                </c:pt>
                <c:pt idx="963">
                  <c:v>2.4129028473932586</c:v>
                </c:pt>
                <c:pt idx="964">
                  <c:v>2.3795836947340594</c:v>
                </c:pt>
                <c:pt idx="965">
                  <c:v>2.3477910657755579</c:v>
                </c:pt>
                <c:pt idx="966">
                  <c:v>2.3176609668070483</c:v>
                </c:pt>
                <c:pt idx="967">
                  <c:v>2.2893154611027802</c:v>
                </c:pt>
                <c:pt idx="968">
                  <c:v>2.2628630906848577</c:v>
                </c:pt>
                <c:pt idx="969">
                  <c:v>2.2383994516501775</c:v>
                </c:pt>
                <c:pt idx="970">
                  <c:v>2.2160078927353952</c:v>
                </c:pt>
                <c:pt idx="971">
                  <c:v>2.1957603049675982</c:v>
                </c:pt>
                <c:pt idx="972">
                  <c:v>2.1777179692416193</c:v>
                </c:pt>
                <c:pt idx="973">
                  <c:v>2.1619324284997301</c:v>
                </c:pt>
                <c:pt idx="974">
                  <c:v>2.1484463518591888</c:v>
                </c:pt>
                <c:pt idx="975">
                  <c:v>2.1372943595172771</c:v>
                </c:pt>
                <c:pt idx="976">
                  <c:v>2.1285037795215054</c:v>
                </c:pt>
                <c:pt idx="977">
                  <c:v>2.1220953104638367</c:v>
                </c:pt>
                <c:pt idx="978">
                  <c:v>2.118083567768231</c:v>
                </c:pt>
                <c:pt idx="979">
                  <c:v>2.116477495398887</c:v>
                </c:pt>
                <c:pt idx="980">
                  <c:v>2.1172806294210678</c:v>
                </c:pt>
                <c:pt idx="981">
                  <c:v>2.1204912047808402</c:v>
                </c:pt>
                <c:pt idx="982">
                  <c:v>2.1261021018180983</c:v>
                </c:pt>
                <c:pt idx="983">
                  <c:v>2.1341006342578988</c:v>
                </c:pt>
                <c:pt idx="984">
                  <c:v>2.1444681856150627</c:v>
                </c:pt>
                <c:pt idx="985">
                  <c:v>2.1571797059665085</c:v>
                </c:pt>
                <c:pt idx="986">
                  <c:v>2.1722030857729999</c:v>
                </c:pt>
                <c:pt idx="987">
                  <c:v>2.1894984277513752</c:v>
                </c:pt>
                <c:pt idx="988">
                  <c:v>2.2090172416011677</c:v>
                </c:pt>
                <c:pt idx="989">
                  <c:v>2.2307015895839601</c:v>
                </c:pt>
                <c:pt idx="990">
                  <c:v>2.2544832134564619</c:v>
                </c:pt>
                <c:pt idx="991">
                  <c:v>2.2802826750054992</c:v>
                </c:pt>
                <c:pt idx="992">
                  <c:v>2.3080085433788007</c:v>
                </c:pt>
                <c:pt idx="993">
                  <c:v>2.3375566625186828</c:v>
                </c:pt>
                <c:pt idx="994">
                  <c:v>2.3688095312794477</c:v>
                </c:pt>
                <c:pt idx="995">
                  <c:v>2.4016358272526754</c:v>
                </c:pt>
                <c:pt idx="996">
                  <c:v>2.435890102967146</c:v>
                </c:pt>
                <c:pt idx="997">
                  <c:v>2.4714126800210567</c:v>
                </c:pt>
                <c:pt idx="998">
                  <c:v>2.5080297629087691</c:v>
                </c:pt>
                <c:pt idx="999">
                  <c:v>2.5455537899047278</c:v>
                </c:pt>
                <c:pt idx="1000">
                  <c:v>2.5777862820944075</c:v>
                </c:pt>
                <c:pt idx="1001">
                  <c:v>2.6103700547110011</c:v>
                </c:pt>
                <c:pt idx="1002">
                  <c:v>2.6430821897731147</c:v>
                </c:pt>
                <c:pt idx="1003">
                  <c:v>2.6756916842973442</c:v>
                </c:pt>
                <c:pt idx="1004">
                  <c:v>2.7079610389760189</c:v>
                </c:pt>
                <c:pt idx="1005">
                  <c:v>2.7396480607087104</c:v>
                </c:pt>
                <c:pt idx="1006">
                  <c:v>2.7705078582532012</c:v>
                </c:pt>
                <c:pt idx="1007">
                  <c:v>2.8002950053037416</c:v>
                </c:pt>
                <c:pt idx="1008">
                  <c:v>2.8287658408210992</c:v>
                </c:pt>
                <c:pt idx="1009">
                  <c:v>2.855680872533263</c:v>
                </c:pt>
                <c:pt idx="1010">
                  <c:v>2.8808072462950398</c:v>
                </c:pt>
                <c:pt idx="1011">
                  <c:v>2.9039212415142872</c:v>
                </c:pt>
                <c:pt idx="1012">
                  <c:v>2.9248107511878652</c:v>
                </c:pt>
                <c:pt idx="1013">
                  <c:v>2.9432777042827403</c:v>
                </c:pt>
                <c:pt idx="1014">
                  <c:v>2.9591403882746969</c:v>
                </c:pt>
                <c:pt idx="1015">
                  <c:v>2.9722356306236333</c:v>
                </c:pt>
                <c:pt idx="1016">
                  <c:v>2.9824207998048786</c:v>
                </c:pt>
                <c:pt idx="1017">
                  <c:v>2.9895755891993239</c:v>
                </c:pt>
                <c:pt idx="1018">
                  <c:v>2.9936035506163412</c:v>
                </c:pt>
                <c:pt idx="1019">
                  <c:v>2.9944333484133212</c:v>
                </c:pt>
                <c:pt idx="1020">
                  <c:v>2.9920197099978267</c:v>
                </c:pt>
                <c:pt idx="1021">
                  <c:v>2.9863440538518677</c:v>
                </c:pt>
                <c:pt idx="1022">
                  <c:v>2.9774147819899612</c:v>
                </c:pt>
                <c:pt idx="1023">
                  <c:v>2.9652672298320182</c:v>
                </c:pt>
                <c:pt idx="1024">
                  <c:v>2.9499632727085792</c:v>
                </c:pt>
                <c:pt idx="1025">
                  <c:v>2.9315905944880867</c:v>
                </c:pt>
                <c:pt idx="1026">
                  <c:v>2.9102616299889577</c:v>
                </c:pt>
                <c:pt idx="1027">
                  <c:v>2.8861121987821803</c:v>
                </c:pt>
                <c:pt idx="1028">
                  <c:v>2.8592998535760428</c:v>
                </c:pt>
                <c:pt idx="1029">
                  <c:v>2.8300019714846787</c:v>
                </c:pt>
                <c:pt idx="1030">
                  <c:v>2.7984136210079642</c:v>
                </c:pt>
                <c:pt idx="1031">
                  <c:v>2.7647452413966667</c:v>
                </c:pt>
                <c:pt idx="1032">
                  <c:v>2.7292201741627875</c:v>
                </c:pt>
                <c:pt idx="1033">
                  <c:v>2.6920720887576621</c:v>
                </c:pt>
                <c:pt idx="1034">
                  <c:v>2.6535423458334382</c:v>
                </c:pt>
                <c:pt idx="1035">
                  <c:v>2.6138773420018584</c:v>
                </c:pt>
                <c:pt idx="1036">
                  <c:v>2.5733258796002922</c:v>
                </c:pt>
                <c:pt idx="1037">
                  <c:v>2.5321366036831323</c:v>
                </c:pt>
                <c:pt idx="1038">
                  <c:v>2.4905555463091931</c:v>
                </c:pt>
                <c:pt idx="1039">
                  <c:v>2.4488238152454809</c:v>
                </c:pt>
                <c:pt idx="1040">
                  <c:v>2.4071754605232187</c:v>
                </c:pt>
                <c:pt idx="1041">
                  <c:v>2.3658355479490196</c:v>
                </c:pt>
                <c:pt idx="1042">
                  <c:v>2.3250184637928535</c:v>
                </c:pt>
                <c:pt idx="1043">
                  <c:v>2.2849264695552542</c:v>
                </c:pt>
                <c:pt idx="1044">
                  <c:v>2.2457485200803906</c:v>
                </c:pt>
                <c:pt idx="1045">
                  <c:v>2.2076593524566892</c:v>
                </c:pt>
                <c:pt idx="1046">
                  <c:v>2.1708188472622592</c:v>
                </c:pt>
                <c:pt idx="1047">
                  <c:v>2.1353716579017212</c:v>
                </c:pt>
                <c:pt idx="1048">
                  <c:v>2.1014470981718105</c:v>
                </c:pt>
                <c:pt idx="1049">
                  <c:v>2.0691592729110999</c:v>
                </c:pt>
                <c:pt idx="1050">
                  <c:v>2.0386074317483427</c:v>
                </c:pt>
                <c:pt idx="1051">
                  <c:v>2.0098765216731147</c:v>
                </c:pt>
                <c:pt idx="1052">
                  <c:v>1.9830379104995581</c:v>
                </c:pt>
                <c:pt idx="1053">
                  <c:v>1.9581502503622463</c:v>
                </c:pt>
                <c:pt idx="1054">
                  <c:v>1.9352604482278271</c:v>
                </c:pt>
                <c:pt idx="1055">
                  <c:v>1.9144047090741094</c:v>
                </c:pt>
                <c:pt idx="1056">
                  <c:v>1.8956096169006831</c:v>
                </c:pt>
                <c:pt idx="1057">
                  <c:v>1.8788932190972998</c:v>
                </c:pt>
                <c:pt idx="1058">
                  <c:v>1.8642660808923242</c:v>
                </c:pt>
                <c:pt idx="1059">
                  <c:v>1.8517322785988599</c:v>
                </c:pt>
                <c:pt idx="1060">
                  <c:v>1.8412903031177579</c:v>
                </c:pt>
                <c:pt idx="1061">
                  <c:v>1.8329338485743878</c:v>
                </c:pt>
                <c:pt idx="1062">
                  <c:v>1.8266524649743301</c:v>
                </c:pt>
                <c:pt idx="1063">
                  <c:v>1.822432058262714</c:v>
                </c:pt>
                <c:pt idx="1064">
                  <c:v>1.820255226052877</c:v>
                </c:pt>
                <c:pt idx="1065">
                  <c:v>1.8201014224326868</c:v>
                </c:pt>
                <c:pt idx="1066">
                  <c:v>1.8219469505377193</c:v>
                </c:pt>
                <c:pt idx="1067">
                  <c:v>1.8257647868700198</c:v>
                </c:pt>
                <c:pt idx="1068">
                  <c:v>1.8315242465131771</c:v>
                </c:pt>
                <c:pt idx="1069">
                  <c:v>1.8391905033225959</c:v>
                </c:pt>
                <c:pt idx="1070">
                  <c:v>1.8487239837356271</c:v>
                </c:pt>
                <c:pt idx="1071">
                  <c:v>1.8600796569387921</c:v>
                </c:pt>
                <c:pt idx="1072">
                  <c:v>1.8732062476486038</c:v>
                </c:pt>
                <c:pt idx="1073">
                  <c:v>1.8880454006227168</c:v>
                </c:pt>
                <c:pt idx="1074">
                  <c:v>1.904530828147964</c:v>
                </c:pt>
                <c:pt idx="1075">
                  <c:v>1.9225874730975585</c:v>
                </c:pt>
                <c:pt idx="1076">
                  <c:v>1.9421307206751011</c:v>
                </c:pt>
                <c:pt idx="1077">
                  <c:v>1.9630656916526219</c:v>
                </c:pt>
                <c:pt idx="1078">
                  <c:v>1.9852866487649614</c:v>
                </c:pt>
                <c:pt idx="1079">
                  <c:v>2.0086765459670239</c:v>
                </c:pt>
                <c:pt idx="1080">
                  <c:v>2.0331067475347417</c:v>
                </c:pt>
                <c:pt idx="1081">
                  <c:v>2.0584369405536447</c:v>
                </c:pt>
                <c:pt idx="1082">
                  <c:v>2.0845152602681392</c:v>
                </c:pt>
                <c:pt idx="1083">
                  <c:v>2.111178643149183</c:v>
                </c:pt>
                <c:pt idx="1084">
                  <c:v>2.1382534174844587</c:v>
                </c:pt>
                <c:pt idx="1085">
                  <c:v>2.165556135914493</c:v>
                </c:pt>
                <c:pt idx="1086">
                  <c:v>2.1928946487571284</c:v>
                </c:pt>
                <c:pt idx="1087">
                  <c:v>2.2200694113048347</c:v>
                </c:pt>
                <c:pt idx="1088">
                  <c:v>2.2468750126778958</c:v>
                </c:pt>
                <c:pt idx="1089">
                  <c:v>2.2731019083985826</c:v>
                </c:pt>
                <c:pt idx="1090">
                  <c:v>2.2985383337438012</c:v>
                </c:pt>
                <c:pt idx="1091">
                  <c:v>2.3229723702556377</c:v>
                </c:pt>
                <c:pt idx="1092">
                  <c:v>2.3461941336487198</c:v>
                </c:pt>
                <c:pt idx="1093">
                  <c:v>2.3679980478526064</c:v>
                </c:pt>
                <c:pt idx="1094">
                  <c:v>2.3881851671449414</c:v>
                </c:pt>
                <c:pt idx="1095">
                  <c:v>2.4065655063415603</c:v>
                </c:pt>
                <c:pt idx="1096">
                  <c:v>2.4229603378572868</c:v>
                </c:pt>
                <c:pt idx="1097">
                  <c:v>2.4372044141740394</c:v>
                </c:pt>
                <c:pt idx="1098">
                  <c:v>2.4491480748582619</c:v>
                </c:pt>
                <c:pt idx="1099">
                  <c:v>2.4586591987541158</c:v>
                </c:pt>
                <c:pt idx="1100">
                  <c:v>2.4656249643134243</c:v>
                </c:pt>
                <c:pt idx="1101">
                  <c:v>2.4699533841627273</c:v>
                </c:pt>
                <c:pt idx="1102">
                  <c:v>2.4715745838878487</c:v>
                </c:pt>
                <c:pt idx="1103">
                  <c:v>2.4704417995558967</c:v>
                </c:pt>
                <c:pt idx="1104">
                  <c:v>2.4665320735988767</c:v>
                </c:pt>
                <c:pt idx="1105">
                  <c:v>2.4598466342424534</c:v>
                </c:pt>
                <c:pt idx="1106">
                  <c:v>2.4504109495602027</c:v>
                </c:pt>
                <c:pt idx="1107">
                  <c:v>2.4382744533406577</c:v>
                </c:pt>
                <c:pt idx="1108">
                  <c:v>2.4235099461410852</c:v>
                </c:pt>
                <c:pt idx="1109">
                  <c:v>2.4062126810337539</c:v>
                </c:pt>
                <c:pt idx="1110">
                  <c:v>2.3864991494973542</c:v>
                </c:pt>
                <c:pt idx="1111">
                  <c:v>2.3645055885370692</c:v>
                </c:pt>
                <c:pt idx="1112">
                  <c:v>2.3403862353140883</c:v>
                </c:pt>
                <c:pt idx="1113">
                  <c:v>2.3143113602134231</c:v>
                </c:pt>
                <c:pt idx="1114">
                  <c:v>2.2864651132817047</c:v>
                </c:pt>
                <c:pt idx="1115">
                  <c:v>2.2570432222366192</c:v>
                </c:pt>
                <c:pt idx="1116">
                  <c:v>2.2262505827188908</c:v>
                </c:pt>
                <c:pt idx="1117">
                  <c:v>2.1942987830751628</c:v>
                </c:pt>
                <c:pt idx="1118">
                  <c:v>2.1614036066922986</c:v>
                </c:pt>
                <c:pt idx="1119">
                  <c:v>2.1277825547396612</c:v>
                </c:pt>
                <c:pt idx="1120">
                  <c:v>2.0936524311213121</c:v>
                </c:pt>
                <c:pt idx="1121">
                  <c:v>2.0592270295227797</c:v>
                </c:pt>
                <c:pt idx="1122">
                  <c:v>2.0247149597027811</c:v>
                </c:pt>
                <c:pt idx="1123">
                  <c:v>1.9903176466927532</c:v>
                </c:pt>
                <c:pt idx="1124">
                  <c:v>1.9562275324076621</c:v>
                </c:pt>
                <c:pt idx="1125">
                  <c:v>1.9226265044342681</c:v>
                </c:pt>
                <c:pt idx="1126">
                  <c:v>1.8896845715572663</c:v>
                </c:pt>
                <c:pt idx="1127">
                  <c:v>1.8575588000262278</c:v>
                </c:pt>
                <c:pt idx="1128">
                  <c:v>1.8263925187830521</c:v>
                </c:pt>
                <c:pt idx="1129">
                  <c:v>1.7963147959906938</c:v>
                </c:pt>
                <c:pt idx="1130">
                  <c:v>1.7674401833603957</c:v>
                </c:pt>
                <c:pt idx="1131">
                  <c:v>1.7398687190981235</c:v>
                </c:pt>
                <c:pt idx="1132">
                  <c:v>1.7136861749056485</c:v>
                </c:pt>
                <c:pt idx="1133">
                  <c:v>1.6889645274985461</c:v>
                </c:pt>
                <c:pt idx="1134">
                  <c:v>1.6657626306503608</c:v>
                </c:pt>
                <c:pt idx="1135">
                  <c:v>1.6441270599364943</c:v>
                </c:pt>
                <c:pt idx="1136">
                  <c:v>1.6240930992159612</c:v>
                </c:pt>
                <c:pt idx="1137">
                  <c:v>1.6056858355199453</c:v>
                </c:pt>
                <c:pt idx="1138">
                  <c:v>1.5889213274615588</c:v>
                </c:pt>
                <c:pt idx="1139">
                  <c:v>1.5738078115716301</c:v>
                </c:pt>
                <c:pt idx="1140">
                  <c:v>1.5603469111103661</c:v>
                </c:pt>
                <c:pt idx="1141">
                  <c:v>1.5485348128956018</c:v>
                </c:pt>
                <c:pt idx="1142">
                  <c:v>1.5383633794958667</c:v>
                </c:pt>
                <c:pt idx="1143">
                  <c:v>1.5298211667136499</c:v>
                </c:pt>
                <c:pt idx="1144">
                  <c:v>1.5228943195655813</c:v>
                </c:pt>
                <c:pt idx="1145">
                  <c:v>1.5175673238709766</c:v>
                </c:pt>
                <c:pt idx="1146">
                  <c:v>1.5138235949928158</c:v>
                </c:pt>
                <c:pt idx="1147">
                  <c:v>1.5116458901286458</c:v>
                </c:pt>
                <c:pt idx="1148">
                  <c:v>1.5110165357058425</c:v>
                </c:pt>
                <c:pt idx="1149">
                  <c:v>1.5119174667731201</c:v>
                </c:pt>
                <c:pt idx="1150">
                  <c:v>1.5143300806698914</c:v>
                </c:pt>
                <c:pt idx="1151">
                  <c:v>1.51823491256871</c:v>
                </c:pt>
                <c:pt idx="1152">
                  <c:v>1.5236111455966084</c:v>
                </c:pt>
                <c:pt idx="1153">
                  <c:v>1.530435973026816</c:v>
                </c:pt>
                <c:pt idx="1154">
                  <c:v>1.5386838343785922</c:v>
                </c:pt>
                <c:pt idx="1155">
                  <c:v>1.5483255510658021</c:v>
                </c:pt>
                <c:pt idx="1156">
                  <c:v>1.5593273904027076</c:v>
                </c:pt>
                <c:pt idx="1157">
                  <c:v>1.5716500892317211</c:v>
                </c:pt>
                <c:pt idx="1158">
                  <c:v>1.5852478701222601</c:v>
                </c:pt>
                <c:pt idx="1159">
                  <c:v>1.6000674839600211</c:v>
                </c:pt>
                <c:pt idx="1160">
                  <c:v>1.6160473127784141</c:v>
                </c:pt>
                <c:pt idx="1161">
                  <c:v>1.6331165658750517</c:v>
                </c:pt>
                <c:pt idx="1162">
                  <c:v>1.6511946006208238</c:v>
                </c:pt>
                <c:pt idx="1163">
                  <c:v>1.670190396942774</c:v>
                </c:pt>
                <c:pt idx="1164">
                  <c:v>1.6900022112973461</c:v>
                </c:pt>
                <c:pt idx="1165">
                  <c:v>1.7105174321182741</c:v>
                </c:pt>
                <c:pt idx="1166">
                  <c:v>1.7316126543093984</c:v>
                </c:pt>
                <c:pt idx="1167">
                  <c:v>1.7531539854567328</c:v>
                </c:pt>
                <c:pt idx="1168">
                  <c:v>1.7749975911672637</c:v>
                </c:pt>
                <c:pt idx="1169">
                  <c:v>1.7969904814248838</c:v>
                </c:pt>
                <c:pt idx="1170">
                  <c:v>1.8189715342111361</c:v>
                </c:pt>
                <c:pt idx="1171">
                  <c:v>1.8407727470022013</c:v>
                </c:pt>
                <c:pt idx="1172">
                  <c:v>1.8622207012507601</c:v>
                </c:pt>
                <c:pt idx="1173">
                  <c:v>1.8831382197215507</c:v>
                </c:pt>
                <c:pt idx="1174">
                  <c:v>1.9033461916929755</c:v>
                </c:pt>
                <c:pt idx="1175">
                  <c:v>1.9226655366780425</c:v>
                </c:pt>
                <c:pt idx="1176">
                  <c:v>1.9409192735583001</c:v>
                </c:pt>
                <c:pt idx="1177">
                  <c:v>1.9579346589542435</c:v>
                </c:pt>
                <c:pt idx="1178">
                  <c:v>1.9735453563477661</c:v>
                </c:pt>
                <c:pt idx="1179">
                  <c:v>1.9875935959849238</c:v>
                </c:pt>
                <c:pt idx="1180">
                  <c:v>1.9999322849580341</c:v>
                </c:pt>
                <c:pt idx="1181">
                  <c:v>2.0104270271149831</c:v>
                </c:pt>
                <c:pt idx="1182">
                  <c:v>2.0189580135701961</c:v>
                </c:pt>
                <c:pt idx="1183">
                  <c:v>2.0254217465759208</c:v>
                </c:pt>
                <c:pt idx="1184">
                  <c:v>2.0297325623145999</c:v>
                </c:pt>
                <c:pt idx="1185">
                  <c:v>2.0318239217369118</c:v>
                </c:pt>
                <c:pt idx="1186">
                  <c:v>2.0316494428173666</c:v>
                </c:pt>
                <c:pt idx="1187">
                  <c:v>2.0291836524440652</c:v>
                </c:pt>
                <c:pt idx="1188">
                  <c:v>2.0244224414935497</c:v>
                </c:pt>
                <c:pt idx="1189">
                  <c:v>2.0173832123525113</c:v>
                </c:pt>
                <c:pt idx="1190">
                  <c:v>2.0081047141113633</c:v>
                </c:pt>
                <c:pt idx="1191">
                  <c:v>1.9966465667408533</c:v>
                </c:pt>
                <c:pt idx="1192">
                  <c:v>1.9830884816390701</c:v>
                </c:pt>
                <c:pt idx="1193">
                  <c:v>1.9675291918709354</c:v>
                </c:pt>
                <c:pt idx="1194">
                  <c:v>1.9500851110854311</c:v>
                </c:pt>
                <c:pt idx="1195">
                  <c:v>1.9308887453646186</c:v>
                </c:pt>
                <c:pt idx="1196">
                  <c:v>1.910086887017806</c:v>
                </c:pt>
                <c:pt idx="1197">
                  <c:v>1.8878386234810041</c:v>
                </c:pt>
                <c:pt idx="1198">
                  <c:v>1.864313197926438</c:v>
                </c:pt>
                <c:pt idx="1199">
                  <c:v>1.8396877608545381</c:v>
                </c:pt>
                <c:pt idx="1200">
                  <c:v>1.814145053775666</c:v>
                </c:pt>
                <c:pt idx="1201">
                  <c:v>1.7878710670515476</c:v>
                </c:pt>
                <c:pt idx="1202">
                  <c:v>1.7610527140390697</c:v>
                </c:pt>
                <c:pt idx="1203">
                  <c:v>1.7338755628615901</c:v>
                </c:pt>
                <c:pt idx="1204">
                  <c:v>1.7065216654472621</c:v>
                </c:pt>
                <c:pt idx="1205">
                  <c:v>1.6791675209586614</c:v>
                </c:pt>
                <c:pt idx="1206">
                  <c:v>1.6519822074529398</c:v>
                </c:pt>
                <c:pt idx="1207">
                  <c:v>1.6251257116314444</c:v>
                </c:pt>
                <c:pt idx="1208">
                  <c:v>1.5987474819532108</c:v>
                </c:pt>
                <c:pt idx="1209">
                  <c:v>1.5729852253025189</c:v>
                </c:pt>
                <c:pt idx="1210">
                  <c:v>1.5479639619313041</c:v>
                </c:pt>
                <c:pt idx="1211">
                  <c:v>1.5237953476657558</c:v>
                </c:pt>
                <c:pt idx="1212">
                  <c:v>1.500577266502928</c:v>
                </c:pt>
                <c:pt idx="1213">
                  <c:v>1.478393690857595</c:v>
                </c:pt>
                <c:pt idx="1214">
                  <c:v>1.4573148009840518</c:v>
                </c:pt>
                <c:pt idx="1215">
                  <c:v>1.4373973496194816</c:v>
                </c:pt>
                <c:pt idx="1216">
                  <c:v>1.4186852527965996</c:v>
                </c:pt>
                <c:pt idx="1217">
                  <c:v>1.4012103831657232</c:v>
                </c:pt>
                <c:pt idx="1218">
                  <c:v>1.3849935381521798</c:v>
                </c:pt>
                <c:pt idx="1219">
                  <c:v>1.3700455519404495</c:v>
                </c:pt>
                <c:pt idx="1220">
                  <c:v>1.3563685176939722</c:v>
                </c:pt>
                <c:pt idx="1221">
                  <c:v>1.3439570846434949</c:v>
                </c:pt>
                <c:pt idx="1222">
                  <c:v>1.3327997937420677</c:v>
                </c:pt>
                <c:pt idx="1223">
                  <c:v>1.3228804155095228</c:v>
                </c:pt>
                <c:pt idx="1224">
                  <c:v>1.3141792544683</c:v>
                </c:pt>
                <c:pt idx="1225">
                  <c:v>1.3066743861850598</c:v>
                </c:pt>
                <c:pt idx="1226">
                  <c:v>1.3003427953352231</c:v>
                </c:pt>
                <c:pt idx="1227">
                  <c:v>1.2951613863420057</c:v>
                </c:pt>
                <c:pt idx="1228">
                  <c:v>1.2911078419304527</c:v>
                </c:pt>
                <c:pt idx="1229">
                  <c:v>1.288161309289293</c:v>
                </c:pt>
                <c:pt idx="1230">
                  <c:v>1.2863028983455806</c:v>
                </c:pt>
                <c:pt idx="1231">
                  <c:v>1.2855159818136801</c:v>
                </c:pt>
                <c:pt idx="1232">
                  <c:v>1.2857862920600487</c:v>
                </c:pt>
                <c:pt idx="1233">
                  <c:v>1.2871018153005878</c:v>
                </c:pt>
                <c:pt idx="1234">
                  <c:v>1.289452489088954</c:v>
                </c:pt>
                <c:pt idx="1235">
                  <c:v>1.2928297143346279</c:v>
                </c:pt>
                <c:pt idx="1236">
                  <c:v>1.2972256980829735</c:v>
                </c:pt>
                <c:pt idx="1237">
                  <c:v>1.3026326478796701</c:v>
                </c:pt>
                <c:pt idx="1238">
                  <c:v>1.3090418426196038</c:v>
                </c:pt>
                <c:pt idx="1239">
                  <c:v>1.3164426082494898</c:v>
                </c:pt>
                <c:pt idx="1240">
                  <c:v>1.3248212294716168</c:v>
                </c:pt>
                <c:pt idx="1241">
                  <c:v>1.3341598306171947</c:v>
                </c:pt>
                <c:pt idx="1242">
                  <c:v>1.3444352600726879</c:v>
                </c:pt>
                <c:pt idx="1243">
                  <c:v>1.3556180130210493</c:v>
                </c:pt>
                <c:pt idx="1244">
                  <c:v>1.3676712267913667</c:v>
                </c:pt>
                <c:pt idx="1245">
                  <c:v>1.3805497818032455</c:v>
                </c:pt>
                <c:pt idx="1246">
                  <c:v>1.3941995389751061</c:v>
                </c:pt>
                <c:pt idx="1247">
                  <c:v>1.4085567415845552</c:v>
                </c:pt>
                <c:pt idx="1248">
                  <c:v>1.4235476059892758</c:v>
                </c:pt>
                <c:pt idx="1249">
                  <c:v>1.4390881214190347</c:v>
                </c:pt>
                <c:pt idx="1250">
                  <c:v>1.4550840743285742</c:v>
                </c:pt>
                <c:pt idx="1251">
                  <c:v>1.4714313076650394</c:v>
                </c:pt>
                <c:pt idx="1252">
                  <c:v>1.4880162199691878</c:v>
                </c:pt>
                <c:pt idx="1253">
                  <c:v>1.5047165036214361</c:v>
                </c:pt>
                <c:pt idx="1254">
                  <c:v>1.5214021158909734</c:v>
                </c:pt>
                <c:pt idx="1255">
                  <c:v>1.5379364708774959</c:v>
                </c:pt>
                <c:pt idx="1256">
                  <c:v>1.5541778350809541</c:v>
                </c:pt>
                <c:pt idx="1257">
                  <c:v>1.5699809043170481</c:v>
                </c:pt>
                <c:pt idx="1258">
                  <c:v>1.585198535133286</c:v>
                </c:pt>
                <c:pt idx="1259">
                  <c:v>1.599683599877658</c:v>
                </c:pt>
                <c:pt idx="1260">
                  <c:v>1.6132909312238621</c:v>
                </c:pt>
                <c:pt idx="1261">
                  <c:v>1.6258793193437187</c:v>
                </c:pt>
                <c:pt idx="1262">
                  <c:v>1.6373135231003741</c:v>
                </c:pt>
                <c:pt idx="1263">
                  <c:v>1.6474662556622128</c:v>
                </c:pt>
                <c:pt idx="1264">
                  <c:v>1.6562201048317782</c:v>
                </c:pt>
                <c:pt idx="1265">
                  <c:v>1.6634693491535453</c:v>
                </c:pt>
                <c:pt idx="1266">
                  <c:v>1.6691216324969118</c:v>
                </c:pt>
                <c:pt idx="1267">
                  <c:v>1.6730994622714304</c:v>
                </c:pt>
                <c:pt idx="1268">
                  <c:v>1.6753414996718821</c:v>
                </c:pt>
                <c:pt idx="1269">
                  <c:v>1.6758036142992898</c:v>
                </c:pt>
                <c:pt idx="1270">
                  <c:v>1.6744596800774498</c:v>
                </c:pt>
                <c:pt idx="1271">
                  <c:v>1.6713020944828507</c:v>
                </c:pt>
                <c:pt idx="1272">
                  <c:v>1.6663420086179581</c:v>
                </c:pt>
                <c:pt idx="1273">
                  <c:v>1.6596092614631899</c:v>
                </c:pt>
                <c:pt idx="1274">
                  <c:v>1.6511520176140326</c:v>
                </c:pt>
                <c:pt idx="1275">
                  <c:v>1.6410361138154439</c:v>
                </c:pt>
                <c:pt idx="1276">
                  <c:v>1.6293441255136301</c:v>
                </c:pt>
                <c:pt idx="1277">
                  <c:v>1.6161741703255681</c:v>
                </c:pt>
                <c:pt idx="1278">
                  <c:v>1.6016384706537525</c:v>
                </c:pt>
                <c:pt idx="1279">
                  <c:v>1.5858617025305601</c:v>
                </c:pt>
                <c:pt idx="1280">
                  <c:v>1.5689791620562523</c:v>
                </c:pt>
                <c:pt idx="1281">
                  <c:v>1.5511347844027619</c:v>
                </c:pt>
                <c:pt idx="1282">
                  <c:v>1.5324790532135442</c:v>
                </c:pt>
                <c:pt idx="1283">
                  <c:v>1.5131668402745504</c:v>
                </c:pt>
                <c:pt idx="1284">
                  <c:v>1.4933552165198178</c:v>
                </c:pt>
                <c:pt idx="1285">
                  <c:v>1.4732012757411856</c:v>
                </c:pt>
                <c:pt idx="1286">
                  <c:v>1.4528600117908794</c:v>
                </c:pt>
                <c:pt idx="1287">
                  <c:v>1.4324822886112525</c:v>
                </c:pt>
                <c:pt idx="1288">
                  <c:v>1.4122129401341308</c:v>
                </c:pt>
                <c:pt idx="1289">
                  <c:v>1.3921890340124481</c:v>
                </c:pt>
                <c:pt idx="1290">
                  <c:v>1.3725383293529525</c:v>
                </c:pt>
                <c:pt idx="1291">
                  <c:v>1.3533779541936641</c:v>
                </c:pt>
                <c:pt idx="1292">
                  <c:v>1.3348133235157291</c:v>
                </c:pt>
                <c:pt idx="1293">
                  <c:v>1.3169373132072144</c:v>
                </c:pt>
                <c:pt idx="1294">
                  <c:v>1.2998296997271148</c:v>
                </c:pt>
                <c:pt idx="1295">
                  <c:v>1.2835568693792931</c:v>
                </c:pt>
                <c:pt idx="1296">
                  <c:v>1.268171795228658</c:v>
                </c:pt>
                <c:pt idx="1297">
                  <c:v>1.2537142739078417</c:v>
                </c:pt>
                <c:pt idx="1298">
                  <c:v>1.240211408999931</c:v>
                </c:pt>
                <c:pt idx="1299">
                  <c:v>1.2276783224668826</c:v>
                </c:pt>
                <c:pt idx="1300">
                  <c:v>1.2161190708385141</c:v>
                </c:pt>
                <c:pt idx="1301">
                  <c:v>1.2055277386891194</c:v>
                </c:pt>
                <c:pt idx="1302">
                  <c:v>1.1958896783997419</c:v>
                </c:pt>
                <c:pt idx="1303">
                  <c:v>1.1871828624107923</c:v>
                </c:pt>
                <c:pt idx="1304">
                  <c:v>1.1793793121718279</c:v>
                </c:pt>
                <c:pt idx="1305">
                  <c:v>1.1724465668351385</c:v>
                </c:pt>
                <c:pt idx="1306">
                  <c:v>1.1663491544391946</c:v>
                </c:pt>
                <c:pt idx="1307">
                  <c:v>1.1610500288914605</c:v>
                </c:pt>
                <c:pt idx="1308">
                  <c:v>1.1565119374689361</c:v>
                </c:pt>
                <c:pt idx="1309">
                  <c:v>1.1526986857754813</c:v>
                </c:pt>
                <c:pt idx="1310">
                  <c:v>1.149576270070986</c:v>
                </c:pt>
                <c:pt idx="1311">
                  <c:v>1.1471138505491838</c:v>
                </c:pt>
                <c:pt idx="1312">
                  <c:v>1.1452845434000281</c:v>
                </c:pt>
                <c:pt idx="1313">
                  <c:v>1.1440660142492871</c:v>
                </c:pt>
                <c:pt idx="1314">
                  <c:v>1.1434408607102875</c:v>
                </c:pt>
                <c:pt idx="1315">
                  <c:v>1.1433967771902738</c:v>
                </c:pt>
                <c:pt idx="1316">
                  <c:v>1.1439265006404438</c:v>
                </c:pt>
                <c:pt idx="1317">
                  <c:v>1.1450275414944753</c:v>
                </c:pt>
                <c:pt idx="1318">
                  <c:v>1.1467017094769201</c:v>
                </c:pt>
                <c:pt idx="1319">
                  <c:v>1.1489544491524322</c:v>
                </c:pt>
                <c:pt idx="1320">
                  <c:v>1.1517940049097197</c:v>
                </c:pt>
                <c:pt idx="1321">
                  <c:v>1.1552304394176061</c:v>
                </c:pt>
                <c:pt idx="1322">
                  <c:v>1.1592745333536991</c:v>
                </c:pt>
                <c:pt idx="1323">
                  <c:v>1.1639365973011888</c:v>
                </c:pt>
                <c:pt idx="1324">
                  <c:v>1.1692252290640128</c:v>
                </c:pt>
                <c:pt idx="1325">
                  <c:v>1.1751460512095091</c:v>
                </c:pt>
                <c:pt idx="1326">
                  <c:v>1.1817004643744147</c:v>
                </c:pt>
                <c:pt idx="1327">
                  <c:v>1.1888844517460129</c:v>
                </c:pt>
                <c:pt idx="1328">
                  <c:v>1.1966874691581104</c:v>
                </c:pt>
                <c:pt idx="1329">
                  <c:v>1.2050914534421679</c:v>
                </c:pt>
                <c:pt idx="1330">
                  <c:v>1.2140699790878364</c:v>
                </c:pt>
                <c:pt idx="1331">
                  <c:v>1.2235875899526161</c:v>
                </c:pt>
                <c:pt idx="1332">
                  <c:v>1.2335993287940716</c:v>
                </c:pt>
                <c:pt idx="1333">
                  <c:v>1.2440504828677801</c:v>
                </c:pt>
                <c:pt idx="1334">
                  <c:v>1.2548765588465667</c:v>
                </c:pt>
                <c:pt idx="1335">
                  <c:v>1.26600349498343</c:v>
                </c:pt>
                <c:pt idx="1336">
                  <c:v>1.2773481128850297</c:v>
                </c:pt>
                <c:pt idx="1337">
                  <c:v>1.2888188056124608</c:v>
                </c:pt>
                <c:pt idx="1338">
                  <c:v>1.3003164532104552</c:v>
                </c:pt>
                <c:pt idx="1339">
                  <c:v>1.311735551315337</c:v>
                </c:pt>
                <c:pt idx="1340">
                  <c:v>1.3229655333310721</c:v>
                </c:pt>
                <c:pt idx="1341">
                  <c:v>1.333892261911674</c:v>
                </c:pt>
                <c:pt idx="1342">
                  <c:v>1.344399661257023</c:v>
                </c:pt>
                <c:pt idx="1343">
                  <c:v>1.3543714581165021</c:v>
                </c:pt>
                <c:pt idx="1344">
                  <c:v>1.3636929964859339</c:v>
                </c:pt>
                <c:pt idx="1345">
                  <c:v>1.3722530888464821</c:v>
                </c:pt>
                <c:pt idx="1346">
                  <c:v>1.3799458654815497</c:v>
                </c:pt>
                <c:pt idx="1347">
                  <c:v>1.3866725829518707</c:v>
                </c:pt>
                <c:pt idx="1348">
                  <c:v>1.3923433532235181</c:v>
                </c:pt>
                <c:pt idx="1349">
                  <c:v>1.3968787562223937</c:v>
                </c:pt>
                <c:pt idx="1350">
                  <c:v>1.4002113007061192</c:v>
                </c:pt>
                <c:pt idx="1351">
                  <c:v>1.402286701255264</c:v>
                </c:pt>
                <c:pt idx="1352">
                  <c:v>1.403064942827841</c:v>
                </c:pt>
                <c:pt idx="1353">
                  <c:v>1.4025211086144576</c:v>
                </c:pt>
                <c:pt idx="1354">
                  <c:v>1.400645951782175</c:v>
                </c:pt>
                <c:pt idx="1355">
                  <c:v>1.397446196996136</c:v>
                </c:pt>
                <c:pt idx="1356">
                  <c:v>1.3929445632419761</c:v>
                </c:pt>
                <c:pt idx="1357">
                  <c:v>1.3871795053137481</c:v>
                </c:pt>
                <c:pt idx="1358">
                  <c:v>1.3802046772524612</c:v>
                </c:pt>
                <c:pt idx="1359">
                  <c:v>1.372088126886819</c:v>
                </c:pt>
                <c:pt idx="1360">
                  <c:v>1.362911236310016</c:v>
                </c:pt>
                <c:pt idx="1361">
                  <c:v>1.3527674284986466</c:v>
                </c:pt>
                <c:pt idx="1362">
                  <c:v>1.3417606652198151</c:v>
                </c:pt>
                <c:pt idx="1363">
                  <c:v>1.3300037657739181</c:v>
                </c:pt>
                <c:pt idx="1364">
                  <c:v>1.3176165798808863</c:v>
                </c:pt>
                <c:pt idx="1365">
                  <c:v>1.3047240510569218</c:v>
                </c:pt>
                <c:pt idx="1366">
                  <c:v>1.2914542090764936</c:v>
                </c:pt>
                <c:pt idx="1367">
                  <c:v>1.2779361315223077</c:v>
                </c:pt>
                <c:pt idx="1368">
                  <c:v>1.2642979149622942</c:v>
                </c:pt>
                <c:pt idx="1369">
                  <c:v>1.2506646959458514</c:v>
                </c:pt>
                <c:pt idx="1370">
                  <c:v>1.2371567607902805</c:v>
                </c:pt>
                <c:pt idx="1371">
                  <c:v>1.2238877810596738</c:v>
                </c:pt>
                <c:pt idx="1372">
                  <c:v>1.2109632087705378</c:v>
                </c:pt>
                <c:pt idx="1373">
                  <c:v>1.1984788617542308</c:v>
                </c:pt>
                <c:pt idx="1374">
                  <c:v>1.1865197253488644</c:v>
                </c:pt>
                <c:pt idx="1375">
                  <c:v>1.1751589917773422</c:v>
                </c:pt>
                <c:pt idx="1376">
                  <c:v>1.16445735330221</c:v>
                </c:pt>
                <c:pt idx="1377">
                  <c:v>1.1544625596508904</c:v>
                </c:pt>
                <c:pt idx="1378">
                  <c:v>1.1452092444014335</c:v>
                </c:pt>
                <c:pt idx="1379">
                  <c:v>1.1367190191399454</c:v>
                </c:pt>
                <c:pt idx="1380">
                  <c:v>1.1290008283775721</c:v>
                </c:pt>
                <c:pt idx="1381">
                  <c:v>1.1220515525780761</c:v>
                </c:pt>
                <c:pt idx="1382">
                  <c:v>1.1158568413218013</c:v>
                </c:pt>
                <c:pt idx="1383">
                  <c:v>1.1103921537375447</c:v>
                </c:pt>
                <c:pt idx="1384">
                  <c:v>1.1056239789789051</c:v>
                </c:pt>
                <c:pt idx="1385">
                  <c:v>1.1015112058023313</c:v>
                </c:pt>
                <c:pt idx="1386">
                  <c:v>1.0980066073029338</c:v>
                </c:pt>
                <c:pt idx="1387">
                  <c:v>1.095058404645602</c:v>
                </c:pt>
                <c:pt idx="1388">
                  <c:v>1.0926118722419731</c:v>
                </c:pt>
                <c:pt idx="1389">
                  <c:v>1.0906109462962037</c:v>
                </c:pt>
                <c:pt idx="1390">
                  <c:v>1.0889997989838496</c:v>
                </c:pt>
                <c:pt idx="1391">
                  <c:v>1.0877243417287019</c:v>
                </c:pt>
                <c:pt idx="1392">
                  <c:v>1.0867336230706297</c:v>
                </c:pt>
                <c:pt idx="1393">
                  <c:v>1.0859810894267161</c:v>
                </c:pt>
                <c:pt idx="1394">
                  <c:v>1.0854256805699571</c:v>
                </c:pt>
                <c:pt idx="1395">
                  <c:v>1.0850327358034513</c:v>
                </c:pt>
                <c:pt idx="1396">
                  <c:v>1.0847746914956686</c:v>
                </c:pt>
                <c:pt idx="1397">
                  <c:v>1.0846315557562307</c:v>
                </c:pt>
                <c:pt idx="1398">
                  <c:v>1.0845911514519944</c:v>
                </c:pt>
                <c:pt idx="1399">
                  <c:v>1.0846491243667398</c:v>
                </c:pt>
                <c:pt idx="1400">
                  <c:v>1.0848087189633451</c:v>
                </c:pt>
                <c:pt idx="1401">
                  <c:v>1.0850803297865954</c:v>
                </c:pt>
                <c:pt idx="1402">
                  <c:v>1.0854808419175141</c:v>
                </c:pt>
                <c:pt idx="1403">
                  <c:v>1.0860327789351401</c:v>
                </c:pt>
                <c:pt idx="1404">
                  <c:v>1.0867632814404775</c:v>
                </c:pt>
                <c:pt idx="1405">
                  <c:v>1.0877029432470324</c:v>
                </c:pt>
                <c:pt idx="1406">
                  <c:v>1.0888845357478685</c:v>
                </c:pt>
                <c:pt idx="1407">
                  <c:v>1.0903416536539652</c:v>
                </c:pt>
                <c:pt idx="1408">
                  <c:v>1.092107317200119</c:v>
                </c:pt>
                <c:pt idx="1409">
                  <c:v>1.0942125669901392</c:v>
                </c:pt>
                <c:pt idx="1410">
                  <c:v>1.0966850878773031</c:v>
                </c:pt>
                <c:pt idx="1411">
                  <c:v>1.0995478976444351</c:v>
                </c:pt>
                <c:pt idx="1412">
                  <c:v>1.1028181347744221</c:v>
                </c:pt>
                <c:pt idx="1413">
                  <c:v>1.106505977321302</c:v>
                </c:pt>
                <c:pt idx="1414">
                  <c:v>1.1106137218555916</c:v>
                </c:pt>
                <c:pt idx="1415">
                  <c:v>1.1151350477354858</c:v>
                </c:pt>
                <c:pt idx="1416">
                  <c:v>1.1200544876334493</c:v>
                </c:pt>
                <c:pt idx="1417">
                  <c:v>1.125347120424294</c:v>
                </c:pt>
                <c:pt idx="1418">
                  <c:v>1.130978497327473</c:v>
                </c:pt>
                <c:pt idx="1419">
                  <c:v>1.136904806712064</c:v>
                </c:pt>
                <c:pt idx="1420">
                  <c:v>1.1430732773441772</c:v>
                </c:pt>
                <c:pt idx="1421">
                  <c:v>1.1494228142131993</c:v>
                </c:pt>
                <c:pt idx="1422">
                  <c:v>1.1558848555437686</c:v>
                </c:pt>
                <c:pt idx="1423">
                  <c:v>1.1623844343143181</c:v>
                </c:pt>
                <c:pt idx="1424">
                  <c:v>1.1688414226798081</c:v>
                </c:pt>
                <c:pt idx="1425">
                  <c:v>1.1751719332522361</c:v>
                </c:pt>
                <c:pt idx="1426">
                  <c:v>1.1812898473284033</c:v>
                </c:pt>
                <c:pt idx="1427">
                  <c:v>1.1871084369619205</c:v>
                </c:pt>
                <c:pt idx="1428">
                  <c:v>1.1925420453288271</c:v>
                </c:pt>
                <c:pt idx="1429">
                  <c:v>1.1975077881922589</c:v>
                </c:pt>
                <c:pt idx="1430">
                  <c:v>1.201927238470085</c:v>
                </c:pt>
                <c:pt idx="1431">
                  <c:v>1.2057280559712953</c:v>
                </c:pt>
                <c:pt idx="1432">
                  <c:v>1.208845525292618</c:v>
                </c:pt>
                <c:pt idx="1433">
                  <c:v>1.2112239666376019</c:v>
                </c:pt>
                <c:pt idx="1434">
                  <c:v>1.2128179868980205</c:v>
                </c:pt>
                <c:pt idx="1435">
                  <c:v>1.2135935416654691</c:v>
                </c:pt>
                <c:pt idx="1436">
                  <c:v>1.2135287828461006</c:v>
                </c:pt>
                <c:pt idx="1437">
                  <c:v>1.212614671143639</c:v>
                </c:pt>
                <c:pt idx="1438">
                  <c:v>1.2108553377539948</c:v>
                </c:pt>
                <c:pt idx="1439">
                  <c:v>1.2082681850638528</c:v>
                </c:pt>
                <c:pt idx="1440">
                  <c:v>1.2048837218442665</c:v>
                </c:pt>
                <c:pt idx="1441">
                  <c:v>1.2007451342503681</c:v>
                </c:pt>
                <c:pt idx="1442">
                  <c:v>1.1959075997486093</c:v>
                </c:pt>
                <c:pt idx="1443">
                  <c:v>1.1904373567629281</c:v>
                </c:pt>
                <c:pt idx="1444">
                  <c:v>1.1844105482330702</c:v>
                </c:pt>
                <c:pt idx="1445">
                  <c:v>1.1779118622897413</c:v>
                </c:pt>
                <c:pt idx="1446">
                  <c:v>1.1710329977599478</c:v>
                </c:pt>
                <c:pt idx="1447">
                  <c:v>1.1638709861186101</c:v>
                </c:pt>
                <c:pt idx="1448">
                  <c:v>1.1565264047123975</c:v>
                </c:pt>
                <c:pt idx="1449">
                  <c:v>1.1491015185246738</c:v>
                </c:pt>
                <c:pt idx="1450">
                  <c:v>1.1416983893716377</c:v>
                </c:pt>
                <c:pt idx="1451">
                  <c:v>1.1344169921818985</c:v>
                </c:pt>
                <c:pt idx="1452">
                  <c:v>1.1273533778970966</c:v>
                </c:pt>
                <c:pt idx="1453">
                  <c:v>1.1205979215416093</c:v>
                </c:pt>
                <c:pt idx="1454">
                  <c:v>1.1142336921670006</c:v>
                </c:pt>
                <c:pt idx="1455">
                  <c:v>1.1083349787221919</c:v>
                </c:pt>
                <c:pt idx="1456">
                  <c:v>1.1029660024923498</c:v>
                </c:pt>
                <c:pt idx="1457">
                  <c:v>1.0981798426656293</c:v>
                </c:pt>
                <c:pt idx="1458">
                  <c:v>1.0940175969164847</c:v>
                </c:pt>
                <c:pt idx="1459">
                  <c:v>1.090507793744018</c:v>
                </c:pt>
                <c:pt idx="1460">
                  <c:v>1.0876660677877166</c:v>
                </c:pt>
                <c:pt idx="1461">
                  <c:v>1.0854951035849392</c:v>
                </c:pt>
                <c:pt idx="1462">
                  <c:v>1.0839848473641314</c:v>
                </c:pt>
                <c:pt idx="1463">
                  <c:v>1.0831129806156241</c:v>
                </c:pt>
                <c:pt idx="1464">
                  <c:v>1.0828456434796099</c:v>
                </c:pt>
                <c:pt idx="1465">
                  <c:v>1.0831383905662879</c:v>
                </c:pt>
                <c:pt idx="1466">
                  <c:v>1.0839373567963695</c:v>
                </c:pt>
                <c:pt idx="1467">
                  <c:v>1.0851806063349778</c:v>
                </c:pt>
                <c:pt idx="1468">
                  <c:v>1.0867996337875678</c:v>
                </c:pt>
                <c:pt idx="1469">
                  <c:v>1.0887209836204859</c:v>
                </c:pt>
                <c:pt idx="1470">
                  <c:v>1.0908679513318309</c:v>
                </c:pt>
                <c:pt idx="1471">
                  <c:v>1.0931623282837561</c:v>
                </c:pt>
                <c:pt idx="1472">
                  <c:v>1.0955261513505097</c:v>
                </c:pt>
                <c:pt idx="1473">
                  <c:v>1.0978834186522799</c:v>
                </c:pt>
                <c:pt idx="1474">
                  <c:v>1.1001617336297744</c:v>
                </c:pt>
                <c:pt idx="1475">
                  <c:v>1.1022938415438521</c:v>
                </c:pt>
                <c:pt idx="1476">
                  <c:v>1.1042190251159161</c:v>
                </c:pt>
                <c:pt idx="1477">
                  <c:v>1.1058843293969844</c:v>
                </c:pt>
                <c:pt idx="1478">
                  <c:v>1.1072455899886073</c:v>
                </c:pt>
                <c:pt idx="1479">
                  <c:v>1.1082682433444544</c:v>
                </c:pt>
                <c:pt idx="1480">
                  <c:v>1.1089279029521073</c:v>
                </c:pt>
                <c:pt idx="1481">
                  <c:v>1.109210690613851</c:v>
                </c:pt>
                <c:pt idx="1482">
                  <c:v>1.1091133176906558</c:v>
                </c:pt>
                <c:pt idx="1483">
                  <c:v>1.1086429169146321</c:v>
                </c:pt>
                <c:pt idx="1484">
                  <c:v>1.1078166310830762</c:v>
                </c:pt>
                <c:pt idx="1485">
                  <c:v>1.1066609704908821</c:v>
                </c:pt>
                <c:pt idx="1486">
                  <c:v>1.1052109562120591</c:v>
                </c:pt>
                <c:pt idx="1487">
                  <c:v>1.1035090711863393</c:v>
                </c:pt>
                <c:pt idx="1488">
                  <c:v>1.1016040453932516</c:v>
                </c:pt>
                <c:pt idx="1489">
                  <c:v>1.0995495051062005</c:v>
                </c:pt>
                <c:pt idx="1490">
                  <c:v>1.0974025192289367</c:v>
                </c:pt>
                <c:pt idx="1491">
                  <c:v>1.0952220779589594</c:v>
                </c:pt>
                <c:pt idx="1492">
                  <c:v>1.0930675404466521</c:v>
                </c:pt>
                <c:pt idx="1493">
                  <c:v>1.090997088693908</c:v>
                </c:pt>
                <c:pt idx="1494">
                  <c:v>1.0890662246497629</c:v>
                </c:pt>
                <c:pt idx="1495">
                  <c:v>1.0873263463206078</c:v>
                </c:pt>
                <c:pt idx="1496">
                  <c:v>1.0858234367462907</c:v>
                </c:pt>
                <c:pt idx="1497">
                  <c:v>1.084596896946612</c:v>
                </c:pt>
                <c:pt idx="1498">
                  <c:v>1.0836785504793598</c:v>
                </c:pt>
                <c:pt idx="1499">
                  <c:v>1.0830918431511358</c:v>
                </c:pt>
                <c:pt idx="1500">
                  <c:v>1.0828452530254278</c:v>
                </c:pt>
                <c:pt idx="1501">
                  <c:v>1.0830918431511358</c:v>
                </c:pt>
                <c:pt idx="1502">
                  <c:v>1.0838260167928739</c:v>
                </c:pt>
                <c:pt idx="1503">
                  <c:v>1.0850311107708657</c:v>
                </c:pt>
                <c:pt idx="1504">
                  <c:v>1.0866797736569469</c:v>
                </c:pt>
                <c:pt idx="1505">
                  <c:v>1.0887345865565761</c:v>
                </c:pt>
                <c:pt idx="1506">
                  <c:v>1.0911489123871518</c:v>
                </c:pt>
                <c:pt idx="1507">
                  <c:v>1.0938679543770513</c:v>
                </c:pt>
                <c:pt idx="1508">
                  <c:v>1.0968299997611346</c:v>
                </c:pt>
                <c:pt idx="1509">
                  <c:v>1.0999678204451715</c:v>
                </c:pt>
                <c:pt idx="1510">
                  <c:v>1.10321019884898</c:v>
                </c:pt>
                <c:pt idx="1511">
                  <c:v>1.1064835442970027</c:v>
                </c:pt>
                <c:pt idx="1512">
                  <c:v>1.1097135632698125</c:v>
                </c:pt>
                <c:pt idx="1513">
                  <c:v>1.1128269456078157</c:v>
                </c:pt>
                <c:pt idx="1514">
                  <c:v>1.1157530283960111</c:v>
                </c:pt>
                <c:pt idx="1515">
                  <c:v>1.1184253997655893</c:v>
                </c:pt>
                <c:pt idx="1516">
                  <c:v>1.1207834062116522</c:v>
                </c:pt>
                <c:pt idx="1517">
                  <c:v>1.1227735292160705</c:v>
                </c:pt>
                <c:pt idx="1518">
                  <c:v>1.1243505999311307</c:v>
                </c:pt>
                <c:pt idx="1519">
                  <c:v>1.1254788243547522</c:v>
                </c:pt>
                <c:pt idx="1520">
                  <c:v>1.1261325957294279</c:v>
                </c:pt>
                <c:pt idx="1521">
                  <c:v>1.126297075726284</c:v>
                </c:pt>
                <c:pt idx="1522">
                  <c:v>1.1259685312233241</c:v>
                </c:pt>
                <c:pt idx="1523">
                  <c:v>1.1251544190343288</c:v>
                </c:pt>
                <c:pt idx="1524">
                  <c:v>1.1238732166651564</c:v>
                </c:pt>
                <c:pt idx="1525">
                  <c:v>1.1221540029388741</c:v>
                </c:pt>
                <c:pt idx="1526">
                  <c:v>1.1200357980078999</c:v>
                </c:pt>
                <c:pt idx="1527">
                  <c:v>1.1175666777327498</c:v>
                </c:pt>
                <c:pt idx="1528">
                  <c:v>1.1148026825277333</c:v>
                </c:pt>
                <c:pt idx="1529">
                  <c:v>1.1118065454391033</c:v>
                </c:pt>
                <c:pt idx="1530">
                  <c:v>1.1086462683238369</c:v>
                </c:pt>
                <c:pt idx="1531">
                  <c:v>1.1053935784447282</c:v>
                </c:pt>
                <c:pt idx="1532">
                  <c:v>1.1021223005118561</c:v>
                </c:pt>
                <c:pt idx="1533">
                  <c:v>1.0989066811192476</c:v>
                </c:pt>
                <c:pt idx="1534">
                  <c:v>1.095819703606292</c:v>
                </c:pt>
                <c:pt idx="1535">
                  <c:v>1.0929314315905985</c:v>
                </c:pt>
                <c:pt idx="1536">
                  <c:v>1.0903074187683701</c:v>
                </c:pt>
                <c:pt idx="1537">
                  <c:v>1.0880072210742415</c:v>
                </c:pt>
                <c:pt idx="1538">
                  <c:v>1.0860830449693801</c:v>
                </c:pt>
                <c:pt idx="1539">
                  <c:v>1.0845785625370041</c:v>
                </c:pt>
                <c:pt idx="1540">
                  <c:v>1.083527920278476</c:v>
                </c:pt>
                <c:pt idx="1541">
                  <c:v>1.0829549641068752</c:v>
                </c:pt>
                <c:pt idx="1542">
                  <c:v>1.0828726981279626</c:v>
                </c:pt>
                <c:pt idx="1543">
                  <c:v>1.0832829894924203</c:v>
                </c:pt>
                <c:pt idx="1544">
                  <c:v>1.0841765260179621</c:v>
                </c:pt>
                <c:pt idx="1545">
                  <c:v>1.0855330275434332</c:v>
                </c:pt>
                <c:pt idx="1546">
                  <c:v>1.0873217062176816</c:v>
                </c:pt>
                <c:pt idx="1547">
                  <c:v>1.0895019652763682</c:v>
                </c:pt>
                <c:pt idx="1548">
                  <c:v>1.0920243204468061</c:v>
                </c:pt>
                <c:pt idx="1549">
                  <c:v>1.0948315230683301</c:v>
                </c:pt>
                <c:pt idx="1550">
                  <c:v>1.0978598594370939</c:v>
                </c:pt>
                <c:pt idx="1551">
                  <c:v>1.1010405968848371</c:v>
                </c:pt>
                <c:pt idx="1552">
                  <c:v>1.1043015437706021</c:v>
                </c:pt>
                <c:pt idx="1553">
                  <c:v>1.1075686879790676</c:v>
                </c:pt>
                <c:pt idx="1554">
                  <c:v>1.1107678767373441</c:v>
                </c:pt>
                <c:pt idx="1555">
                  <c:v>1.1138264996240848</c:v>
                </c:pt>
                <c:pt idx="1556">
                  <c:v>1.1166751365727785</c:v>
                </c:pt>
                <c:pt idx="1557">
                  <c:v>1.1192491334649111</c:v>
                </c:pt>
                <c:pt idx="1558">
                  <c:v>1.1214900695529491</c:v>
                </c:pt>
                <c:pt idx="1559">
                  <c:v>1.1233470834073824</c:v>
                </c:pt>
                <c:pt idx="1560">
                  <c:v>1.1247780272937236</c:v>
                </c:pt>
                <c:pt idx="1561">
                  <c:v>1.125750423778989</c:v>
                </c:pt>
                <c:pt idx="1562">
                  <c:v>1.1262422028561183</c:v>
                </c:pt>
                <c:pt idx="1563">
                  <c:v>1.1262422028561185</c:v>
                </c:pt>
                <c:pt idx="1564">
                  <c:v>1.1257504237789893</c:v>
                </c:pt>
                <c:pt idx="1565">
                  <c:v>1.1247780272937242</c:v>
                </c:pt>
                <c:pt idx="1566">
                  <c:v>1.1233470834073831</c:v>
                </c:pt>
                <c:pt idx="1567">
                  <c:v>1.1214900695529497</c:v>
                </c:pt>
                <c:pt idx="1568">
                  <c:v>1.1192491334649119</c:v>
                </c:pt>
                <c:pt idx="1569">
                  <c:v>1.1166751365727796</c:v>
                </c:pt>
                <c:pt idx="1570">
                  <c:v>1.1138264996240856</c:v>
                </c:pt>
                <c:pt idx="1571">
                  <c:v>1.1107678767373461</c:v>
                </c:pt>
                <c:pt idx="1572">
                  <c:v>1.1075686879790692</c:v>
                </c:pt>
                <c:pt idx="1573">
                  <c:v>1.1043015437706021</c:v>
                </c:pt>
                <c:pt idx="1574">
                  <c:v>1.101040596884838</c:v>
                </c:pt>
                <c:pt idx="1575">
                  <c:v>1.0978598594370954</c:v>
                </c:pt>
                <c:pt idx="1576">
                  <c:v>1.0948315230683301</c:v>
                </c:pt>
                <c:pt idx="1577">
                  <c:v>1.0920243204468081</c:v>
                </c:pt>
                <c:pt idx="1578">
                  <c:v>1.0895019652763689</c:v>
                </c:pt>
                <c:pt idx="1579">
                  <c:v>1.087321706217683</c:v>
                </c:pt>
                <c:pt idx="1580">
                  <c:v>1.0855330275434336</c:v>
                </c:pt>
                <c:pt idx="1581">
                  <c:v>1.0841765260179621</c:v>
                </c:pt>
                <c:pt idx="1582">
                  <c:v>1.0832829894924207</c:v>
                </c:pt>
                <c:pt idx="1583">
                  <c:v>1.0828726981279626</c:v>
                </c:pt>
                <c:pt idx="1584">
                  <c:v>1.0829549641068752</c:v>
                </c:pt>
                <c:pt idx="1585">
                  <c:v>1.0835279202784751</c:v>
                </c:pt>
                <c:pt idx="1586">
                  <c:v>1.0845785625370041</c:v>
                </c:pt>
                <c:pt idx="1587">
                  <c:v>1.0860830449693781</c:v>
                </c:pt>
                <c:pt idx="1588">
                  <c:v>1.0880072210742409</c:v>
                </c:pt>
                <c:pt idx="1589">
                  <c:v>1.0903074187683683</c:v>
                </c:pt>
                <c:pt idx="1590">
                  <c:v>1.092931431590598</c:v>
                </c:pt>
                <c:pt idx="1591">
                  <c:v>1.0958197036062904</c:v>
                </c:pt>
                <c:pt idx="1592">
                  <c:v>1.0989066811192458</c:v>
                </c:pt>
                <c:pt idx="1593">
                  <c:v>1.1021223005118541</c:v>
                </c:pt>
                <c:pt idx="1594">
                  <c:v>1.1053935784447271</c:v>
                </c:pt>
                <c:pt idx="1595">
                  <c:v>1.1086462683238361</c:v>
                </c:pt>
                <c:pt idx="1596">
                  <c:v>1.1118065454391022</c:v>
                </c:pt>
                <c:pt idx="1597">
                  <c:v>1.1148026825277322</c:v>
                </c:pt>
                <c:pt idx="1598">
                  <c:v>1.1175666777327498</c:v>
                </c:pt>
                <c:pt idx="1599">
                  <c:v>1.1200357980078999</c:v>
                </c:pt>
                <c:pt idx="1600">
                  <c:v>1.1221540029388741</c:v>
                </c:pt>
                <c:pt idx="1601">
                  <c:v>1.1238732166651559</c:v>
                </c:pt>
                <c:pt idx="1602">
                  <c:v>1.1251544190343279</c:v>
                </c:pt>
                <c:pt idx="1603">
                  <c:v>1.1259685312233241</c:v>
                </c:pt>
                <c:pt idx="1604">
                  <c:v>1.126297075726284</c:v>
                </c:pt>
                <c:pt idx="1605">
                  <c:v>1.1261325957294284</c:v>
                </c:pt>
                <c:pt idx="1606">
                  <c:v>1.1254788243547524</c:v>
                </c:pt>
                <c:pt idx="1607">
                  <c:v>1.124350599931131</c:v>
                </c:pt>
                <c:pt idx="1608">
                  <c:v>1.1227735292160712</c:v>
                </c:pt>
                <c:pt idx="1609">
                  <c:v>1.1207834062116528</c:v>
                </c:pt>
                <c:pt idx="1610">
                  <c:v>1.1184253997655902</c:v>
                </c:pt>
                <c:pt idx="1611">
                  <c:v>1.1157530283960122</c:v>
                </c:pt>
                <c:pt idx="1612">
                  <c:v>1.1128269456078168</c:v>
                </c:pt>
                <c:pt idx="1613">
                  <c:v>1.1097135632698141</c:v>
                </c:pt>
                <c:pt idx="1614">
                  <c:v>1.1064835442970042</c:v>
                </c:pt>
                <c:pt idx="1615">
                  <c:v>1.1032101988489811</c:v>
                </c:pt>
                <c:pt idx="1616">
                  <c:v>1.0999678204451726</c:v>
                </c:pt>
                <c:pt idx="1617">
                  <c:v>1.0968299997611359</c:v>
                </c:pt>
                <c:pt idx="1618">
                  <c:v>1.0938679543770522</c:v>
                </c:pt>
                <c:pt idx="1619">
                  <c:v>1.0911489123871518</c:v>
                </c:pt>
                <c:pt idx="1620">
                  <c:v>1.0887345865565767</c:v>
                </c:pt>
                <c:pt idx="1621">
                  <c:v>1.086679773656948</c:v>
                </c:pt>
                <c:pt idx="1622">
                  <c:v>1.0850311107708659</c:v>
                </c:pt>
                <c:pt idx="1623">
                  <c:v>1.0838260167928744</c:v>
                </c:pt>
                <c:pt idx="1624">
                  <c:v>1.0830918431511358</c:v>
                </c:pt>
                <c:pt idx="1625">
                  <c:v>1.0828452530254278</c:v>
                </c:pt>
                <c:pt idx="1626">
                  <c:v>1.0830918431511358</c:v>
                </c:pt>
                <c:pt idx="1627">
                  <c:v>1.0838260167928742</c:v>
                </c:pt>
                <c:pt idx="1628">
                  <c:v>1.0850311107708659</c:v>
                </c:pt>
                <c:pt idx="1629">
                  <c:v>1.0866797736569465</c:v>
                </c:pt>
                <c:pt idx="1630">
                  <c:v>1.0887345865565763</c:v>
                </c:pt>
                <c:pt idx="1631">
                  <c:v>1.0911489123871512</c:v>
                </c:pt>
                <c:pt idx="1632">
                  <c:v>1.093867954377052</c:v>
                </c:pt>
                <c:pt idx="1633">
                  <c:v>1.096829999761135</c:v>
                </c:pt>
                <c:pt idx="1634">
                  <c:v>1.0999678204451706</c:v>
                </c:pt>
                <c:pt idx="1635">
                  <c:v>1.1032101988489804</c:v>
                </c:pt>
                <c:pt idx="1636">
                  <c:v>1.1064835442970022</c:v>
                </c:pt>
                <c:pt idx="1637">
                  <c:v>1.1097135632698141</c:v>
                </c:pt>
                <c:pt idx="1638">
                  <c:v>1.1128269456078159</c:v>
                </c:pt>
                <c:pt idx="1639">
                  <c:v>1.1157530283960111</c:v>
                </c:pt>
                <c:pt idx="1640">
                  <c:v>1.1184253997655895</c:v>
                </c:pt>
                <c:pt idx="1641">
                  <c:v>1.120783406211652</c:v>
                </c:pt>
                <c:pt idx="1642">
                  <c:v>1.1227735292160708</c:v>
                </c:pt>
                <c:pt idx="1643">
                  <c:v>1.124350599931131</c:v>
                </c:pt>
                <c:pt idx="1644">
                  <c:v>1.125478824354752</c:v>
                </c:pt>
                <c:pt idx="1645">
                  <c:v>1.1261325957294279</c:v>
                </c:pt>
                <c:pt idx="1646">
                  <c:v>1.126297075726284</c:v>
                </c:pt>
                <c:pt idx="1647">
                  <c:v>1.1259685312233241</c:v>
                </c:pt>
                <c:pt idx="1648">
                  <c:v>1.1251544190343288</c:v>
                </c:pt>
                <c:pt idx="1649">
                  <c:v>1.1238732166651568</c:v>
                </c:pt>
                <c:pt idx="1650">
                  <c:v>1.1221540029388741</c:v>
                </c:pt>
                <c:pt idx="1651">
                  <c:v>1.1200357980079012</c:v>
                </c:pt>
                <c:pt idx="1652">
                  <c:v>1.1175666777327498</c:v>
                </c:pt>
                <c:pt idx="1653">
                  <c:v>1.1148026825277328</c:v>
                </c:pt>
                <c:pt idx="1654">
                  <c:v>1.1118065454391035</c:v>
                </c:pt>
                <c:pt idx="1655">
                  <c:v>1.1086462683238365</c:v>
                </c:pt>
                <c:pt idx="1656">
                  <c:v>1.1053935784447284</c:v>
                </c:pt>
                <c:pt idx="1657">
                  <c:v>1.1021223005118561</c:v>
                </c:pt>
                <c:pt idx="1658">
                  <c:v>1.0989066811192472</c:v>
                </c:pt>
                <c:pt idx="1659">
                  <c:v>1.0958197036062922</c:v>
                </c:pt>
                <c:pt idx="1660">
                  <c:v>1.0929314315905982</c:v>
                </c:pt>
                <c:pt idx="1661">
                  <c:v>1.0903074187683701</c:v>
                </c:pt>
                <c:pt idx="1662">
                  <c:v>1.088007221074242</c:v>
                </c:pt>
                <c:pt idx="1663">
                  <c:v>1.0860830449693801</c:v>
                </c:pt>
                <c:pt idx="1664">
                  <c:v>1.0845785625370061</c:v>
                </c:pt>
                <c:pt idx="1665">
                  <c:v>1.083527920278476</c:v>
                </c:pt>
                <c:pt idx="1666">
                  <c:v>1.0829549641068752</c:v>
                </c:pt>
                <c:pt idx="1667">
                  <c:v>1.0828726981279626</c:v>
                </c:pt>
                <c:pt idx="1668">
                  <c:v>1.0832829894924205</c:v>
                </c:pt>
                <c:pt idx="1669">
                  <c:v>1.0841765260179621</c:v>
                </c:pt>
                <c:pt idx="1670">
                  <c:v>1.0855330275434332</c:v>
                </c:pt>
                <c:pt idx="1671">
                  <c:v>1.0873217062176825</c:v>
                </c:pt>
                <c:pt idx="1672">
                  <c:v>1.089501965276368</c:v>
                </c:pt>
                <c:pt idx="1673">
                  <c:v>1.0920243204468061</c:v>
                </c:pt>
                <c:pt idx="1674">
                  <c:v>1.0948315230683283</c:v>
                </c:pt>
                <c:pt idx="1675">
                  <c:v>1.0978598594370939</c:v>
                </c:pt>
                <c:pt idx="1676">
                  <c:v>1.1010405968848369</c:v>
                </c:pt>
                <c:pt idx="1677">
                  <c:v>1.1043015437706001</c:v>
                </c:pt>
                <c:pt idx="1678">
                  <c:v>1.1075686879790676</c:v>
                </c:pt>
                <c:pt idx="1679">
                  <c:v>1.1107678767373441</c:v>
                </c:pt>
                <c:pt idx="1680">
                  <c:v>1.1138264996240852</c:v>
                </c:pt>
                <c:pt idx="1681">
                  <c:v>1.1166751365727787</c:v>
                </c:pt>
                <c:pt idx="1682">
                  <c:v>1.1192491334649111</c:v>
                </c:pt>
                <c:pt idx="1683">
                  <c:v>1.1214900695529493</c:v>
                </c:pt>
                <c:pt idx="1684">
                  <c:v>1.1233470834073824</c:v>
                </c:pt>
                <c:pt idx="1685">
                  <c:v>1.124778027293724</c:v>
                </c:pt>
                <c:pt idx="1686">
                  <c:v>1.125750423778989</c:v>
                </c:pt>
                <c:pt idx="1687">
                  <c:v>1.1262422028561183</c:v>
                </c:pt>
                <c:pt idx="1688">
                  <c:v>1.1262422028561185</c:v>
                </c:pt>
                <c:pt idx="1689">
                  <c:v>1.1257504237789895</c:v>
                </c:pt>
                <c:pt idx="1690">
                  <c:v>1.124778027293724</c:v>
                </c:pt>
                <c:pt idx="1691">
                  <c:v>1.1233470834073833</c:v>
                </c:pt>
                <c:pt idx="1692">
                  <c:v>1.1214900695529504</c:v>
                </c:pt>
                <c:pt idx="1693">
                  <c:v>1.1192491334649119</c:v>
                </c:pt>
                <c:pt idx="1694">
                  <c:v>1.1166751365727801</c:v>
                </c:pt>
                <c:pt idx="1695">
                  <c:v>1.1138264996240856</c:v>
                </c:pt>
                <c:pt idx="1696">
                  <c:v>1.1107678767373443</c:v>
                </c:pt>
                <c:pt idx="1697">
                  <c:v>1.1075686879790694</c:v>
                </c:pt>
                <c:pt idx="1698">
                  <c:v>1.1043015437706021</c:v>
                </c:pt>
                <c:pt idx="1699">
                  <c:v>1.1010405968848389</c:v>
                </c:pt>
                <c:pt idx="1700">
                  <c:v>1.0978598594370954</c:v>
                </c:pt>
                <c:pt idx="1701">
                  <c:v>1.0948315230683301</c:v>
                </c:pt>
                <c:pt idx="1702">
                  <c:v>1.0920243204468081</c:v>
                </c:pt>
                <c:pt idx="1703">
                  <c:v>1.0895019652763691</c:v>
                </c:pt>
                <c:pt idx="1704">
                  <c:v>1.087321706217683</c:v>
                </c:pt>
                <c:pt idx="1705">
                  <c:v>1.0855330275434334</c:v>
                </c:pt>
                <c:pt idx="1706">
                  <c:v>1.0841765260179621</c:v>
                </c:pt>
                <c:pt idx="1707">
                  <c:v>1.0832829894924207</c:v>
                </c:pt>
                <c:pt idx="1708">
                  <c:v>1.0828726981279626</c:v>
                </c:pt>
                <c:pt idx="1709">
                  <c:v>1.0829549641068748</c:v>
                </c:pt>
                <c:pt idx="1710">
                  <c:v>1.0835279202784751</c:v>
                </c:pt>
                <c:pt idx="1711">
                  <c:v>1.0845785625370041</c:v>
                </c:pt>
                <c:pt idx="1712">
                  <c:v>1.0860830449693781</c:v>
                </c:pt>
                <c:pt idx="1713">
                  <c:v>1.0880072210742413</c:v>
                </c:pt>
                <c:pt idx="1714">
                  <c:v>1.0903074187683681</c:v>
                </c:pt>
                <c:pt idx="1715">
                  <c:v>1.092931431590598</c:v>
                </c:pt>
                <c:pt idx="1716">
                  <c:v>1.0958197036062909</c:v>
                </c:pt>
                <c:pt idx="1717">
                  <c:v>1.0989066811192456</c:v>
                </c:pt>
                <c:pt idx="1718">
                  <c:v>1.1021223005118541</c:v>
                </c:pt>
                <c:pt idx="1719">
                  <c:v>1.1053935784447275</c:v>
                </c:pt>
                <c:pt idx="1720">
                  <c:v>1.1086462683238349</c:v>
                </c:pt>
                <c:pt idx="1721">
                  <c:v>1.111806545439102</c:v>
                </c:pt>
                <c:pt idx="1722">
                  <c:v>1.114802682527732</c:v>
                </c:pt>
                <c:pt idx="1723">
                  <c:v>1.1175666777327498</c:v>
                </c:pt>
                <c:pt idx="1724">
                  <c:v>1.1200357980078999</c:v>
                </c:pt>
                <c:pt idx="1725">
                  <c:v>1.1221540029388741</c:v>
                </c:pt>
                <c:pt idx="1726">
                  <c:v>1.1238732166651564</c:v>
                </c:pt>
                <c:pt idx="1727">
                  <c:v>1.1251544190343279</c:v>
                </c:pt>
                <c:pt idx="1728">
                  <c:v>1.1259685312233241</c:v>
                </c:pt>
                <c:pt idx="1729">
                  <c:v>1.1262970757262836</c:v>
                </c:pt>
                <c:pt idx="1730">
                  <c:v>1.1261325957294284</c:v>
                </c:pt>
                <c:pt idx="1731">
                  <c:v>1.1254788243547524</c:v>
                </c:pt>
                <c:pt idx="1732">
                  <c:v>1.1243505999311314</c:v>
                </c:pt>
                <c:pt idx="1733">
                  <c:v>1.1227735292160712</c:v>
                </c:pt>
                <c:pt idx="1734">
                  <c:v>1.1207834062116526</c:v>
                </c:pt>
                <c:pt idx="1735">
                  <c:v>1.1184253997655909</c:v>
                </c:pt>
                <c:pt idx="1736">
                  <c:v>1.1157530283960124</c:v>
                </c:pt>
                <c:pt idx="1737">
                  <c:v>1.112826945607817</c:v>
                </c:pt>
                <c:pt idx="1738">
                  <c:v>1.1097135632698141</c:v>
                </c:pt>
                <c:pt idx="1739">
                  <c:v>1.1064835442970038</c:v>
                </c:pt>
                <c:pt idx="1740">
                  <c:v>1.1032101988489826</c:v>
                </c:pt>
                <c:pt idx="1741">
                  <c:v>1.0999678204451715</c:v>
                </c:pt>
                <c:pt idx="1742">
                  <c:v>1.0968299997611366</c:v>
                </c:pt>
                <c:pt idx="1743">
                  <c:v>1.093867954377052</c:v>
                </c:pt>
                <c:pt idx="1744">
                  <c:v>1.0911489123871518</c:v>
                </c:pt>
                <c:pt idx="1745">
                  <c:v>1.0887345865565781</c:v>
                </c:pt>
                <c:pt idx="1746">
                  <c:v>1.0866797736569473</c:v>
                </c:pt>
                <c:pt idx="1747">
                  <c:v>1.0850311107708666</c:v>
                </c:pt>
                <c:pt idx="1748">
                  <c:v>1.0838260167928744</c:v>
                </c:pt>
                <c:pt idx="1749">
                  <c:v>1.0830918431511358</c:v>
                </c:pt>
                <c:pt idx="1750">
                  <c:v>1.0828452530254278</c:v>
                </c:pt>
                <c:pt idx="1751">
                  <c:v>1.0830918431511358</c:v>
                </c:pt>
                <c:pt idx="1752">
                  <c:v>1.0838260167928742</c:v>
                </c:pt>
                <c:pt idx="1753">
                  <c:v>1.0850311107708659</c:v>
                </c:pt>
                <c:pt idx="1754">
                  <c:v>1.0866797736569467</c:v>
                </c:pt>
                <c:pt idx="1755">
                  <c:v>1.0887345865565761</c:v>
                </c:pt>
                <c:pt idx="1756">
                  <c:v>1.0911489123871518</c:v>
                </c:pt>
                <c:pt idx="1757">
                  <c:v>1.0938679543770509</c:v>
                </c:pt>
                <c:pt idx="1758">
                  <c:v>1.0968299997611355</c:v>
                </c:pt>
                <c:pt idx="1759">
                  <c:v>1.0999678204451706</c:v>
                </c:pt>
                <c:pt idx="1760">
                  <c:v>1.1032101988489802</c:v>
                </c:pt>
                <c:pt idx="1761">
                  <c:v>1.1064835442970025</c:v>
                </c:pt>
                <c:pt idx="1762">
                  <c:v>1.1097135632698123</c:v>
                </c:pt>
                <c:pt idx="1763">
                  <c:v>1.1128269456078159</c:v>
                </c:pt>
                <c:pt idx="1764">
                  <c:v>1.1157530283960115</c:v>
                </c:pt>
                <c:pt idx="1765">
                  <c:v>1.1184253997655891</c:v>
                </c:pt>
                <c:pt idx="1766">
                  <c:v>1.1207834062116517</c:v>
                </c:pt>
                <c:pt idx="1767">
                  <c:v>1.1227735292160708</c:v>
                </c:pt>
                <c:pt idx="1768">
                  <c:v>1.124350599931131</c:v>
                </c:pt>
                <c:pt idx="1769">
                  <c:v>1.125478824354752</c:v>
                </c:pt>
                <c:pt idx="1770">
                  <c:v>1.1261325957294279</c:v>
                </c:pt>
                <c:pt idx="1771">
                  <c:v>1.126297075726284</c:v>
                </c:pt>
                <c:pt idx="1772">
                  <c:v>1.1259685312233241</c:v>
                </c:pt>
                <c:pt idx="1773">
                  <c:v>1.1251544190343286</c:v>
                </c:pt>
                <c:pt idx="1774">
                  <c:v>1.1238732166651568</c:v>
                </c:pt>
                <c:pt idx="1775">
                  <c:v>1.1221540029388741</c:v>
                </c:pt>
                <c:pt idx="1776">
                  <c:v>1.120035798007901</c:v>
                </c:pt>
                <c:pt idx="1777">
                  <c:v>1.1175666777327498</c:v>
                </c:pt>
                <c:pt idx="1778">
                  <c:v>1.1148026825277328</c:v>
                </c:pt>
                <c:pt idx="1779">
                  <c:v>1.1118065454391031</c:v>
                </c:pt>
                <c:pt idx="1780">
                  <c:v>1.1086462683238381</c:v>
                </c:pt>
                <c:pt idx="1781">
                  <c:v>1.1053935784447284</c:v>
                </c:pt>
                <c:pt idx="1782">
                  <c:v>1.1021223005118561</c:v>
                </c:pt>
                <c:pt idx="1783">
                  <c:v>1.0989066811192478</c:v>
                </c:pt>
                <c:pt idx="1784">
                  <c:v>1.095819703606292</c:v>
                </c:pt>
                <c:pt idx="1785">
                  <c:v>1.0929314315906</c:v>
                </c:pt>
                <c:pt idx="1786">
                  <c:v>1.0903074187683683</c:v>
                </c:pt>
                <c:pt idx="1787">
                  <c:v>1.0880072210742415</c:v>
                </c:pt>
                <c:pt idx="1788">
                  <c:v>1.0860830449693801</c:v>
                </c:pt>
                <c:pt idx="1789">
                  <c:v>1.0845785625370061</c:v>
                </c:pt>
                <c:pt idx="1790">
                  <c:v>1.083527920278476</c:v>
                </c:pt>
                <c:pt idx="1791">
                  <c:v>1.0829549641068752</c:v>
                </c:pt>
                <c:pt idx="1792">
                  <c:v>1.0828726981279626</c:v>
                </c:pt>
                <c:pt idx="1793">
                  <c:v>1.0832829894924205</c:v>
                </c:pt>
                <c:pt idx="1794">
                  <c:v>1.0841765260179621</c:v>
                </c:pt>
                <c:pt idx="1795">
                  <c:v>1.0855330275434318</c:v>
                </c:pt>
                <c:pt idx="1796">
                  <c:v>1.0873217062176821</c:v>
                </c:pt>
                <c:pt idx="1797">
                  <c:v>1.0895019652763684</c:v>
                </c:pt>
                <c:pt idx="1798">
                  <c:v>1.0920243204468061</c:v>
                </c:pt>
                <c:pt idx="1799">
                  <c:v>1.0948315230683301</c:v>
                </c:pt>
                <c:pt idx="1800">
                  <c:v>1.0978598594370934</c:v>
                </c:pt>
                <c:pt idx="1801">
                  <c:v>1.101040596884838</c:v>
                </c:pt>
                <c:pt idx="1802">
                  <c:v>1.1043015437706005</c:v>
                </c:pt>
                <c:pt idx="1803">
                  <c:v>1.1075686879790672</c:v>
                </c:pt>
                <c:pt idx="1804">
                  <c:v>1.1107678767373441</c:v>
                </c:pt>
                <c:pt idx="1805">
                  <c:v>1.113826499624085</c:v>
                </c:pt>
                <c:pt idx="1806">
                  <c:v>1.1166751365727789</c:v>
                </c:pt>
                <c:pt idx="1807">
                  <c:v>1.1192491334649106</c:v>
                </c:pt>
                <c:pt idx="1808">
                  <c:v>1.1214900695529493</c:v>
                </c:pt>
                <c:pt idx="1809">
                  <c:v>1.1233470834073824</c:v>
                </c:pt>
                <c:pt idx="1810">
                  <c:v>1.1247780272937236</c:v>
                </c:pt>
                <c:pt idx="1811">
                  <c:v>1.125750423778989</c:v>
                </c:pt>
                <c:pt idx="1812">
                  <c:v>1.1262422028561183</c:v>
                </c:pt>
                <c:pt idx="1813">
                  <c:v>1.1262422028561185</c:v>
                </c:pt>
                <c:pt idx="1814">
                  <c:v>1.1257504237789895</c:v>
                </c:pt>
                <c:pt idx="1815">
                  <c:v>1.1247780272937244</c:v>
                </c:pt>
                <c:pt idx="1816">
                  <c:v>1.1233470834073824</c:v>
                </c:pt>
                <c:pt idx="1817">
                  <c:v>1.1214900695529499</c:v>
                </c:pt>
                <c:pt idx="1818">
                  <c:v>1.1192491334649126</c:v>
                </c:pt>
                <c:pt idx="1819">
                  <c:v>1.1166751365727803</c:v>
                </c:pt>
                <c:pt idx="1820">
                  <c:v>1.1138264996240861</c:v>
                </c:pt>
                <c:pt idx="1821">
                  <c:v>1.1107678767373441</c:v>
                </c:pt>
                <c:pt idx="1822">
                  <c:v>1.1075686879790694</c:v>
                </c:pt>
                <c:pt idx="1823">
                  <c:v>1.1043015437706021</c:v>
                </c:pt>
                <c:pt idx="1824">
                  <c:v>1.101040596884838</c:v>
                </c:pt>
                <c:pt idx="1825">
                  <c:v>1.0978598594370956</c:v>
                </c:pt>
                <c:pt idx="1826">
                  <c:v>1.0948315230683301</c:v>
                </c:pt>
                <c:pt idx="1827">
                  <c:v>1.0920243204468065</c:v>
                </c:pt>
                <c:pt idx="1828">
                  <c:v>1.0895019652763693</c:v>
                </c:pt>
                <c:pt idx="1829">
                  <c:v>1.087321706217683</c:v>
                </c:pt>
                <c:pt idx="1830">
                  <c:v>1.0855330275434338</c:v>
                </c:pt>
                <c:pt idx="1831">
                  <c:v>1.0841765260179621</c:v>
                </c:pt>
                <c:pt idx="1832">
                  <c:v>1.0832829894924207</c:v>
                </c:pt>
                <c:pt idx="1833">
                  <c:v>1.0828726981279628</c:v>
                </c:pt>
                <c:pt idx="1834">
                  <c:v>1.0829549641068748</c:v>
                </c:pt>
                <c:pt idx="1835">
                  <c:v>1.0835279202784751</c:v>
                </c:pt>
                <c:pt idx="1836">
                  <c:v>1.0845785625370041</c:v>
                </c:pt>
                <c:pt idx="1837">
                  <c:v>1.0860830449693781</c:v>
                </c:pt>
                <c:pt idx="1838">
                  <c:v>1.0880072210742411</c:v>
                </c:pt>
                <c:pt idx="1839">
                  <c:v>1.0903074187683683</c:v>
                </c:pt>
                <c:pt idx="1840">
                  <c:v>1.092931431590598</c:v>
                </c:pt>
                <c:pt idx="1841">
                  <c:v>1.0958197036062907</c:v>
                </c:pt>
                <c:pt idx="1842">
                  <c:v>1.0989066811192458</c:v>
                </c:pt>
                <c:pt idx="1843">
                  <c:v>1.1021223005118541</c:v>
                </c:pt>
                <c:pt idx="1844">
                  <c:v>1.1053935784447273</c:v>
                </c:pt>
                <c:pt idx="1845">
                  <c:v>1.1086462683238347</c:v>
                </c:pt>
                <c:pt idx="1846">
                  <c:v>1.1118065454391017</c:v>
                </c:pt>
                <c:pt idx="1847">
                  <c:v>1.114802682527732</c:v>
                </c:pt>
                <c:pt idx="1848">
                  <c:v>1.1175666777327478</c:v>
                </c:pt>
                <c:pt idx="1849">
                  <c:v>1.1200357980078999</c:v>
                </c:pt>
                <c:pt idx="1850">
                  <c:v>1.1221540029388741</c:v>
                </c:pt>
                <c:pt idx="1851">
                  <c:v>1.1238732166651557</c:v>
                </c:pt>
                <c:pt idx="1852">
                  <c:v>1.1251544190343279</c:v>
                </c:pt>
                <c:pt idx="1853">
                  <c:v>1.1259685312233241</c:v>
                </c:pt>
                <c:pt idx="1854">
                  <c:v>1.126297075726284</c:v>
                </c:pt>
                <c:pt idx="1855">
                  <c:v>1.1261325957294284</c:v>
                </c:pt>
                <c:pt idx="1856">
                  <c:v>1.1254788243547524</c:v>
                </c:pt>
                <c:pt idx="1857">
                  <c:v>1.124350599931131</c:v>
                </c:pt>
                <c:pt idx="1858">
                  <c:v>1.1227735292160712</c:v>
                </c:pt>
                <c:pt idx="1859">
                  <c:v>1.1207834062116526</c:v>
                </c:pt>
                <c:pt idx="1860">
                  <c:v>1.1184253997655909</c:v>
                </c:pt>
                <c:pt idx="1861">
                  <c:v>1.1157530283960124</c:v>
                </c:pt>
                <c:pt idx="1862">
                  <c:v>1.112826945607817</c:v>
                </c:pt>
                <c:pt idx="1863">
                  <c:v>1.1097135632698147</c:v>
                </c:pt>
                <c:pt idx="1864">
                  <c:v>1.1064835442970038</c:v>
                </c:pt>
                <c:pt idx="1865">
                  <c:v>1.1032101988489813</c:v>
                </c:pt>
                <c:pt idx="1866">
                  <c:v>1.0999678204451728</c:v>
                </c:pt>
                <c:pt idx="1867">
                  <c:v>1.0968299997611368</c:v>
                </c:pt>
                <c:pt idx="1868">
                  <c:v>1.0938679543770522</c:v>
                </c:pt>
                <c:pt idx="1869">
                  <c:v>1.0911489123871518</c:v>
                </c:pt>
                <c:pt idx="1870">
                  <c:v>1.0887345865565781</c:v>
                </c:pt>
                <c:pt idx="1871">
                  <c:v>1.086679773656948</c:v>
                </c:pt>
                <c:pt idx="1872">
                  <c:v>1.0850311107708659</c:v>
                </c:pt>
                <c:pt idx="1873">
                  <c:v>1.0838260167928746</c:v>
                </c:pt>
                <c:pt idx="1874">
                  <c:v>1.0830918431511358</c:v>
                </c:pt>
                <c:pt idx="1875">
                  <c:v>1.0828452530254278</c:v>
                </c:pt>
                <c:pt idx="1876">
                  <c:v>1.0830918431511358</c:v>
                </c:pt>
                <c:pt idx="1877">
                  <c:v>1.0838260167928742</c:v>
                </c:pt>
                <c:pt idx="1878">
                  <c:v>1.0850311107708657</c:v>
                </c:pt>
                <c:pt idx="1879">
                  <c:v>1.0866797736569467</c:v>
                </c:pt>
                <c:pt idx="1880">
                  <c:v>1.0887345865565761</c:v>
                </c:pt>
                <c:pt idx="1881">
                  <c:v>1.0911489123871498</c:v>
                </c:pt>
                <c:pt idx="1882">
                  <c:v>1.0938679543770509</c:v>
                </c:pt>
                <c:pt idx="1883">
                  <c:v>1.0968299997611355</c:v>
                </c:pt>
                <c:pt idx="1884">
                  <c:v>1.0999678204451715</c:v>
                </c:pt>
                <c:pt idx="1885">
                  <c:v>1.10321019884898</c:v>
                </c:pt>
                <c:pt idx="1886">
                  <c:v>1.1064835442970025</c:v>
                </c:pt>
                <c:pt idx="1887">
                  <c:v>1.1097135632698141</c:v>
                </c:pt>
                <c:pt idx="1888">
                  <c:v>1.1128269456078157</c:v>
                </c:pt>
                <c:pt idx="1889">
                  <c:v>1.1157530283960111</c:v>
                </c:pt>
                <c:pt idx="1890">
                  <c:v>1.1184253997655897</c:v>
                </c:pt>
                <c:pt idx="1891">
                  <c:v>1.1207834062116517</c:v>
                </c:pt>
                <c:pt idx="1892">
                  <c:v>1.1227735292160705</c:v>
                </c:pt>
                <c:pt idx="1893">
                  <c:v>1.1243505999311307</c:v>
                </c:pt>
                <c:pt idx="1894">
                  <c:v>1.125478824354752</c:v>
                </c:pt>
                <c:pt idx="1895">
                  <c:v>1.1261325957294279</c:v>
                </c:pt>
                <c:pt idx="1896">
                  <c:v>1.126297075726284</c:v>
                </c:pt>
                <c:pt idx="1897">
                  <c:v>1.1259685312233241</c:v>
                </c:pt>
                <c:pt idx="1898">
                  <c:v>1.1251544190343286</c:v>
                </c:pt>
                <c:pt idx="1899">
                  <c:v>1.1238732166651564</c:v>
                </c:pt>
                <c:pt idx="1900">
                  <c:v>1.1221540029388741</c:v>
                </c:pt>
                <c:pt idx="1901">
                  <c:v>1.120035798007901</c:v>
                </c:pt>
                <c:pt idx="1902">
                  <c:v>1.1175666777327498</c:v>
                </c:pt>
                <c:pt idx="1903">
                  <c:v>1.1148026825277331</c:v>
                </c:pt>
                <c:pt idx="1904">
                  <c:v>1.1118065454391031</c:v>
                </c:pt>
                <c:pt idx="1905">
                  <c:v>1.1086462683238361</c:v>
                </c:pt>
                <c:pt idx="1906">
                  <c:v>1.1053935784447286</c:v>
                </c:pt>
                <c:pt idx="1907">
                  <c:v>1.1021223005118561</c:v>
                </c:pt>
                <c:pt idx="1908">
                  <c:v>1.0989066811192478</c:v>
                </c:pt>
                <c:pt idx="1909">
                  <c:v>1.095819703606292</c:v>
                </c:pt>
                <c:pt idx="1910">
                  <c:v>1.0929314315905985</c:v>
                </c:pt>
                <c:pt idx="1911">
                  <c:v>1.0903074187683701</c:v>
                </c:pt>
                <c:pt idx="1912">
                  <c:v>1.0880072210742417</c:v>
                </c:pt>
                <c:pt idx="1913">
                  <c:v>1.0860830449693801</c:v>
                </c:pt>
                <c:pt idx="1914">
                  <c:v>1.0845785625370061</c:v>
                </c:pt>
                <c:pt idx="1915">
                  <c:v>1.083527920278476</c:v>
                </c:pt>
                <c:pt idx="1916">
                  <c:v>1.0829549641068752</c:v>
                </c:pt>
                <c:pt idx="1917">
                  <c:v>1.0828726981279626</c:v>
                </c:pt>
                <c:pt idx="1918">
                  <c:v>1.0832829894924203</c:v>
                </c:pt>
                <c:pt idx="1919">
                  <c:v>1.0841765260179621</c:v>
                </c:pt>
                <c:pt idx="1920">
                  <c:v>1.0855330275434334</c:v>
                </c:pt>
                <c:pt idx="1921">
                  <c:v>1.0873217062176821</c:v>
                </c:pt>
                <c:pt idx="1922">
                  <c:v>1.0895019652763682</c:v>
                </c:pt>
                <c:pt idx="1923">
                  <c:v>1.0920243204468061</c:v>
                </c:pt>
                <c:pt idx="1924">
                  <c:v>1.0948315230683301</c:v>
                </c:pt>
                <c:pt idx="1925">
                  <c:v>1.0978598594370939</c:v>
                </c:pt>
                <c:pt idx="1926">
                  <c:v>1.1010405968848367</c:v>
                </c:pt>
                <c:pt idx="1927">
                  <c:v>1.1043015437706005</c:v>
                </c:pt>
                <c:pt idx="1928">
                  <c:v>1.107568687979068</c:v>
                </c:pt>
                <c:pt idx="1929">
                  <c:v>1.1107678767373441</c:v>
                </c:pt>
                <c:pt idx="1930">
                  <c:v>1.113826499624085</c:v>
                </c:pt>
                <c:pt idx="1931">
                  <c:v>1.1166751365727787</c:v>
                </c:pt>
                <c:pt idx="1932">
                  <c:v>1.1192491334649115</c:v>
                </c:pt>
                <c:pt idx="1933">
                  <c:v>1.1214900695529493</c:v>
                </c:pt>
                <c:pt idx="1934">
                  <c:v>1.123347083407382</c:v>
                </c:pt>
                <c:pt idx="1935">
                  <c:v>1.124778027293724</c:v>
                </c:pt>
                <c:pt idx="1936">
                  <c:v>1.125750423778989</c:v>
                </c:pt>
                <c:pt idx="1937">
                  <c:v>1.1262422028561183</c:v>
                </c:pt>
                <c:pt idx="1938">
                  <c:v>1.1262422028561185</c:v>
                </c:pt>
                <c:pt idx="1939">
                  <c:v>1.1257504237789895</c:v>
                </c:pt>
                <c:pt idx="1940">
                  <c:v>1.124778027293724</c:v>
                </c:pt>
                <c:pt idx="1941">
                  <c:v>1.1233470834073833</c:v>
                </c:pt>
                <c:pt idx="1942">
                  <c:v>1.1214900695529502</c:v>
                </c:pt>
                <c:pt idx="1943">
                  <c:v>1.1192491334649119</c:v>
                </c:pt>
                <c:pt idx="1944">
                  <c:v>1.1166751365727803</c:v>
                </c:pt>
                <c:pt idx="1945">
                  <c:v>1.1138264996240861</c:v>
                </c:pt>
                <c:pt idx="1946">
                  <c:v>1.1107678767373441</c:v>
                </c:pt>
                <c:pt idx="1947">
                  <c:v>1.1075686879790689</c:v>
                </c:pt>
                <c:pt idx="1948">
                  <c:v>1.1043015437706021</c:v>
                </c:pt>
                <c:pt idx="1949">
                  <c:v>1.10104059688484</c:v>
                </c:pt>
                <c:pt idx="1950">
                  <c:v>1.0978598594370939</c:v>
                </c:pt>
                <c:pt idx="1951">
                  <c:v>1.0948315230683301</c:v>
                </c:pt>
                <c:pt idx="1952">
                  <c:v>1.0920243204468081</c:v>
                </c:pt>
                <c:pt idx="1953">
                  <c:v>1.0895019652763693</c:v>
                </c:pt>
                <c:pt idx="1954">
                  <c:v>1.0873217062176832</c:v>
                </c:pt>
                <c:pt idx="1955">
                  <c:v>1.0855330275434336</c:v>
                </c:pt>
                <c:pt idx="1956">
                  <c:v>1.0841765260179621</c:v>
                </c:pt>
                <c:pt idx="1957">
                  <c:v>1.0832829894924207</c:v>
                </c:pt>
                <c:pt idx="1958">
                  <c:v>1.0828726981279626</c:v>
                </c:pt>
                <c:pt idx="1959">
                  <c:v>1.0829549641068748</c:v>
                </c:pt>
                <c:pt idx="1960">
                  <c:v>1.0835279202784751</c:v>
                </c:pt>
                <c:pt idx="1961">
                  <c:v>1.0845785625370041</c:v>
                </c:pt>
                <c:pt idx="1962">
                  <c:v>1.0860830449693781</c:v>
                </c:pt>
                <c:pt idx="1963">
                  <c:v>1.0880072210742411</c:v>
                </c:pt>
                <c:pt idx="1964">
                  <c:v>1.0903074187683681</c:v>
                </c:pt>
                <c:pt idx="1965">
                  <c:v>1.0929314315905982</c:v>
                </c:pt>
                <c:pt idx="1966">
                  <c:v>1.0958197036062907</c:v>
                </c:pt>
                <c:pt idx="1967">
                  <c:v>1.0989066811192458</c:v>
                </c:pt>
                <c:pt idx="1968">
                  <c:v>1.1021223005118541</c:v>
                </c:pt>
                <c:pt idx="1969">
                  <c:v>1.1053935784447271</c:v>
                </c:pt>
                <c:pt idx="1970">
                  <c:v>1.1086462683238361</c:v>
                </c:pt>
                <c:pt idx="1971">
                  <c:v>1.1118065454391017</c:v>
                </c:pt>
                <c:pt idx="1972">
                  <c:v>1.1148026825277317</c:v>
                </c:pt>
                <c:pt idx="1973">
                  <c:v>1.1175666777327498</c:v>
                </c:pt>
                <c:pt idx="1974">
                  <c:v>1.1200357980078999</c:v>
                </c:pt>
                <c:pt idx="1975">
                  <c:v>1.1221540029388741</c:v>
                </c:pt>
                <c:pt idx="1976">
                  <c:v>1.1238732166651564</c:v>
                </c:pt>
                <c:pt idx="1977">
                  <c:v>1.1251544190343279</c:v>
                </c:pt>
                <c:pt idx="1978">
                  <c:v>1.1259685312233241</c:v>
                </c:pt>
                <c:pt idx="1979">
                  <c:v>1.1262970757262836</c:v>
                </c:pt>
                <c:pt idx="1980">
                  <c:v>1.1261325957294279</c:v>
                </c:pt>
                <c:pt idx="1981">
                  <c:v>1.1254788243547524</c:v>
                </c:pt>
                <c:pt idx="1982">
                  <c:v>1.1243505999311318</c:v>
                </c:pt>
                <c:pt idx="1983">
                  <c:v>1.1227735292160717</c:v>
                </c:pt>
                <c:pt idx="1984">
                  <c:v>1.1207834062116526</c:v>
                </c:pt>
                <c:pt idx="1985">
                  <c:v>1.11842539976559</c:v>
                </c:pt>
                <c:pt idx="1986">
                  <c:v>1.1157530283960126</c:v>
                </c:pt>
                <c:pt idx="1987">
                  <c:v>1.1128269456078173</c:v>
                </c:pt>
                <c:pt idx="1988">
                  <c:v>1.1097135632698141</c:v>
                </c:pt>
                <c:pt idx="1989">
                  <c:v>1.1064835442970042</c:v>
                </c:pt>
                <c:pt idx="1990">
                  <c:v>1.1032101988489815</c:v>
                </c:pt>
                <c:pt idx="1991">
                  <c:v>1.0999678204451719</c:v>
                </c:pt>
                <c:pt idx="1992">
                  <c:v>1.0968299997611368</c:v>
                </c:pt>
                <c:pt idx="1993">
                  <c:v>1.0938679543770522</c:v>
                </c:pt>
                <c:pt idx="1994">
                  <c:v>1.0911489123871532</c:v>
                </c:pt>
                <c:pt idx="1995">
                  <c:v>1.0887345865565763</c:v>
                </c:pt>
                <c:pt idx="1996">
                  <c:v>1.086679773656948</c:v>
                </c:pt>
                <c:pt idx="1997">
                  <c:v>1.0850311107708668</c:v>
                </c:pt>
                <c:pt idx="1998">
                  <c:v>1.0838260167928746</c:v>
                </c:pt>
                <c:pt idx="1999">
                  <c:v>1.0830918431511358</c:v>
                </c:pt>
              </c:numCache>
            </c:numRef>
          </c:yVal>
          <c:smooth val="1"/>
        </c:ser>
        <c:axId val="58641408"/>
        <c:axId val="58647680"/>
      </c:scatterChart>
      <c:scatterChart>
        <c:scatterStyle val="smoothMarker"/>
        <c:ser>
          <c:idx val="1"/>
          <c:order val="1"/>
          <c:tx>
            <c:v>Phase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Sheet1!$B$13:$B$2012</c:f>
              <c:numCache>
                <c:formatCode>0.0000</c:formatCode>
                <c:ptCount val="2000"/>
                <c:pt idx="0">
                  <c:v>0</c:v>
                </c:pt>
                <c:pt idx="1">
                  <c:v>4.0000000000000034E-4</c:v>
                </c:pt>
                <c:pt idx="2">
                  <c:v>8.0000000000000264E-4</c:v>
                </c:pt>
                <c:pt idx="3">
                  <c:v>1.1999999999999999E-3</c:v>
                </c:pt>
                <c:pt idx="4">
                  <c:v>1.6000000000000061E-3</c:v>
                </c:pt>
                <c:pt idx="5">
                  <c:v>2.0000000000000052E-3</c:v>
                </c:pt>
                <c:pt idx="6">
                  <c:v>2.3999999999999998E-3</c:v>
                </c:pt>
                <c:pt idx="7">
                  <c:v>2.8000000000000052E-3</c:v>
                </c:pt>
                <c:pt idx="8">
                  <c:v>3.2000000000000114E-3</c:v>
                </c:pt>
                <c:pt idx="9">
                  <c:v>3.6000000000000103E-3</c:v>
                </c:pt>
                <c:pt idx="10">
                  <c:v>4.0000000000000114E-3</c:v>
                </c:pt>
                <c:pt idx="11">
                  <c:v>4.4000000000000124E-3</c:v>
                </c:pt>
                <c:pt idx="12">
                  <c:v>4.8000000000000004E-3</c:v>
                </c:pt>
                <c:pt idx="13">
                  <c:v>5.1999999999999998E-3</c:v>
                </c:pt>
                <c:pt idx="14">
                  <c:v>5.6000000000000034E-3</c:v>
                </c:pt>
                <c:pt idx="15">
                  <c:v>6.0000000000000114E-3</c:v>
                </c:pt>
                <c:pt idx="16">
                  <c:v>6.4000000000000203E-3</c:v>
                </c:pt>
                <c:pt idx="17">
                  <c:v>6.8000000000000161E-3</c:v>
                </c:pt>
                <c:pt idx="18">
                  <c:v>7.200000000000018E-3</c:v>
                </c:pt>
                <c:pt idx="19">
                  <c:v>7.6000000000000104E-3</c:v>
                </c:pt>
                <c:pt idx="20">
                  <c:v>8.0000000000000227E-3</c:v>
                </c:pt>
                <c:pt idx="21">
                  <c:v>8.4000000000000047E-3</c:v>
                </c:pt>
                <c:pt idx="22">
                  <c:v>8.8000000000000248E-3</c:v>
                </c:pt>
                <c:pt idx="23">
                  <c:v>9.2000000000000068E-3</c:v>
                </c:pt>
                <c:pt idx="24">
                  <c:v>9.6000000000000026E-3</c:v>
                </c:pt>
                <c:pt idx="25">
                  <c:v>1.0000000000000005E-2</c:v>
                </c:pt>
                <c:pt idx="26">
                  <c:v>1.0400000000000001E-2</c:v>
                </c:pt>
                <c:pt idx="27">
                  <c:v>1.0800000000000021E-2</c:v>
                </c:pt>
                <c:pt idx="28">
                  <c:v>1.120000000000004E-2</c:v>
                </c:pt>
                <c:pt idx="29">
                  <c:v>1.1599999999999996E-2</c:v>
                </c:pt>
                <c:pt idx="30">
                  <c:v>1.2E-2</c:v>
                </c:pt>
                <c:pt idx="31">
                  <c:v>1.2400000000000001E-2</c:v>
                </c:pt>
                <c:pt idx="32">
                  <c:v>1.2800000000000021E-2</c:v>
                </c:pt>
                <c:pt idx="33">
                  <c:v>1.3200000000000038E-2</c:v>
                </c:pt>
                <c:pt idx="34">
                  <c:v>1.3599999999999998E-2</c:v>
                </c:pt>
                <c:pt idx="35">
                  <c:v>1.4E-2</c:v>
                </c:pt>
                <c:pt idx="36">
                  <c:v>1.4400000000000001E-2</c:v>
                </c:pt>
                <c:pt idx="37">
                  <c:v>1.4800000000000001E-2</c:v>
                </c:pt>
                <c:pt idx="38">
                  <c:v>1.5200000000000003E-2</c:v>
                </c:pt>
                <c:pt idx="39">
                  <c:v>1.5599999999999998E-2</c:v>
                </c:pt>
                <c:pt idx="40">
                  <c:v>1.6000000000000021E-2</c:v>
                </c:pt>
                <c:pt idx="41">
                  <c:v>1.6400000000000001E-2</c:v>
                </c:pt>
                <c:pt idx="42">
                  <c:v>1.6799999999999999E-2</c:v>
                </c:pt>
                <c:pt idx="43">
                  <c:v>1.72E-2</c:v>
                </c:pt>
                <c:pt idx="44">
                  <c:v>1.7600000000000001E-2</c:v>
                </c:pt>
                <c:pt idx="45">
                  <c:v>1.7999999999999999E-2</c:v>
                </c:pt>
                <c:pt idx="46">
                  <c:v>1.8400000000000041E-2</c:v>
                </c:pt>
                <c:pt idx="47">
                  <c:v>1.8800000000000056E-2</c:v>
                </c:pt>
                <c:pt idx="48">
                  <c:v>1.9199999999999998E-2</c:v>
                </c:pt>
                <c:pt idx="49">
                  <c:v>1.9599999999999999E-2</c:v>
                </c:pt>
                <c:pt idx="50">
                  <c:v>2.0000000000000011E-2</c:v>
                </c:pt>
                <c:pt idx="51">
                  <c:v>2.0400000000000001E-2</c:v>
                </c:pt>
                <c:pt idx="52">
                  <c:v>2.0799999999999999E-2</c:v>
                </c:pt>
                <c:pt idx="53">
                  <c:v>2.1200000000000042E-2</c:v>
                </c:pt>
                <c:pt idx="54">
                  <c:v>2.1600000000000012E-2</c:v>
                </c:pt>
                <c:pt idx="55">
                  <c:v>2.1999999999999999E-2</c:v>
                </c:pt>
                <c:pt idx="56">
                  <c:v>2.2400000000000052E-2</c:v>
                </c:pt>
                <c:pt idx="57">
                  <c:v>2.2800000000000091E-2</c:v>
                </c:pt>
                <c:pt idx="58">
                  <c:v>2.3199999999999988E-2</c:v>
                </c:pt>
                <c:pt idx="59">
                  <c:v>2.3599999999999993E-2</c:v>
                </c:pt>
                <c:pt idx="60">
                  <c:v>2.4E-2</c:v>
                </c:pt>
                <c:pt idx="61">
                  <c:v>2.4400000000000002E-2</c:v>
                </c:pt>
                <c:pt idx="62">
                  <c:v>2.4799999999999999E-2</c:v>
                </c:pt>
                <c:pt idx="63">
                  <c:v>2.5200000000000011E-2</c:v>
                </c:pt>
                <c:pt idx="64">
                  <c:v>2.5600000000000012E-2</c:v>
                </c:pt>
                <c:pt idx="65">
                  <c:v>2.5999999999999999E-2</c:v>
                </c:pt>
                <c:pt idx="66">
                  <c:v>2.6400000000000052E-2</c:v>
                </c:pt>
                <c:pt idx="67">
                  <c:v>2.6800000000000056E-2</c:v>
                </c:pt>
                <c:pt idx="68">
                  <c:v>2.7200000000000012E-2</c:v>
                </c:pt>
                <c:pt idx="69">
                  <c:v>2.760000000000009E-2</c:v>
                </c:pt>
                <c:pt idx="70">
                  <c:v>2.8000000000000001E-2</c:v>
                </c:pt>
                <c:pt idx="71">
                  <c:v>2.8400000000000002E-2</c:v>
                </c:pt>
                <c:pt idx="72">
                  <c:v>2.8799999999999999E-2</c:v>
                </c:pt>
                <c:pt idx="73">
                  <c:v>2.9200000000000011E-2</c:v>
                </c:pt>
                <c:pt idx="74">
                  <c:v>2.9600000000000001E-2</c:v>
                </c:pt>
                <c:pt idx="75">
                  <c:v>3.0000000000000002E-2</c:v>
                </c:pt>
                <c:pt idx="76">
                  <c:v>3.0400000000000052E-2</c:v>
                </c:pt>
                <c:pt idx="77">
                  <c:v>3.0800000000000011E-2</c:v>
                </c:pt>
                <c:pt idx="78">
                  <c:v>3.1199999999999999E-2</c:v>
                </c:pt>
                <c:pt idx="79">
                  <c:v>3.1600000000000052E-2</c:v>
                </c:pt>
                <c:pt idx="80">
                  <c:v>3.2000000000000042E-2</c:v>
                </c:pt>
                <c:pt idx="81">
                  <c:v>3.2399999999999998E-2</c:v>
                </c:pt>
                <c:pt idx="82">
                  <c:v>3.2800000000000114E-2</c:v>
                </c:pt>
                <c:pt idx="83">
                  <c:v>3.32E-2</c:v>
                </c:pt>
                <c:pt idx="84">
                  <c:v>3.3599999999999998E-2</c:v>
                </c:pt>
                <c:pt idx="85">
                  <c:v>3.4000000000000002E-2</c:v>
                </c:pt>
                <c:pt idx="86">
                  <c:v>3.44E-2</c:v>
                </c:pt>
                <c:pt idx="87">
                  <c:v>3.4799999999999998E-2</c:v>
                </c:pt>
                <c:pt idx="88">
                  <c:v>3.5200000000000002E-2</c:v>
                </c:pt>
                <c:pt idx="89">
                  <c:v>3.5600000000000041E-2</c:v>
                </c:pt>
                <c:pt idx="90">
                  <c:v>3.5999999999999997E-2</c:v>
                </c:pt>
                <c:pt idx="91">
                  <c:v>3.6400000000000016E-2</c:v>
                </c:pt>
                <c:pt idx="92">
                  <c:v>3.6799999999999999E-2</c:v>
                </c:pt>
                <c:pt idx="93">
                  <c:v>3.7200000000000052E-2</c:v>
                </c:pt>
                <c:pt idx="94">
                  <c:v>3.7600000000000112E-2</c:v>
                </c:pt>
                <c:pt idx="95">
                  <c:v>3.7999999999999999E-2</c:v>
                </c:pt>
                <c:pt idx="96">
                  <c:v>3.8399999999999997E-2</c:v>
                </c:pt>
                <c:pt idx="97">
                  <c:v>3.8800000000000001E-2</c:v>
                </c:pt>
                <c:pt idx="98">
                  <c:v>3.9199999999999999E-2</c:v>
                </c:pt>
                <c:pt idx="99">
                  <c:v>3.960000000000001E-2</c:v>
                </c:pt>
                <c:pt idx="100">
                  <c:v>4.0000000000000022E-2</c:v>
                </c:pt>
                <c:pt idx="101">
                  <c:v>4.0400000000000012E-2</c:v>
                </c:pt>
                <c:pt idx="102">
                  <c:v>4.0800000000000003E-2</c:v>
                </c:pt>
                <c:pt idx="103">
                  <c:v>4.1199999999999987E-2</c:v>
                </c:pt>
                <c:pt idx="104">
                  <c:v>4.1599999999999998E-2</c:v>
                </c:pt>
                <c:pt idx="105">
                  <c:v>4.2000000000000023E-2</c:v>
                </c:pt>
                <c:pt idx="106">
                  <c:v>4.2400000000000014E-2</c:v>
                </c:pt>
                <c:pt idx="107">
                  <c:v>4.2800000000000032E-2</c:v>
                </c:pt>
                <c:pt idx="108">
                  <c:v>4.3199999999999995E-2</c:v>
                </c:pt>
                <c:pt idx="109">
                  <c:v>4.36E-2</c:v>
                </c:pt>
                <c:pt idx="110">
                  <c:v>4.3999999999999997E-2</c:v>
                </c:pt>
                <c:pt idx="111">
                  <c:v>4.4400000000000113E-2</c:v>
                </c:pt>
                <c:pt idx="112">
                  <c:v>4.4800000000000034E-2</c:v>
                </c:pt>
                <c:pt idx="113">
                  <c:v>4.5200000000000004E-2</c:v>
                </c:pt>
                <c:pt idx="114">
                  <c:v>4.5600000000000002E-2</c:v>
                </c:pt>
                <c:pt idx="115">
                  <c:v>4.5999999999999999E-2</c:v>
                </c:pt>
                <c:pt idx="116">
                  <c:v>4.6400000000000004E-2</c:v>
                </c:pt>
                <c:pt idx="117">
                  <c:v>4.6800000000000001E-2</c:v>
                </c:pt>
                <c:pt idx="118">
                  <c:v>4.7200000000000013E-2</c:v>
                </c:pt>
                <c:pt idx="119">
                  <c:v>4.7600000000000003E-2</c:v>
                </c:pt>
                <c:pt idx="120">
                  <c:v>4.8000000000000001E-2</c:v>
                </c:pt>
                <c:pt idx="121">
                  <c:v>4.8400000000000012E-2</c:v>
                </c:pt>
                <c:pt idx="122">
                  <c:v>4.8800000000000003E-2</c:v>
                </c:pt>
                <c:pt idx="123">
                  <c:v>4.9200000000000021E-2</c:v>
                </c:pt>
                <c:pt idx="124">
                  <c:v>4.9600000000000012E-2</c:v>
                </c:pt>
                <c:pt idx="125">
                  <c:v>0.05</c:v>
                </c:pt>
                <c:pt idx="126">
                  <c:v>5.0400000000000014E-2</c:v>
                </c:pt>
                <c:pt idx="127">
                  <c:v>5.0800000000000012E-2</c:v>
                </c:pt>
                <c:pt idx="128">
                  <c:v>5.1199999999999996E-2</c:v>
                </c:pt>
                <c:pt idx="129">
                  <c:v>5.16E-2</c:v>
                </c:pt>
                <c:pt idx="130">
                  <c:v>5.1999999999999998E-2</c:v>
                </c:pt>
                <c:pt idx="131">
                  <c:v>5.2400000000000023E-2</c:v>
                </c:pt>
                <c:pt idx="132">
                  <c:v>5.2800000000000034E-2</c:v>
                </c:pt>
                <c:pt idx="133">
                  <c:v>5.3199999999999997E-2</c:v>
                </c:pt>
                <c:pt idx="134">
                  <c:v>5.3600000000000002E-2</c:v>
                </c:pt>
                <c:pt idx="135">
                  <c:v>5.3999999999999999E-2</c:v>
                </c:pt>
                <c:pt idx="136">
                  <c:v>5.4400000000000164E-2</c:v>
                </c:pt>
                <c:pt idx="137">
                  <c:v>5.4800000000000133E-2</c:v>
                </c:pt>
                <c:pt idx="138">
                  <c:v>5.5199999999999999E-2</c:v>
                </c:pt>
                <c:pt idx="139">
                  <c:v>5.5600000000000004E-2</c:v>
                </c:pt>
                <c:pt idx="140">
                  <c:v>5.6000000000000001E-2</c:v>
                </c:pt>
                <c:pt idx="141">
                  <c:v>5.6400000000000013E-2</c:v>
                </c:pt>
                <c:pt idx="142">
                  <c:v>5.6800000000000003E-2</c:v>
                </c:pt>
                <c:pt idx="143">
                  <c:v>5.7200000000000001E-2</c:v>
                </c:pt>
                <c:pt idx="144">
                  <c:v>5.7600000000000012E-2</c:v>
                </c:pt>
                <c:pt idx="145">
                  <c:v>5.8000000000000003E-2</c:v>
                </c:pt>
                <c:pt idx="146">
                  <c:v>5.8400000000000014E-2</c:v>
                </c:pt>
                <c:pt idx="147">
                  <c:v>5.8800000000000012E-2</c:v>
                </c:pt>
                <c:pt idx="148">
                  <c:v>5.9200000000000003E-2</c:v>
                </c:pt>
                <c:pt idx="149">
                  <c:v>5.9600000000000014E-2</c:v>
                </c:pt>
                <c:pt idx="150">
                  <c:v>6.0000000000000032E-2</c:v>
                </c:pt>
                <c:pt idx="151">
                  <c:v>6.0400000000000023E-2</c:v>
                </c:pt>
                <c:pt idx="152">
                  <c:v>6.0800000000000014E-2</c:v>
                </c:pt>
                <c:pt idx="153">
                  <c:v>6.1199999999999997E-2</c:v>
                </c:pt>
                <c:pt idx="154">
                  <c:v>6.1600000000000002E-2</c:v>
                </c:pt>
                <c:pt idx="155">
                  <c:v>6.2000000000000034E-2</c:v>
                </c:pt>
                <c:pt idx="156">
                  <c:v>6.2400000000000122E-2</c:v>
                </c:pt>
                <c:pt idx="157">
                  <c:v>6.2800000000000022E-2</c:v>
                </c:pt>
                <c:pt idx="158">
                  <c:v>6.3200000000000006E-2</c:v>
                </c:pt>
                <c:pt idx="159">
                  <c:v>6.3600000000000004E-2</c:v>
                </c:pt>
                <c:pt idx="160">
                  <c:v>6.4000000000000112E-2</c:v>
                </c:pt>
                <c:pt idx="161">
                  <c:v>6.4400000000000124E-2</c:v>
                </c:pt>
                <c:pt idx="162">
                  <c:v>6.4800000000000024E-2</c:v>
                </c:pt>
                <c:pt idx="163">
                  <c:v>6.5199999999999994E-2</c:v>
                </c:pt>
                <c:pt idx="164">
                  <c:v>6.5600000000000006E-2</c:v>
                </c:pt>
                <c:pt idx="165">
                  <c:v>6.6000000000000003E-2</c:v>
                </c:pt>
                <c:pt idx="166">
                  <c:v>6.6400000000000001E-2</c:v>
                </c:pt>
                <c:pt idx="167">
                  <c:v>6.6799999999999998E-2</c:v>
                </c:pt>
                <c:pt idx="168">
                  <c:v>6.720000000000001E-2</c:v>
                </c:pt>
                <c:pt idx="169">
                  <c:v>6.7599999999999993E-2</c:v>
                </c:pt>
                <c:pt idx="170">
                  <c:v>6.8000000000000019E-2</c:v>
                </c:pt>
                <c:pt idx="171">
                  <c:v>6.8400000000000002E-2</c:v>
                </c:pt>
                <c:pt idx="172">
                  <c:v>6.88E-2</c:v>
                </c:pt>
                <c:pt idx="173">
                  <c:v>6.9200000000000012E-2</c:v>
                </c:pt>
                <c:pt idx="174">
                  <c:v>6.9600000000000023E-2</c:v>
                </c:pt>
                <c:pt idx="175">
                  <c:v>7.0000000000000021E-2</c:v>
                </c:pt>
                <c:pt idx="176">
                  <c:v>7.0400000000000004E-2</c:v>
                </c:pt>
                <c:pt idx="177">
                  <c:v>7.0800000000000002E-2</c:v>
                </c:pt>
                <c:pt idx="178">
                  <c:v>7.1199999999999999E-2</c:v>
                </c:pt>
                <c:pt idx="179">
                  <c:v>7.1599999999999997E-2</c:v>
                </c:pt>
                <c:pt idx="180">
                  <c:v>7.1999999999999995E-2</c:v>
                </c:pt>
                <c:pt idx="181">
                  <c:v>7.2400000000000034E-2</c:v>
                </c:pt>
                <c:pt idx="182">
                  <c:v>7.2800000000000031E-2</c:v>
                </c:pt>
                <c:pt idx="183">
                  <c:v>7.3200000000000001E-2</c:v>
                </c:pt>
                <c:pt idx="184">
                  <c:v>7.3599999999999999E-2</c:v>
                </c:pt>
                <c:pt idx="185">
                  <c:v>7.3999999999999996E-2</c:v>
                </c:pt>
                <c:pt idx="186">
                  <c:v>7.4400000000000133E-2</c:v>
                </c:pt>
                <c:pt idx="187">
                  <c:v>7.4800000000000033E-2</c:v>
                </c:pt>
                <c:pt idx="188">
                  <c:v>7.5200000000000003E-2</c:v>
                </c:pt>
                <c:pt idx="189">
                  <c:v>7.5600000000000001E-2</c:v>
                </c:pt>
                <c:pt idx="190">
                  <c:v>7.5999999999999998E-2</c:v>
                </c:pt>
                <c:pt idx="191">
                  <c:v>7.640000000000001E-2</c:v>
                </c:pt>
                <c:pt idx="192">
                  <c:v>7.6799999999999993E-2</c:v>
                </c:pt>
                <c:pt idx="193">
                  <c:v>7.7200000000000019E-2</c:v>
                </c:pt>
                <c:pt idx="194">
                  <c:v>7.7600000000000002E-2</c:v>
                </c:pt>
                <c:pt idx="195">
                  <c:v>7.8000000000000014E-2</c:v>
                </c:pt>
                <c:pt idx="196">
                  <c:v>7.8400000000000011E-2</c:v>
                </c:pt>
                <c:pt idx="197">
                  <c:v>7.8800000000000023E-2</c:v>
                </c:pt>
                <c:pt idx="198">
                  <c:v>7.920000000000002E-2</c:v>
                </c:pt>
                <c:pt idx="199">
                  <c:v>7.9600000000000004E-2</c:v>
                </c:pt>
                <c:pt idx="200">
                  <c:v>8.0000000000000043E-2</c:v>
                </c:pt>
                <c:pt idx="201">
                  <c:v>8.0400000000000041E-2</c:v>
                </c:pt>
                <c:pt idx="202">
                  <c:v>8.0800000000000025E-2</c:v>
                </c:pt>
                <c:pt idx="203">
                  <c:v>8.1200000000000022E-2</c:v>
                </c:pt>
                <c:pt idx="204">
                  <c:v>8.1600000000000006E-2</c:v>
                </c:pt>
                <c:pt idx="205">
                  <c:v>8.2000000000000003E-2</c:v>
                </c:pt>
                <c:pt idx="206">
                  <c:v>8.2400000000000015E-2</c:v>
                </c:pt>
                <c:pt idx="207">
                  <c:v>8.280000000000004E-2</c:v>
                </c:pt>
                <c:pt idx="208">
                  <c:v>8.3200000000000024E-2</c:v>
                </c:pt>
                <c:pt idx="209">
                  <c:v>8.3600000000000341E-2</c:v>
                </c:pt>
                <c:pt idx="210">
                  <c:v>8.4000000000000047E-2</c:v>
                </c:pt>
                <c:pt idx="211">
                  <c:v>8.4400000000000003E-2</c:v>
                </c:pt>
                <c:pt idx="212">
                  <c:v>8.4800000000000028E-2</c:v>
                </c:pt>
                <c:pt idx="213">
                  <c:v>8.5200000000000026E-2</c:v>
                </c:pt>
                <c:pt idx="214">
                  <c:v>8.5600000000000065E-2</c:v>
                </c:pt>
                <c:pt idx="215">
                  <c:v>8.6000000000000021E-2</c:v>
                </c:pt>
                <c:pt idx="216">
                  <c:v>8.6400000000000018E-2</c:v>
                </c:pt>
                <c:pt idx="217">
                  <c:v>8.6800000000000002E-2</c:v>
                </c:pt>
                <c:pt idx="218">
                  <c:v>8.72E-2</c:v>
                </c:pt>
                <c:pt idx="219">
                  <c:v>8.7600000000000025E-2</c:v>
                </c:pt>
                <c:pt idx="220">
                  <c:v>8.8000000000000064E-2</c:v>
                </c:pt>
                <c:pt idx="221">
                  <c:v>8.8400000000000006E-2</c:v>
                </c:pt>
                <c:pt idx="222">
                  <c:v>8.8800000000000226E-2</c:v>
                </c:pt>
                <c:pt idx="223">
                  <c:v>8.9200000000000043E-2</c:v>
                </c:pt>
                <c:pt idx="224">
                  <c:v>8.9600000000000068E-2</c:v>
                </c:pt>
                <c:pt idx="225">
                  <c:v>9.0000000000000024E-2</c:v>
                </c:pt>
                <c:pt idx="226">
                  <c:v>9.0400000000000022E-2</c:v>
                </c:pt>
                <c:pt idx="227">
                  <c:v>9.0800000000000006E-2</c:v>
                </c:pt>
                <c:pt idx="228">
                  <c:v>9.1200000000000003E-2</c:v>
                </c:pt>
                <c:pt idx="229">
                  <c:v>9.1600000000000042E-2</c:v>
                </c:pt>
                <c:pt idx="230">
                  <c:v>9.2000000000000026E-2</c:v>
                </c:pt>
                <c:pt idx="231">
                  <c:v>9.240000000000001E-2</c:v>
                </c:pt>
                <c:pt idx="232">
                  <c:v>9.2800000000000021E-2</c:v>
                </c:pt>
                <c:pt idx="233">
                  <c:v>9.3200000000000047E-2</c:v>
                </c:pt>
                <c:pt idx="234">
                  <c:v>9.3600000000000266E-2</c:v>
                </c:pt>
                <c:pt idx="235">
                  <c:v>9.4000000000000028E-2</c:v>
                </c:pt>
                <c:pt idx="236">
                  <c:v>9.4400000000000026E-2</c:v>
                </c:pt>
                <c:pt idx="237">
                  <c:v>9.4800000000000065E-2</c:v>
                </c:pt>
                <c:pt idx="238">
                  <c:v>9.5200000000000007E-2</c:v>
                </c:pt>
                <c:pt idx="239">
                  <c:v>9.5600000000000046E-2</c:v>
                </c:pt>
                <c:pt idx="240">
                  <c:v>9.6000000000000002E-2</c:v>
                </c:pt>
                <c:pt idx="241">
                  <c:v>9.64E-2</c:v>
                </c:pt>
                <c:pt idx="242">
                  <c:v>9.6800000000000025E-2</c:v>
                </c:pt>
                <c:pt idx="243">
                  <c:v>9.7200000000000022E-2</c:v>
                </c:pt>
                <c:pt idx="244">
                  <c:v>9.7600000000000006E-2</c:v>
                </c:pt>
                <c:pt idx="245">
                  <c:v>9.8000000000000226E-2</c:v>
                </c:pt>
                <c:pt idx="246">
                  <c:v>9.8400000000000043E-2</c:v>
                </c:pt>
                <c:pt idx="247">
                  <c:v>9.8800000000000068E-2</c:v>
                </c:pt>
                <c:pt idx="248">
                  <c:v>9.9200000000000024E-2</c:v>
                </c:pt>
                <c:pt idx="249">
                  <c:v>9.9600000000000244E-2</c:v>
                </c:pt>
                <c:pt idx="250">
                  <c:v>0.1</c:v>
                </c:pt>
                <c:pt idx="251">
                  <c:v>0.1004</c:v>
                </c:pt>
                <c:pt idx="252">
                  <c:v>0.1008</c:v>
                </c:pt>
                <c:pt idx="253">
                  <c:v>0.10120000000000012</c:v>
                </c:pt>
                <c:pt idx="254">
                  <c:v>0.10160000000000002</c:v>
                </c:pt>
                <c:pt idx="255">
                  <c:v>0.10199999999999998</c:v>
                </c:pt>
                <c:pt idx="256">
                  <c:v>0.1024</c:v>
                </c:pt>
                <c:pt idx="257">
                  <c:v>0.1028</c:v>
                </c:pt>
                <c:pt idx="258">
                  <c:v>0.10320000000000012</c:v>
                </c:pt>
                <c:pt idx="259">
                  <c:v>0.10360000000000009</c:v>
                </c:pt>
                <c:pt idx="260">
                  <c:v>0.10400000000000002</c:v>
                </c:pt>
                <c:pt idx="261">
                  <c:v>0.10440000000000002</c:v>
                </c:pt>
                <c:pt idx="262">
                  <c:v>0.1048</c:v>
                </c:pt>
                <c:pt idx="263">
                  <c:v>0.10520000000000022</c:v>
                </c:pt>
                <c:pt idx="264">
                  <c:v>0.10560000000000012</c:v>
                </c:pt>
                <c:pt idx="265">
                  <c:v>0.10600000000000002</c:v>
                </c:pt>
                <c:pt idx="266">
                  <c:v>0.10639999999999998</c:v>
                </c:pt>
                <c:pt idx="267">
                  <c:v>0.10680000000000002</c:v>
                </c:pt>
                <c:pt idx="268">
                  <c:v>0.10720000000000024</c:v>
                </c:pt>
                <c:pt idx="269">
                  <c:v>0.10760000000000022</c:v>
                </c:pt>
                <c:pt idx="270">
                  <c:v>0.10800000000000012</c:v>
                </c:pt>
                <c:pt idx="271">
                  <c:v>0.10840000000000002</c:v>
                </c:pt>
                <c:pt idx="272">
                  <c:v>0.10879999999999999</c:v>
                </c:pt>
                <c:pt idx="273">
                  <c:v>0.10920000000000026</c:v>
                </c:pt>
                <c:pt idx="274">
                  <c:v>0.10960000000000023</c:v>
                </c:pt>
                <c:pt idx="275">
                  <c:v>0.11</c:v>
                </c:pt>
                <c:pt idx="276">
                  <c:v>0.1104</c:v>
                </c:pt>
                <c:pt idx="277">
                  <c:v>0.1108</c:v>
                </c:pt>
                <c:pt idx="278">
                  <c:v>0.11119999999999998</c:v>
                </c:pt>
                <c:pt idx="279">
                  <c:v>0.1116</c:v>
                </c:pt>
                <c:pt idx="280">
                  <c:v>0.112</c:v>
                </c:pt>
                <c:pt idx="281">
                  <c:v>0.1124</c:v>
                </c:pt>
                <c:pt idx="282">
                  <c:v>0.1128</c:v>
                </c:pt>
                <c:pt idx="283">
                  <c:v>0.11320000000000002</c:v>
                </c:pt>
                <c:pt idx="284">
                  <c:v>0.11360000000000002</c:v>
                </c:pt>
                <c:pt idx="285">
                  <c:v>0.114</c:v>
                </c:pt>
                <c:pt idx="286">
                  <c:v>0.1144</c:v>
                </c:pt>
                <c:pt idx="287">
                  <c:v>0.1148</c:v>
                </c:pt>
                <c:pt idx="288">
                  <c:v>0.11520000000000002</c:v>
                </c:pt>
                <c:pt idx="289">
                  <c:v>0.11559999999999998</c:v>
                </c:pt>
                <c:pt idx="290">
                  <c:v>0.11600000000000002</c:v>
                </c:pt>
                <c:pt idx="291">
                  <c:v>0.1164</c:v>
                </c:pt>
                <c:pt idx="292">
                  <c:v>0.1168</c:v>
                </c:pt>
                <c:pt idx="293">
                  <c:v>0.11720000000000012</c:v>
                </c:pt>
                <c:pt idx="294">
                  <c:v>0.11760000000000002</c:v>
                </c:pt>
                <c:pt idx="295">
                  <c:v>0.11799999999999998</c:v>
                </c:pt>
                <c:pt idx="296">
                  <c:v>0.11840000000000002</c:v>
                </c:pt>
                <c:pt idx="297">
                  <c:v>0.1188</c:v>
                </c:pt>
                <c:pt idx="298">
                  <c:v>0.11920000000000019</c:v>
                </c:pt>
                <c:pt idx="299">
                  <c:v>0.11960000000000012</c:v>
                </c:pt>
                <c:pt idx="300">
                  <c:v>0.12000000000000002</c:v>
                </c:pt>
                <c:pt idx="301">
                  <c:v>0.12039999999999998</c:v>
                </c:pt>
                <c:pt idx="302">
                  <c:v>0.1208</c:v>
                </c:pt>
                <c:pt idx="303">
                  <c:v>0.12120000000000022</c:v>
                </c:pt>
                <c:pt idx="304">
                  <c:v>0.12160000000000012</c:v>
                </c:pt>
                <c:pt idx="305">
                  <c:v>0.12200000000000009</c:v>
                </c:pt>
                <c:pt idx="306">
                  <c:v>0.12239999999999998</c:v>
                </c:pt>
                <c:pt idx="307">
                  <c:v>0.12280000000000002</c:v>
                </c:pt>
                <c:pt idx="308">
                  <c:v>0.12320000000000024</c:v>
                </c:pt>
                <c:pt idx="309">
                  <c:v>0.12360000000000022</c:v>
                </c:pt>
                <c:pt idx="310">
                  <c:v>0.12400000000000012</c:v>
                </c:pt>
                <c:pt idx="311">
                  <c:v>0.12440000000000002</c:v>
                </c:pt>
                <c:pt idx="312">
                  <c:v>0.12479999999999999</c:v>
                </c:pt>
                <c:pt idx="313">
                  <c:v>0.12520000000000001</c:v>
                </c:pt>
                <c:pt idx="314">
                  <c:v>0.12559999999999999</c:v>
                </c:pt>
                <c:pt idx="315">
                  <c:v>0.126</c:v>
                </c:pt>
                <c:pt idx="316">
                  <c:v>0.12640000000000001</c:v>
                </c:pt>
                <c:pt idx="317">
                  <c:v>0.1268</c:v>
                </c:pt>
                <c:pt idx="318">
                  <c:v>0.12720000000000001</c:v>
                </c:pt>
                <c:pt idx="319">
                  <c:v>0.12759999999999999</c:v>
                </c:pt>
                <c:pt idx="320">
                  <c:v>0.128</c:v>
                </c:pt>
                <c:pt idx="321">
                  <c:v>0.12839999999999999</c:v>
                </c:pt>
                <c:pt idx="322">
                  <c:v>0.1288</c:v>
                </c:pt>
                <c:pt idx="323">
                  <c:v>0.12920000000000001</c:v>
                </c:pt>
                <c:pt idx="324">
                  <c:v>0.12959999999999999</c:v>
                </c:pt>
                <c:pt idx="325">
                  <c:v>0.13</c:v>
                </c:pt>
                <c:pt idx="326">
                  <c:v>0.13039999999999999</c:v>
                </c:pt>
                <c:pt idx="327">
                  <c:v>0.1308</c:v>
                </c:pt>
                <c:pt idx="328">
                  <c:v>0.13120000000000001</c:v>
                </c:pt>
                <c:pt idx="329">
                  <c:v>0.13159999999999999</c:v>
                </c:pt>
                <c:pt idx="330">
                  <c:v>0.13200000000000001</c:v>
                </c:pt>
                <c:pt idx="331">
                  <c:v>0.13239999999999999</c:v>
                </c:pt>
                <c:pt idx="332">
                  <c:v>0.1328</c:v>
                </c:pt>
                <c:pt idx="333">
                  <c:v>0.13320000000000001</c:v>
                </c:pt>
                <c:pt idx="334">
                  <c:v>0.1336</c:v>
                </c:pt>
                <c:pt idx="335">
                  <c:v>0.13400000000000001</c:v>
                </c:pt>
                <c:pt idx="336">
                  <c:v>0.13439999999999999</c:v>
                </c:pt>
                <c:pt idx="337">
                  <c:v>0.1348</c:v>
                </c:pt>
                <c:pt idx="338">
                  <c:v>0.13519999999999999</c:v>
                </c:pt>
                <c:pt idx="339">
                  <c:v>0.1356</c:v>
                </c:pt>
                <c:pt idx="340">
                  <c:v>0.13600000000000001</c:v>
                </c:pt>
                <c:pt idx="341">
                  <c:v>0.13639999999999999</c:v>
                </c:pt>
                <c:pt idx="342">
                  <c:v>0.1368</c:v>
                </c:pt>
                <c:pt idx="343">
                  <c:v>0.13719999999999999</c:v>
                </c:pt>
                <c:pt idx="344">
                  <c:v>0.1376</c:v>
                </c:pt>
                <c:pt idx="345">
                  <c:v>0.13800000000000001</c:v>
                </c:pt>
                <c:pt idx="346">
                  <c:v>0.13840000000000041</c:v>
                </c:pt>
                <c:pt idx="347">
                  <c:v>0.13880000000000001</c:v>
                </c:pt>
                <c:pt idx="348">
                  <c:v>0.13919999999999999</c:v>
                </c:pt>
                <c:pt idx="349">
                  <c:v>0.1396</c:v>
                </c:pt>
                <c:pt idx="350">
                  <c:v>0.14000000000000001</c:v>
                </c:pt>
                <c:pt idx="351">
                  <c:v>0.14040000000000041</c:v>
                </c:pt>
                <c:pt idx="352">
                  <c:v>0.14080000000000001</c:v>
                </c:pt>
                <c:pt idx="353">
                  <c:v>0.14119999999999999</c:v>
                </c:pt>
                <c:pt idx="354">
                  <c:v>0.1416</c:v>
                </c:pt>
                <c:pt idx="355">
                  <c:v>0.14200000000000004</c:v>
                </c:pt>
                <c:pt idx="356">
                  <c:v>0.14240000000000044</c:v>
                </c:pt>
                <c:pt idx="357">
                  <c:v>0.14280000000000001</c:v>
                </c:pt>
                <c:pt idx="358">
                  <c:v>0.14319999999999999</c:v>
                </c:pt>
                <c:pt idx="359">
                  <c:v>0.14360000000000001</c:v>
                </c:pt>
                <c:pt idx="360">
                  <c:v>0.14400000000000004</c:v>
                </c:pt>
                <c:pt idx="361">
                  <c:v>0.14440000000000044</c:v>
                </c:pt>
                <c:pt idx="362">
                  <c:v>0.14480000000000001</c:v>
                </c:pt>
                <c:pt idx="363">
                  <c:v>0.14520000000000041</c:v>
                </c:pt>
                <c:pt idx="364">
                  <c:v>0.14560000000000001</c:v>
                </c:pt>
                <c:pt idx="365">
                  <c:v>0.14600000000000021</c:v>
                </c:pt>
                <c:pt idx="366">
                  <c:v>0.14640000000000047</c:v>
                </c:pt>
                <c:pt idx="367">
                  <c:v>0.14680000000000001</c:v>
                </c:pt>
                <c:pt idx="368">
                  <c:v>0.14720000000000041</c:v>
                </c:pt>
                <c:pt idx="369">
                  <c:v>0.14760000000000001</c:v>
                </c:pt>
                <c:pt idx="370">
                  <c:v>0.14800000000000021</c:v>
                </c:pt>
                <c:pt idx="371">
                  <c:v>0.1484000000000005</c:v>
                </c:pt>
                <c:pt idx="372">
                  <c:v>0.14880000000000004</c:v>
                </c:pt>
                <c:pt idx="373">
                  <c:v>0.14920000000000044</c:v>
                </c:pt>
                <c:pt idx="374">
                  <c:v>0.14960000000000001</c:v>
                </c:pt>
                <c:pt idx="375">
                  <c:v>0.15000000000000024</c:v>
                </c:pt>
                <c:pt idx="376">
                  <c:v>0.15040000000000053</c:v>
                </c:pt>
                <c:pt idx="377">
                  <c:v>0.15080000000000021</c:v>
                </c:pt>
                <c:pt idx="378">
                  <c:v>0.15120000000000047</c:v>
                </c:pt>
                <c:pt idx="379">
                  <c:v>0.15160000000000001</c:v>
                </c:pt>
                <c:pt idx="380">
                  <c:v>0.15200000000000041</c:v>
                </c:pt>
                <c:pt idx="381">
                  <c:v>0.15240000000000054</c:v>
                </c:pt>
                <c:pt idx="382">
                  <c:v>0.15280000000000021</c:v>
                </c:pt>
                <c:pt idx="383">
                  <c:v>0.15320000000000047</c:v>
                </c:pt>
                <c:pt idx="384">
                  <c:v>0.15360000000000001</c:v>
                </c:pt>
                <c:pt idx="385">
                  <c:v>0.15400000000000041</c:v>
                </c:pt>
                <c:pt idx="386">
                  <c:v>0.15440000000000054</c:v>
                </c:pt>
                <c:pt idx="387">
                  <c:v>0.15480000000000024</c:v>
                </c:pt>
                <c:pt idx="388">
                  <c:v>0.15520000000000053</c:v>
                </c:pt>
                <c:pt idx="389">
                  <c:v>0.15560000000000004</c:v>
                </c:pt>
                <c:pt idx="390">
                  <c:v>0.15600000000000044</c:v>
                </c:pt>
                <c:pt idx="391">
                  <c:v>0.15640000000000062</c:v>
                </c:pt>
                <c:pt idx="392">
                  <c:v>0.15680000000000024</c:v>
                </c:pt>
                <c:pt idx="393">
                  <c:v>0.15720000000000053</c:v>
                </c:pt>
                <c:pt idx="394">
                  <c:v>0.15760000000000021</c:v>
                </c:pt>
                <c:pt idx="395">
                  <c:v>0.15800000000000047</c:v>
                </c:pt>
                <c:pt idx="396">
                  <c:v>0.15840000000000062</c:v>
                </c:pt>
                <c:pt idx="397">
                  <c:v>0.15880000000000041</c:v>
                </c:pt>
                <c:pt idx="398">
                  <c:v>0.15920000000000054</c:v>
                </c:pt>
                <c:pt idx="399">
                  <c:v>0.15960000000000021</c:v>
                </c:pt>
                <c:pt idx="400">
                  <c:v>0.16</c:v>
                </c:pt>
                <c:pt idx="401">
                  <c:v>0.16039999999999999</c:v>
                </c:pt>
                <c:pt idx="402">
                  <c:v>0.1608</c:v>
                </c:pt>
                <c:pt idx="403">
                  <c:v>0.16120000000000001</c:v>
                </c:pt>
                <c:pt idx="404">
                  <c:v>0.16159999999999999</c:v>
                </c:pt>
                <c:pt idx="405">
                  <c:v>0.16200000000000001</c:v>
                </c:pt>
                <c:pt idx="406">
                  <c:v>0.16239999999999999</c:v>
                </c:pt>
                <c:pt idx="407">
                  <c:v>0.1628</c:v>
                </c:pt>
                <c:pt idx="408">
                  <c:v>0.16320000000000001</c:v>
                </c:pt>
                <c:pt idx="409">
                  <c:v>0.1636</c:v>
                </c:pt>
                <c:pt idx="410">
                  <c:v>0.16400000000000001</c:v>
                </c:pt>
                <c:pt idx="411">
                  <c:v>0.16439999999999999</c:v>
                </c:pt>
                <c:pt idx="412">
                  <c:v>0.1648</c:v>
                </c:pt>
                <c:pt idx="413">
                  <c:v>0.16520000000000001</c:v>
                </c:pt>
                <c:pt idx="414">
                  <c:v>0.1656</c:v>
                </c:pt>
                <c:pt idx="415">
                  <c:v>0.16600000000000001</c:v>
                </c:pt>
                <c:pt idx="416">
                  <c:v>0.16639999999999999</c:v>
                </c:pt>
                <c:pt idx="417">
                  <c:v>0.1668</c:v>
                </c:pt>
                <c:pt idx="418">
                  <c:v>0.16719999999999999</c:v>
                </c:pt>
                <c:pt idx="419">
                  <c:v>0.1676</c:v>
                </c:pt>
                <c:pt idx="420">
                  <c:v>0.16800000000000001</c:v>
                </c:pt>
                <c:pt idx="421">
                  <c:v>0.16839999999999999</c:v>
                </c:pt>
                <c:pt idx="422">
                  <c:v>0.16880000000000001</c:v>
                </c:pt>
                <c:pt idx="423">
                  <c:v>0.16919999999999999</c:v>
                </c:pt>
                <c:pt idx="424">
                  <c:v>0.1696</c:v>
                </c:pt>
                <c:pt idx="425">
                  <c:v>0.17</c:v>
                </c:pt>
                <c:pt idx="426">
                  <c:v>0.17040000000000041</c:v>
                </c:pt>
                <c:pt idx="427">
                  <c:v>0.17080000000000001</c:v>
                </c:pt>
                <c:pt idx="428">
                  <c:v>0.17119999999999999</c:v>
                </c:pt>
                <c:pt idx="429">
                  <c:v>0.1716</c:v>
                </c:pt>
                <c:pt idx="430">
                  <c:v>0.17200000000000001</c:v>
                </c:pt>
                <c:pt idx="431">
                  <c:v>0.17240000000000041</c:v>
                </c:pt>
                <c:pt idx="432">
                  <c:v>0.17280000000000001</c:v>
                </c:pt>
                <c:pt idx="433">
                  <c:v>0.17319999999999999</c:v>
                </c:pt>
                <c:pt idx="434">
                  <c:v>0.1736</c:v>
                </c:pt>
                <c:pt idx="435">
                  <c:v>0.17400000000000004</c:v>
                </c:pt>
                <c:pt idx="436">
                  <c:v>0.17440000000000044</c:v>
                </c:pt>
                <c:pt idx="437">
                  <c:v>0.17480000000000001</c:v>
                </c:pt>
                <c:pt idx="438">
                  <c:v>0.17519999999999999</c:v>
                </c:pt>
                <c:pt idx="439">
                  <c:v>0.17560000000000001</c:v>
                </c:pt>
                <c:pt idx="440">
                  <c:v>0.17600000000000021</c:v>
                </c:pt>
                <c:pt idx="441">
                  <c:v>0.17640000000000047</c:v>
                </c:pt>
                <c:pt idx="442">
                  <c:v>0.17680000000000001</c:v>
                </c:pt>
                <c:pt idx="443">
                  <c:v>0.17720000000000041</c:v>
                </c:pt>
                <c:pt idx="444">
                  <c:v>0.17760000000000001</c:v>
                </c:pt>
                <c:pt idx="445">
                  <c:v>0.17800000000000021</c:v>
                </c:pt>
                <c:pt idx="446">
                  <c:v>0.17840000000000047</c:v>
                </c:pt>
                <c:pt idx="447">
                  <c:v>0.17880000000000001</c:v>
                </c:pt>
                <c:pt idx="448">
                  <c:v>0.17920000000000041</c:v>
                </c:pt>
                <c:pt idx="449">
                  <c:v>0.17960000000000001</c:v>
                </c:pt>
                <c:pt idx="450">
                  <c:v>0.18000000000000024</c:v>
                </c:pt>
                <c:pt idx="451">
                  <c:v>0.18040000000000053</c:v>
                </c:pt>
                <c:pt idx="452">
                  <c:v>0.18080000000000004</c:v>
                </c:pt>
                <c:pt idx="453">
                  <c:v>0.18120000000000044</c:v>
                </c:pt>
                <c:pt idx="454">
                  <c:v>0.18160000000000001</c:v>
                </c:pt>
                <c:pt idx="455">
                  <c:v>0.18200000000000024</c:v>
                </c:pt>
                <c:pt idx="456">
                  <c:v>0.18240000000000053</c:v>
                </c:pt>
                <c:pt idx="457">
                  <c:v>0.18280000000000021</c:v>
                </c:pt>
                <c:pt idx="458">
                  <c:v>0.18320000000000047</c:v>
                </c:pt>
                <c:pt idx="459">
                  <c:v>0.18360000000000001</c:v>
                </c:pt>
                <c:pt idx="460">
                  <c:v>0.18400000000000041</c:v>
                </c:pt>
                <c:pt idx="461">
                  <c:v>0.18440000000000054</c:v>
                </c:pt>
                <c:pt idx="462">
                  <c:v>0.18480000000000021</c:v>
                </c:pt>
                <c:pt idx="463">
                  <c:v>0.18520000000000048</c:v>
                </c:pt>
                <c:pt idx="464">
                  <c:v>0.18560000000000001</c:v>
                </c:pt>
                <c:pt idx="465">
                  <c:v>0.18600000000000044</c:v>
                </c:pt>
                <c:pt idx="466">
                  <c:v>0.18640000000000062</c:v>
                </c:pt>
                <c:pt idx="467">
                  <c:v>0.18680000000000024</c:v>
                </c:pt>
                <c:pt idx="468">
                  <c:v>0.18720000000000053</c:v>
                </c:pt>
                <c:pt idx="469">
                  <c:v>0.18760000000000004</c:v>
                </c:pt>
                <c:pt idx="470">
                  <c:v>0.18800000000000044</c:v>
                </c:pt>
                <c:pt idx="471">
                  <c:v>0.18840000000000062</c:v>
                </c:pt>
                <c:pt idx="472">
                  <c:v>0.18880000000000041</c:v>
                </c:pt>
                <c:pt idx="473">
                  <c:v>0.18920000000000053</c:v>
                </c:pt>
                <c:pt idx="474">
                  <c:v>0.18960000000000021</c:v>
                </c:pt>
                <c:pt idx="475">
                  <c:v>0.19</c:v>
                </c:pt>
                <c:pt idx="476">
                  <c:v>0.19040000000000001</c:v>
                </c:pt>
                <c:pt idx="477">
                  <c:v>0.1908</c:v>
                </c:pt>
                <c:pt idx="478">
                  <c:v>0.19120000000000001</c:v>
                </c:pt>
                <c:pt idx="479">
                  <c:v>0.19159999999999999</c:v>
                </c:pt>
                <c:pt idx="480">
                  <c:v>0.192</c:v>
                </c:pt>
                <c:pt idx="481">
                  <c:v>0.19239999999999999</c:v>
                </c:pt>
                <c:pt idx="482">
                  <c:v>0.1928</c:v>
                </c:pt>
                <c:pt idx="483">
                  <c:v>0.19320000000000001</c:v>
                </c:pt>
                <c:pt idx="484">
                  <c:v>0.19359999999999999</c:v>
                </c:pt>
                <c:pt idx="485">
                  <c:v>0.19400000000000001</c:v>
                </c:pt>
                <c:pt idx="486">
                  <c:v>0.19439999999999999</c:v>
                </c:pt>
                <c:pt idx="487">
                  <c:v>0.1948</c:v>
                </c:pt>
                <c:pt idx="488">
                  <c:v>0.19520000000000001</c:v>
                </c:pt>
                <c:pt idx="489">
                  <c:v>0.1956</c:v>
                </c:pt>
                <c:pt idx="490">
                  <c:v>0.19600000000000001</c:v>
                </c:pt>
                <c:pt idx="491">
                  <c:v>0.19639999999999999</c:v>
                </c:pt>
                <c:pt idx="492">
                  <c:v>0.1968</c:v>
                </c:pt>
                <c:pt idx="493">
                  <c:v>0.19719999999999999</c:v>
                </c:pt>
                <c:pt idx="494">
                  <c:v>0.1976</c:v>
                </c:pt>
                <c:pt idx="495">
                  <c:v>0.19800000000000001</c:v>
                </c:pt>
                <c:pt idx="496">
                  <c:v>0.19839999999999999</c:v>
                </c:pt>
                <c:pt idx="497">
                  <c:v>0.1988</c:v>
                </c:pt>
                <c:pt idx="498">
                  <c:v>0.19919999999999999</c:v>
                </c:pt>
                <c:pt idx="499">
                  <c:v>0.1996</c:v>
                </c:pt>
                <c:pt idx="500">
                  <c:v>0.2</c:v>
                </c:pt>
                <c:pt idx="501">
                  <c:v>0.20039999999999999</c:v>
                </c:pt>
                <c:pt idx="502">
                  <c:v>0.20080000000000001</c:v>
                </c:pt>
                <c:pt idx="503">
                  <c:v>0.20119999999999999</c:v>
                </c:pt>
                <c:pt idx="504">
                  <c:v>0.2016</c:v>
                </c:pt>
                <c:pt idx="505">
                  <c:v>0.20200000000000001</c:v>
                </c:pt>
                <c:pt idx="506">
                  <c:v>0.20240000000000041</c:v>
                </c:pt>
                <c:pt idx="507">
                  <c:v>0.20280000000000001</c:v>
                </c:pt>
                <c:pt idx="508">
                  <c:v>0.20319999999999999</c:v>
                </c:pt>
                <c:pt idx="509">
                  <c:v>0.2036</c:v>
                </c:pt>
                <c:pt idx="510">
                  <c:v>0.20400000000000001</c:v>
                </c:pt>
                <c:pt idx="511">
                  <c:v>0.20440000000000041</c:v>
                </c:pt>
                <c:pt idx="512">
                  <c:v>0.20480000000000001</c:v>
                </c:pt>
                <c:pt idx="513">
                  <c:v>0.20519999999999999</c:v>
                </c:pt>
                <c:pt idx="514">
                  <c:v>0.2056</c:v>
                </c:pt>
                <c:pt idx="515">
                  <c:v>0.20600000000000004</c:v>
                </c:pt>
                <c:pt idx="516">
                  <c:v>0.20640000000000044</c:v>
                </c:pt>
                <c:pt idx="517">
                  <c:v>0.20680000000000001</c:v>
                </c:pt>
                <c:pt idx="518">
                  <c:v>0.20720000000000041</c:v>
                </c:pt>
                <c:pt idx="519">
                  <c:v>0.20760000000000001</c:v>
                </c:pt>
                <c:pt idx="520">
                  <c:v>0.20800000000000021</c:v>
                </c:pt>
                <c:pt idx="521">
                  <c:v>0.20840000000000047</c:v>
                </c:pt>
                <c:pt idx="522">
                  <c:v>0.20880000000000001</c:v>
                </c:pt>
                <c:pt idx="523">
                  <c:v>0.20920000000000041</c:v>
                </c:pt>
                <c:pt idx="524">
                  <c:v>0.20960000000000001</c:v>
                </c:pt>
                <c:pt idx="525">
                  <c:v>0.21000000000000021</c:v>
                </c:pt>
                <c:pt idx="526">
                  <c:v>0.21040000000000048</c:v>
                </c:pt>
                <c:pt idx="527">
                  <c:v>0.21080000000000004</c:v>
                </c:pt>
                <c:pt idx="528">
                  <c:v>0.21120000000000044</c:v>
                </c:pt>
                <c:pt idx="529">
                  <c:v>0.21160000000000001</c:v>
                </c:pt>
                <c:pt idx="530">
                  <c:v>0.21200000000000024</c:v>
                </c:pt>
                <c:pt idx="531">
                  <c:v>0.21240000000000053</c:v>
                </c:pt>
                <c:pt idx="532">
                  <c:v>0.21280000000000004</c:v>
                </c:pt>
                <c:pt idx="533">
                  <c:v>0.21320000000000044</c:v>
                </c:pt>
                <c:pt idx="534">
                  <c:v>0.21360000000000001</c:v>
                </c:pt>
                <c:pt idx="535">
                  <c:v>0.21400000000000041</c:v>
                </c:pt>
                <c:pt idx="536">
                  <c:v>0.21440000000000053</c:v>
                </c:pt>
                <c:pt idx="537">
                  <c:v>0.21480000000000021</c:v>
                </c:pt>
                <c:pt idx="538">
                  <c:v>0.21520000000000047</c:v>
                </c:pt>
                <c:pt idx="539">
                  <c:v>0.21560000000000001</c:v>
                </c:pt>
                <c:pt idx="540">
                  <c:v>0.21600000000000041</c:v>
                </c:pt>
                <c:pt idx="541">
                  <c:v>0.21640000000000054</c:v>
                </c:pt>
                <c:pt idx="542">
                  <c:v>0.21680000000000021</c:v>
                </c:pt>
                <c:pt idx="543">
                  <c:v>0.2172000000000005</c:v>
                </c:pt>
                <c:pt idx="544">
                  <c:v>0.21760000000000004</c:v>
                </c:pt>
                <c:pt idx="545">
                  <c:v>0.21800000000000044</c:v>
                </c:pt>
                <c:pt idx="546">
                  <c:v>0.21840000000000062</c:v>
                </c:pt>
                <c:pt idx="547">
                  <c:v>0.21880000000000024</c:v>
                </c:pt>
                <c:pt idx="548">
                  <c:v>0.21920000000000053</c:v>
                </c:pt>
                <c:pt idx="549">
                  <c:v>0.21960000000000021</c:v>
                </c:pt>
                <c:pt idx="550">
                  <c:v>0.22</c:v>
                </c:pt>
                <c:pt idx="551">
                  <c:v>0.22040000000000001</c:v>
                </c:pt>
                <c:pt idx="552">
                  <c:v>0.2208</c:v>
                </c:pt>
                <c:pt idx="553">
                  <c:v>0.22120000000000001</c:v>
                </c:pt>
                <c:pt idx="554">
                  <c:v>0.22159999999999999</c:v>
                </c:pt>
                <c:pt idx="555">
                  <c:v>0.222</c:v>
                </c:pt>
                <c:pt idx="556">
                  <c:v>0.22239999999999999</c:v>
                </c:pt>
                <c:pt idx="557">
                  <c:v>0.2228</c:v>
                </c:pt>
                <c:pt idx="558">
                  <c:v>0.22320000000000001</c:v>
                </c:pt>
                <c:pt idx="559">
                  <c:v>0.22359999999999999</c:v>
                </c:pt>
                <c:pt idx="560">
                  <c:v>0.224</c:v>
                </c:pt>
                <c:pt idx="561">
                  <c:v>0.22439999999999999</c:v>
                </c:pt>
                <c:pt idx="562">
                  <c:v>0.2248</c:v>
                </c:pt>
                <c:pt idx="563">
                  <c:v>0.22520000000000001</c:v>
                </c:pt>
                <c:pt idx="564">
                  <c:v>0.22559999999999999</c:v>
                </c:pt>
                <c:pt idx="565">
                  <c:v>0.22600000000000001</c:v>
                </c:pt>
                <c:pt idx="566">
                  <c:v>0.22639999999999999</c:v>
                </c:pt>
                <c:pt idx="567">
                  <c:v>0.2268</c:v>
                </c:pt>
                <c:pt idx="568">
                  <c:v>0.22720000000000001</c:v>
                </c:pt>
                <c:pt idx="569">
                  <c:v>0.2276</c:v>
                </c:pt>
                <c:pt idx="570">
                  <c:v>0.22800000000000001</c:v>
                </c:pt>
                <c:pt idx="571">
                  <c:v>0.22839999999999999</c:v>
                </c:pt>
                <c:pt idx="572">
                  <c:v>0.2288</c:v>
                </c:pt>
                <c:pt idx="573">
                  <c:v>0.22919999999999999</c:v>
                </c:pt>
                <c:pt idx="574">
                  <c:v>0.2296</c:v>
                </c:pt>
                <c:pt idx="575">
                  <c:v>0.23</c:v>
                </c:pt>
                <c:pt idx="576">
                  <c:v>0.23039999999999999</c:v>
                </c:pt>
                <c:pt idx="577">
                  <c:v>0.23080000000000001</c:v>
                </c:pt>
                <c:pt idx="578">
                  <c:v>0.23119999999999999</c:v>
                </c:pt>
                <c:pt idx="579">
                  <c:v>0.2316</c:v>
                </c:pt>
                <c:pt idx="580">
                  <c:v>0.23200000000000001</c:v>
                </c:pt>
                <c:pt idx="581">
                  <c:v>0.23240000000000041</c:v>
                </c:pt>
                <c:pt idx="582">
                  <c:v>0.23280000000000001</c:v>
                </c:pt>
                <c:pt idx="583">
                  <c:v>0.23319999999999999</c:v>
                </c:pt>
                <c:pt idx="584">
                  <c:v>0.2336</c:v>
                </c:pt>
                <c:pt idx="585">
                  <c:v>0.23400000000000001</c:v>
                </c:pt>
                <c:pt idx="586">
                  <c:v>0.23440000000000041</c:v>
                </c:pt>
                <c:pt idx="587">
                  <c:v>0.23480000000000001</c:v>
                </c:pt>
                <c:pt idx="588">
                  <c:v>0.23519999999999999</c:v>
                </c:pt>
                <c:pt idx="589">
                  <c:v>0.2356</c:v>
                </c:pt>
                <c:pt idx="590">
                  <c:v>0.23600000000000004</c:v>
                </c:pt>
                <c:pt idx="591">
                  <c:v>0.23640000000000044</c:v>
                </c:pt>
                <c:pt idx="592">
                  <c:v>0.23680000000000001</c:v>
                </c:pt>
                <c:pt idx="593">
                  <c:v>0.23719999999999999</c:v>
                </c:pt>
                <c:pt idx="594">
                  <c:v>0.23760000000000001</c:v>
                </c:pt>
                <c:pt idx="595">
                  <c:v>0.23800000000000004</c:v>
                </c:pt>
                <c:pt idx="596">
                  <c:v>0.23840000000000044</c:v>
                </c:pt>
                <c:pt idx="597">
                  <c:v>0.23880000000000001</c:v>
                </c:pt>
                <c:pt idx="598">
                  <c:v>0.23920000000000041</c:v>
                </c:pt>
                <c:pt idx="599">
                  <c:v>0.23960000000000001</c:v>
                </c:pt>
                <c:pt idx="600">
                  <c:v>0.24000000000000021</c:v>
                </c:pt>
                <c:pt idx="601">
                  <c:v>0.24040000000000047</c:v>
                </c:pt>
                <c:pt idx="602">
                  <c:v>0.24080000000000001</c:v>
                </c:pt>
                <c:pt idx="603">
                  <c:v>0.24120000000000041</c:v>
                </c:pt>
                <c:pt idx="604">
                  <c:v>0.24160000000000001</c:v>
                </c:pt>
                <c:pt idx="605">
                  <c:v>0.24200000000000021</c:v>
                </c:pt>
                <c:pt idx="606">
                  <c:v>0.24240000000000053</c:v>
                </c:pt>
                <c:pt idx="607">
                  <c:v>0.24280000000000004</c:v>
                </c:pt>
                <c:pt idx="608">
                  <c:v>0.24320000000000044</c:v>
                </c:pt>
                <c:pt idx="609">
                  <c:v>0.24360000000000001</c:v>
                </c:pt>
                <c:pt idx="610">
                  <c:v>0.24400000000000024</c:v>
                </c:pt>
                <c:pt idx="611">
                  <c:v>0.24440000000000053</c:v>
                </c:pt>
                <c:pt idx="612">
                  <c:v>0.24480000000000021</c:v>
                </c:pt>
                <c:pt idx="613">
                  <c:v>0.24520000000000047</c:v>
                </c:pt>
                <c:pt idx="614">
                  <c:v>0.24560000000000001</c:v>
                </c:pt>
                <c:pt idx="615">
                  <c:v>0.24600000000000041</c:v>
                </c:pt>
                <c:pt idx="616">
                  <c:v>0.24640000000000054</c:v>
                </c:pt>
                <c:pt idx="617">
                  <c:v>0.24680000000000021</c:v>
                </c:pt>
                <c:pt idx="618">
                  <c:v>0.24720000000000047</c:v>
                </c:pt>
                <c:pt idx="619">
                  <c:v>0.24760000000000001</c:v>
                </c:pt>
                <c:pt idx="620">
                  <c:v>0.24800000000000041</c:v>
                </c:pt>
                <c:pt idx="621">
                  <c:v>0.24840000000000056</c:v>
                </c:pt>
                <c:pt idx="622">
                  <c:v>0.24880000000000024</c:v>
                </c:pt>
                <c:pt idx="623">
                  <c:v>0.24920000000000053</c:v>
                </c:pt>
                <c:pt idx="624">
                  <c:v>0.24960000000000004</c:v>
                </c:pt>
                <c:pt idx="625">
                  <c:v>0.25</c:v>
                </c:pt>
                <c:pt idx="626">
                  <c:v>0.25040000000000001</c:v>
                </c:pt>
                <c:pt idx="627">
                  <c:v>0.25080000000000002</c:v>
                </c:pt>
                <c:pt idx="628">
                  <c:v>0.25119999999999998</c:v>
                </c:pt>
                <c:pt idx="629">
                  <c:v>0.25160000000000005</c:v>
                </c:pt>
                <c:pt idx="630">
                  <c:v>0.252</c:v>
                </c:pt>
                <c:pt idx="631">
                  <c:v>0.25240000000000001</c:v>
                </c:pt>
                <c:pt idx="632">
                  <c:v>0.25280000000000002</c:v>
                </c:pt>
                <c:pt idx="633">
                  <c:v>0.25319999999999998</c:v>
                </c:pt>
                <c:pt idx="634">
                  <c:v>0.25360000000000005</c:v>
                </c:pt>
                <c:pt idx="635">
                  <c:v>0.254</c:v>
                </c:pt>
                <c:pt idx="636">
                  <c:v>0.25440000000000002</c:v>
                </c:pt>
                <c:pt idx="637">
                  <c:v>0.25480000000000008</c:v>
                </c:pt>
                <c:pt idx="638">
                  <c:v>0.25519999999999998</c:v>
                </c:pt>
                <c:pt idx="639">
                  <c:v>0.25560000000000005</c:v>
                </c:pt>
                <c:pt idx="640">
                  <c:v>0.25600000000000001</c:v>
                </c:pt>
                <c:pt idx="641">
                  <c:v>0.25640000000000002</c:v>
                </c:pt>
                <c:pt idx="642">
                  <c:v>0.25679999999999997</c:v>
                </c:pt>
                <c:pt idx="643">
                  <c:v>0.25719999999999998</c:v>
                </c:pt>
                <c:pt idx="644">
                  <c:v>0.2576</c:v>
                </c:pt>
                <c:pt idx="645">
                  <c:v>0.25800000000000001</c:v>
                </c:pt>
                <c:pt idx="646">
                  <c:v>0.25840000000000002</c:v>
                </c:pt>
                <c:pt idx="647">
                  <c:v>0.25879999999999997</c:v>
                </c:pt>
                <c:pt idx="648">
                  <c:v>0.25920000000000004</c:v>
                </c:pt>
                <c:pt idx="649">
                  <c:v>0.2596</c:v>
                </c:pt>
                <c:pt idx="650">
                  <c:v>0.26</c:v>
                </c:pt>
                <c:pt idx="651">
                  <c:v>0.26040000000000002</c:v>
                </c:pt>
                <c:pt idx="652">
                  <c:v>0.26079999999999998</c:v>
                </c:pt>
                <c:pt idx="653">
                  <c:v>0.26120000000000004</c:v>
                </c:pt>
                <c:pt idx="654">
                  <c:v>0.2616</c:v>
                </c:pt>
                <c:pt idx="655">
                  <c:v>0.26200000000000001</c:v>
                </c:pt>
                <c:pt idx="656">
                  <c:v>0.26240000000000002</c:v>
                </c:pt>
                <c:pt idx="657">
                  <c:v>0.26279999999999998</c:v>
                </c:pt>
                <c:pt idx="658">
                  <c:v>0.26320000000000005</c:v>
                </c:pt>
                <c:pt idx="659">
                  <c:v>0.2636</c:v>
                </c:pt>
                <c:pt idx="660">
                  <c:v>0.26400000000000001</c:v>
                </c:pt>
                <c:pt idx="661">
                  <c:v>0.26440000000000002</c:v>
                </c:pt>
                <c:pt idx="662">
                  <c:v>0.26479999999999998</c:v>
                </c:pt>
                <c:pt idx="663">
                  <c:v>0.26520000000000005</c:v>
                </c:pt>
                <c:pt idx="664">
                  <c:v>0.2656</c:v>
                </c:pt>
                <c:pt idx="665">
                  <c:v>0.26600000000000001</c:v>
                </c:pt>
                <c:pt idx="666">
                  <c:v>0.26640000000000008</c:v>
                </c:pt>
                <c:pt idx="667">
                  <c:v>0.26679999999999998</c:v>
                </c:pt>
                <c:pt idx="668">
                  <c:v>0.26720000000000005</c:v>
                </c:pt>
                <c:pt idx="669">
                  <c:v>0.2676</c:v>
                </c:pt>
                <c:pt idx="670">
                  <c:v>0.26800000000000002</c:v>
                </c:pt>
                <c:pt idx="671">
                  <c:v>0.26840000000000008</c:v>
                </c:pt>
                <c:pt idx="672">
                  <c:v>0.26879999999999998</c:v>
                </c:pt>
                <c:pt idx="673">
                  <c:v>0.26920000000000005</c:v>
                </c:pt>
                <c:pt idx="674">
                  <c:v>0.26960000000000001</c:v>
                </c:pt>
                <c:pt idx="675">
                  <c:v>0.27</c:v>
                </c:pt>
                <c:pt idx="676">
                  <c:v>0.27040000000000008</c:v>
                </c:pt>
                <c:pt idx="677">
                  <c:v>0.27080000000000032</c:v>
                </c:pt>
                <c:pt idx="678">
                  <c:v>0.2712</c:v>
                </c:pt>
                <c:pt idx="679">
                  <c:v>0.27160000000000001</c:v>
                </c:pt>
                <c:pt idx="680">
                  <c:v>0.27200000000000002</c:v>
                </c:pt>
                <c:pt idx="681">
                  <c:v>0.27240000000000031</c:v>
                </c:pt>
                <c:pt idx="682">
                  <c:v>0.27280000000000032</c:v>
                </c:pt>
                <c:pt idx="683">
                  <c:v>0.2732</c:v>
                </c:pt>
                <c:pt idx="684">
                  <c:v>0.27360000000000001</c:v>
                </c:pt>
                <c:pt idx="685">
                  <c:v>0.27400000000000002</c:v>
                </c:pt>
                <c:pt idx="686">
                  <c:v>0.27440000000000031</c:v>
                </c:pt>
                <c:pt idx="687">
                  <c:v>0.27480000000000032</c:v>
                </c:pt>
                <c:pt idx="688">
                  <c:v>0.2752</c:v>
                </c:pt>
                <c:pt idx="689">
                  <c:v>0.27560000000000001</c:v>
                </c:pt>
                <c:pt idx="690">
                  <c:v>0.27600000000000002</c:v>
                </c:pt>
                <c:pt idx="691">
                  <c:v>0.27640000000000031</c:v>
                </c:pt>
                <c:pt idx="692">
                  <c:v>0.27680000000000032</c:v>
                </c:pt>
                <c:pt idx="693">
                  <c:v>0.2772</c:v>
                </c:pt>
                <c:pt idx="694">
                  <c:v>0.27760000000000001</c:v>
                </c:pt>
                <c:pt idx="695">
                  <c:v>0.27800000000000002</c:v>
                </c:pt>
                <c:pt idx="696">
                  <c:v>0.27840000000000031</c:v>
                </c:pt>
                <c:pt idx="697">
                  <c:v>0.27880000000000038</c:v>
                </c:pt>
                <c:pt idx="698">
                  <c:v>0.2792</c:v>
                </c:pt>
                <c:pt idx="699">
                  <c:v>0.27960000000000002</c:v>
                </c:pt>
                <c:pt idx="700">
                  <c:v>0.28000000000000008</c:v>
                </c:pt>
                <c:pt idx="701">
                  <c:v>0.28040000000000032</c:v>
                </c:pt>
                <c:pt idx="702">
                  <c:v>0.28080000000000038</c:v>
                </c:pt>
                <c:pt idx="703">
                  <c:v>0.28120000000000001</c:v>
                </c:pt>
                <c:pt idx="704">
                  <c:v>0.28160000000000002</c:v>
                </c:pt>
                <c:pt idx="705">
                  <c:v>0.28200000000000008</c:v>
                </c:pt>
                <c:pt idx="706">
                  <c:v>0.28240000000000032</c:v>
                </c:pt>
                <c:pt idx="707">
                  <c:v>0.28280000000000038</c:v>
                </c:pt>
                <c:pt idx="708">
                  <c:v>0.28320000000000001</c:v>
                </c:pt>
                <c:pt idx="709">
                  <c:v>0.28360000000000002</c:v>
                </c:pt>
                <c:pt idx="710">
                  <c:v>0.28400000000000031</c:v>
                </c:pt>
                <c:pt idx="711">
                  <c:v>0.28440000000000032</c:v>
                </c:pt>
                <c:pt idx="712">
                  <c:v>0.28480000000000089</c:v>
                </c:pt>
                <c:pt idx="713">
                  <c:v>0.28520000000000001</c:v>
                </c:pt>
                <c:pt idx="714">
                  <c:v>0.28560000000000002</c:v>
                </c:pt>
                <c:pt idx="715">
                  <c:v>0.28600000000000031</c:v>
                </c:pt>
                <c:pt idx="716">
                  <c:v>0.28640000000000032</c:v>
                </c:pt>
                <c:pt idx="717">
                  <c:v>0.28680000000000089</c:v>
                </c:pt>
                <c:pt idx="718">
                  <c:v>0.28720000000000001</c:v>
                </c:pt>
                <c:pt idx="719">
                  <c:v>0.28760000000000002</c:v>
                </c:pt>
                <c:pt idx="720">
                  <c:v>0.28800000000000031</c:v>
                </c:pt>
                <c:pt idx="721">
                  <c:v>0.28840000000000032</c:v>
                </c:pt>
                <c:pt idx="722">
                  <c:v>0.28880000000000089</c:v>
                </c:pt>
                <c:pt idx="723">
                  <c:v>0.28920000000000001</c:v>
                </c:pt>
                <c:pt idx="724">
                  <c:v>0.28960000000000002</c:v>
                </c:pt>
                <c:pt idx="725">
                  <c:v>0.29000000000000031</c:v>
                </c:pt>
                <c:pt idx="726">
                  <c:v>0.29040000000000032</c:v>
                </c:pt>
                <c:pt idx="727">
                  <c:v>0.29080000000000089</c:v>
                </c:pt>
                <c:pt idx="728">
                  <c:v>0.29120000000000001</c:v>
                </c:pt>
                <c:pt idx="729">
                  <c:v>0.29160000000000008</c:v>
                </c:pt>
                <c:pt idx="730">
                  <c:v>0.29200000000000031</c:v>
                </c:pt>
                <c:pt idx="731">
                  <c:v>0.29240000000000038</c:v>
                </c:pt>
                <c:pt idx="732">
                  <c:v>0.292800000000001</c:v>
                </c:pt>
                <c:pt idx="733">
                  <c:v>0.29320000000000002</c:v>
                </c:pt>
                <c:pt idx="734">
                  <c:v>0.29360000000000008</c:v>
                </c:pt>
                <c:pt idx="735">
                  <c:v>0.29400000000000032</c:v>
                </c:pt>
                <c:pt idx="736">
                  <c:v>0.29440000000000038</c:v>
                </c:pt>
                <c:pt idx="737">
                  <c:v>0.29480000000000101</c:v>
                </c:pt>
                <c:pt idx="738">
                  <c:v>0.29520000000000002</c:v>
                </c:pt>
                <c:pt idx="739">
                  <c:v>0.29560000000000008</c:v>
                </c:pt>
                <c:pt idx="740">
                  <c:v>0.29600000000000032</c:v>
                </c:pt>
                <c:pt idx="741">
                  <c:v>0.29640000000000088</c:v>
                </c:pt>
                <c:pt idx="742">
                  <c:v>0.29680000000000101</c:v>
                </c:pt>
                <c:pt idx="743">
                  <c:v>0.29720000000000002</c:v>
                </c:pt>
                <c:pt idx="744">
                  <c:v>0.29760000000000031</c:v>
                </c:pt>
                <c:pt idx="745">
                  <c:v>0.29800000000000032</c:v>
                </c:pt>
                <c:pt idx="746">
                  <c:v>0.29840000000000089</c:v>
                </c:pt>
                <c:pt idx="747">
                  <c:v>0.29880000000000101</c:v>
                </c:pt>
                <c:pt idx="748">
                  <c:v>0.29920000000000002</c:v>
                </c:pt>
                <c:pt idx="749">
                  <c:v>0.29960000000000031</c:v>
                </c:pt>
                <c:pt idx="750">
                  <c:v>0.30000000000000032</c:v>
                </c:pt>
                <c:pt idx="751">
                  <c:v>0.30040000000000089</c:v>
                </c:pt>
                <c:pt idx="752">
                  <c:v>0.30080000000000101</c:v>
                </c:pt>
                <c:pt idx="753">
                  <c:v>0.30120000000000002</c:v>
                </c:pt>
                <c:pt idx="754">
                  <c:v>0.30160000000000031</c:v>
                </c:pt>
                <c:pt idx="755">
                  <c:v>0.30200000000000032</c:v>
                </c:pt>
                <c:pt idx="756">
                  <c:v>0.30240000000000089</c:v>
                </c:pt>
                <c:pt idx="757">
                  <c:v>0.30280000000000101</c:v>
                </c:pt>
                <c:pt idx="758">
                  <c:v>0.30320000000000008</c:v>
                </c:pt>
                <c:pt idx="759">
                  <c:v>0.30360000000000031</c:v>
                </c:pt>
                <c:pt idx="760">
                  <c:v>0.30400000000000038</c:v>
                </c:pt>
                <c:pt idx="761">
                  <c:v>0.304400000000001</c:v>
                </c:pt>
                <c:pt idx="762">
                  <c:v>0.30480000000000113</c:v>
                </c:pt>
                <c:pt idx="763">
                  <c:v>0.30520000000000008</c:v>
                </c:pt>
                <c:pt idx="764">
                  <c:v>0.30560000000000032</c:v>
                </c:pt>
                <c:pt idx="765">
                  <c:v>0.30600000000000038</c:v>
                </c:pt>
                <c:pt idx="766">
                  <c:v>0.306400000000001</c:v>
                </c:pt>
                <c:pt idx="767">
                  <c:v>0.30680000000000113</c:v>
                </c:pt>
                <c:pt idx="768">
                  <c:v>0.30720000000000008</c:v>
                </c:pt>
                <c:pt idx="769">
                  <c:v>0.30760000000000032</c:v>
                </c:pt>
                <c:pt idx="770">
                  <c:v>0.30800000000000038</c:v>
                </c:pt>
                <c:pt idx="771">
                  <c:v>0.30840000000000101</c:v>
                </c:pt>
                <c:pt idx="772">
                  <c:v>0.30880000000000113</c:v>
                </c:pt>
                <c:pt idx="773">
                  <c:v>0.30920000000000031</c:v>
                </c:pt>
                <c:pt idx="774">
                  <c:v>0.30960000000000032</c:v>
                </c:pt>
                <c:pt idx="775">
                  <c:v>0.31000000000000089</c:v>
                </c:pt>
                <c:pt idx="776">
                  <c:v>0.31040000000000101</c:v>
                </c:pt>
                <c:pt idx="777">
                  <c:v>0.31080000000000113</c:v>
                </c:pt>
                <c:pt idx="778">
                  <c:v>0.31120000000000031</c:v>
                </c:pt>
                <c:pt idx="779">
                  <c:v>0.31160000000000032</c:v>
                </c:pt>
                <c:pt idx="780">
                  <c:v>0.31200000000000089</c:v>
                </c:pt>
                <c:pt idx="781">
                  <c:v>0.31240000000000101</c:v>
                </c:pt>
                <c:pt idx="782">
                  <c:v>0.31280000000000113</c:v>
                </c:pt>
                <c:pt idx="783">
                  <c:v>0.31320000000000031</c:v>
                </c:pt>
                <c:pt idx="784">
                  <c:v>0.31360000000000032</c:v>
                </c:pt>
                <c:pt idx="785">
                  <c:v>0.31400000000000089</c:v>
                </c:pt>
                <c:pt idx="786">
                  <c:v>0.31440000000000101</c:v>
                </c:pt>
                <c:pt idx="787">
                  <c:v>0.31480000000000113</c:v>
                </c:pt>
                <c:pt idx="788">
                  <c:v>0.31520000000000031</c:v>
                </c:pt>
                <c:pt idx="789">
                  <c:v>0.31560000000000032</c:v>
                </c:pt>
                <c:pt idx="790">
                  <c:v>0.31600000000000095</c:v>
                </c:pt>
                <c:pt idx="791">
                  <c:v>0.31640000000000112</c:v>
                </c:pt>
                <c:pt idx="792">
                  <c:v>0.31680000000000141</c:v>
                </c:pt>
                <c:pt idx="793">
                  <c:v>0.31720000000000032</c:v>
                </c:pt>
                <c:pt idx="794">
                  <c:v>0.31760000000000038</c:v>
                </c:pt>
                <c:pt idx="795">
                  <c:v>0.318000000000001</c:v>
                </c:pt>
                <c:pt idx="796">
                  <c:v>0.31840000000000113</c:v>
                </c:pt>
                <c:pt idx="797">
                  <c:v>0.31880000000000136</c:v>
                </c:pt>
                <c:pt idx="798">
                  <c:v>0.31920000000000032</c:v>
                </c:pt>
                <c:pt idx="799">
                  <c:v>0.31960000000000038</c:v>
                </c:pt>
                <c:pt idx="800">
                  <c:v>0.32000000000000101</c:v>
                </c:pt>
                <c:pt idx="801">
                  <c:v>0.32040000000000113</c:v>
                </c:pt>
                <c:pt idx="802">
                  <c:v>0.32080000000000136</c:v>
                </c:pt>
                <c:pt idx="803">
                  <c:v>0.32120000000000032</c:v>
                </c:pt>
                <c:pt idx="804">
                  <c:v>0.32160000000000089</c:v>
                </c:pt>
                <c:pt idx="805">
                  <c:v>0.32200000000000101</c:v>
                </c:pt>
                <c:pt idx="806">
                  <c:v>0.32240000000000113</c:v>
                </c:pt>
                <c:pt idx="807">
                  <c:v>0.32280000000000136</c:v>
                </c:pt>
                <c:pt idx="808">
                  <c:v>0.32320000000000032</c:v>
                </c:pt>
                <c:pt idx="809">
                  <c:v>0.32360000000000089</c:v>
                </c:pt>
                <c:pt idx="810">
                  <c:v>0.32400000000000101</c:v>
                </c:pt>
                <c:pt idx="811">
                  <c:v>0.32440000000000113</c:v>
                </c:pt>
                <c:pt idx="812">
                  <c:v>0.32480000000000137</c:v>
                </c:pt>
                <c:pt idx="813">
                  <c:v>0.32520000000000032</c:v>
                </c:pt>
                <c:pt idx="814">
                  <c:v>0.32560000000000089</c:v>
                </c:pt>
                <c:pt idx="815">
                  <c:v>0.32600000000000101</c:v>
                </c:pt>
                <c:pt idx="816">
                  <c:v>0.32640000000000113</c:v>
                </c:pt>
                <c:pt idx="817">
                  <c:v>0.32680000000000137</c:v>
                </c:pt>
                <c:pt idx="818">
                  <c:v>0.32720000000000032</c:v>
                </c:pt>
                <c:pt idx="819">
                  <c:v>0.32760000000000089</c:v>
                </c:pt>
                <c:pt idx="820">
                  <c:v>0.32800000000000101</c:v>
                </c:pt>
                <c:pt idx="821">
                  <c:v>0.32840000000000125</c:v>
                </c:pt>
                <c:pt idx="822">
                  <c:v>0.32880000000000142</c:v>
                </c:pt>
                <c:pt idx="823">
                  <c:v>0.32920000000000038</c:v>
                </c:pt>
                <c:pt idx="824">
                  <c:v>0.329600000000001</c:v>
                </c:pt>
                <c:pt idx="825">
                  <c:v>0.33000000000000113</c:v>
                </c:pt>
                <c:pt idx="826">
                  <c:v>0.33040000000000141</c:v>
                </c:pt>
                <c:pt idx="827">
                  <c:v>0.33080000000000154</c:v>
                </c:pt>
                <c:pt idx="828">
                  <c:v>0.33120000000000038</c:v>
                </c:pt>
                <c:pt idx="829">
                  <c:v>0.33160000000000101</c:v>
                </c:pt>
                <c:pt idx="830">
                  <c:v>0.33200000000000113</c:v>
                </c:pt>
                <c:pt idx="831">
                  <c:v>0.33240000000000136</c:v>
                </c:pt>
                <c:pt idx="832">
                  <c:v>0.33280000000000154</c:v>
                </c:pt>
                <c:pt idx="833">
                  <c:v>0.33320000000000038</c:v>
                </c:pt>
                <c:pt idx="834">
                  <c:v>0.33360000000000101</c:v>
                </c:pt>
                <c:pt idx="835">
                  <c:v>0.33400000000000113</c:v>
                </c:pt>
                <c:pt idx="836">
                  <c:v>0.33440000000000136</c:v>
                </c:pt>
                <c:pt idx="837">
                  <c:v>0.33480000000000154</c:v>
                </c:pt>
                <c:pt idx="838">
                  <c:v>0.33520000000000089</c:v>
                </c:pt>
                <c:pt idx="839">
                  <c:v>0.33560000000000101</c:v>
                </c:pt>
                <c:pt idx="840">
                  <c:v>0.33600000000000113</c:v>
                </c:pt>
                <c:pt idx="841">
                  <c:v>0.33640000000000136</c:v>
                </c:pt>
                <c:pt idx="842">
                  <c:v>0.33680000000000154</c:v>
                </c:pt>
                <c:pt idx="843">
                  <c:v>0.33720000000000089</c:v>
                </c:pt>
                <c:pt idx="844">
                  <c:v>0.33760000000000101</c:v>
                </c:pt>
                <c:pt idx="845">
                  <c:v>0.33800000000000113</c:v>
                </c:pt>
                <c:pt idx="846">
                  <c:v>0.33840000000000137</c:v>
                </c:pt>
                <c:pt idx="847">
                  <c:v>0.33880000000000154</c:v>
                </c:pt>
                <c:pt idx="848">
                  <c:v>0.33920000000000089</c:v>
                </c:pt>
                <c:pt idx="849">
                  <c:v>0.33960000000000101</c:v>
                </c:pt>
                <c:pt idx="850">
                  <c:v>0.34</c:v>
                </c:pt>
                <c:pt idx="851">
                  <c:v>0.34040000000000031</c:v>
                </c:pt>
                <c:pt idx="852">
                  <c:v>0.34080000000000032</c:v>
                </c:pt>
                <c:pt idx="853">
                  <c:v>0.3412</c:v>
                </c:pt>
                <c:pt idx="854">
                  <c:v>0.34160000000000001</c:v>
                </c:pt>
                <c:pt idx="855">
                  <c:v>0.34200000000000008</c:v>
                </c:pt>
                <c:pt idx="856">
                  <c:v>0.34240000000000032</c:v>
                </c:pt>
                <c:pt idx="857">
                  <c:v>0.34280000000000038</c:v>
                </c:pt>
                <c:pt idx="858">
                  <c:v>0.34320000000000001</c:v>
                </c:pt>
                <c:pt idx="859">
                  <c:v>0.34360000000000002</c:v>
                </c:pt>
                <c:pt idx="860">
                  <c:v>0.34400000000000008</c:v>
                </c:pt>
                <c:pt idx="861">
                  <c:v>0.34440000000000032</c:v>
                </c:pt>
                <c:pt idx="862">
                  <c:v>0.34480000000000038</c:v>
                </c:pt>
                <c:pt idx="863">
                  <c:v>0.34520000000000001</c:v>
                </c:pt>
                <c:pt idx="864">
                  <c:v>0.34560000000000002</c:v>
                </c:pt>
                <c:pt idx="865">
                  <c:v>0.34600000000000031</c:v>
                </c:pt>
                <c:pt idx="866">
                  <c:v>0.34640000000000032</c:v>
                </c:pt>
                <c:pt idx="867">
                  <c:v>0.34680000000000089</c:v>
                </c:pt>
                <c:pt idx="868">
                  <c:v>0.34720000000000001</c:v>
                </c:pt>
                <c:pt idx="869">
                  <c:v>0.34760000000000002</c:v>
                </c:pt>
                <c:pt idx="870">
                  <c:v>0.34800000000000031</c:v>
                </c:pt>
                <c:pt idx="871">
                  <c:v>0.34840000000000032</c:v>
                </c:pt>
                <c:pt idx="872">
                  <c:v>0.34880000000000089</c:v>
                </c:pt>
                <c:pt idx="873">
                  <c:v>0.34920000000000001</c:v>
                </c:pt>
                <c:pt idx="874">
                  <c:v>0.34960000000000002</c:v>
                </c:pt>
                <c:pt idx="875">
                  <c:v>0.35000000000000031</c:v>
                </c:pt>
                <c:pt idx="876">
                  <c:v>0.35040000000000032</c:v>
                </c:pt>
                <c:pt idx="877">
                  <c:v>0.35080000000000089</c:v>
                </c:pt>
                <c:pt idx="878">
                  <c:v>0.35120000000000001</c:v>
                </c:pt>
                <c:pt idx="879">
                  <c:v>0.35160000000000002</c:v>
                </c:pt>
                <c:pt idx="880">
                  <c:v>0.35200000000000031</c:v>
                </c:pt>
                <c:pt idx="881">
                  <c:v>0.35240000000000032</c:v>
                </c:pt>
                <c:pt idx="882">
                  <c:v>0.35280000000000089</c:v>
                </c:pt>
                <c:pt idx="883">
                  <c:v>0.35320000000000001</c:v>
                </c:pt>
                <c:pt idx="884">
                  <c:v>0.35360000000000008</c:v>
                </c:pt>
                <c:pt idx="885">
                  <c:v>0.35400000000000031</c:v>
                </c:pt>
                <c:pt idx="886">
                  <c:v>0.35440000000000038</c:v>
                </c:pt>
                <c:pt idx="887">
                  <c:v>0.354800000000001</c:v>
                </c:pt>
                <c:pt idx="888">
                  <c:v>0.35520000000000002</c:v>
                </c:pt>
                <c:pt idx="889">
                  <c:v>0.35560000000000008</c:v>
                </c:pt>
                <c:pt idx="890">
                  <c:v>0.35600000000000032</c:v>
                </c:pt>
                <c:pt idx="891">
                  <c:v>0.35640000000000038</c:v>
                </c:pt>
                <c:pt idx="892">
                  <c:v>0.35680000000000101</c:v>
                </c:pt>
                <c:pt idx="893">
                  <c:v>0.35720000000000002</c:v>
                </c:pt>
                <c:pt idx="894">
                  <c:v>0.35760000000000008</c:v>
                </c:pt>
                <c:pt idx="895">
                  <c:v>0.35800000000000032</c:v>
                </c:pt>
                <c:pt idx="896">
                  <c:v>0.35840000000000038</c:v>
                </c:pt>
                <c:pt idx="897">
                  <c:v>0.35880000000000101</c:v>
                </c:pt>
                <c:pt idx="898">
                  <c:v>0.35920000000000002</c:v>
                </c:pt>
                <c:pt idx="899">
                  <c:v>0.35960000000000031</c:v>
                </c:pt>
                <c:pt idx="900">
                  <c:v>0.36000000000000032</c:v>
                </c:pt>
                <c:pt idx="901">
                  <c:v>0.36040000000000089</c:v>
                </c:pt>
                <c:pt idx="902">
                  <c:v>0.36080000000000101</c:v>
                </c:pt>
                <c:pt idx="903">
                  <c:v>0.36120000000000002</c:v>
                </c:pt>
                <c:pt idx="904">
                  <c:v>0.36160000000000031</c:v>
                </c:pt>
                <c:pt idx="905">
                  <c:v>0.36200000000000032</c:v>
                </c:pt>
                <c:pt idx="906">
                  <c:v>0.36240000000000089</c:v>
                </c:pt>
                <c:pt idx="907">
                  <c:v>0.36280000000000101</c:v>
                </c:pt>
                <c:pt idx="908">
                  <c:v>0.36320000000000002</c:v>
                </c:pt>
                <c:pt idx="909">
                  <c:v>0.36360000000000031</c:v>
                </c:pt>
                <c:pt idx="910">
                  <c:v>0.36400000000000032</c:v>
                </c:pt>
                <c:pt idx="911">
                  <c:v>0.36440000000000089</c:v>
                </c:pt>
                <c:pt idx="912">
                  <c:v>0.36480000000000101</c:v>
                </c:pt>
                <c:pt idx="913">
                  <c:v>0.36520000000000002</c:v>
                </c:pt>
                <c:pt idx="914">
                  <c:v>0.36560000000000031</c:v>
                </c:pt>
                <c:pt idx="915">
                  <c:v>0.36600000000000038</c:v>
                </c:pt>
                <c:pt idx="916">
                  <c:v>0.366400000000001</c:v>
                </c:pt>
                <c:pt idx="917">
                  <c:v>0.36680000000000113</c:v>
                </c:pt>
                <c:pt idx="918">
                  <c:v>0.36720000000000008</c:v>
                </c:pt>
                <c:pt idx="919">
                  <c:v>0.36760000000000032</c:v>
                </c:pt>
                <c:pt idx="920">
                  <c:v>0.36800000000000038</c:v>
                </c:pt>
                <c:pt idx="921">
                  <c:v>0.368400000000001</c:v>
                </c:pt>
                <c:pt idx="922">
                  <c:v>0.36880000000000113</c:v>
                </c:pt>
                <c:pt idx="923">
                  <c:v>0.36920000000000008</c:v>
                </c:pt>
                <c:pt idx="924">
                  <c:v>0.36960000000000032</c:v>
                </c:pt>
                <c:pt idx="925">
                  <c:v>0.37000000000000038</c:v>
                </c:pt>
                <c:pt idx="926">
                  <c:v>0.37040000000000101</c:v>
                </c:pt>
                <c:pt idx="927">
                  <c:v>0.37080000000000113</c:v>
                </c:pt>
                <c:pt idx="928">
                  <c:v>0.37120000000000031</c:v>
                </c:pt>
                <c:pt idx="929">
                  <c:v>0.37160000000000032</c:v>
                </c:pt>
                <c:pt idx="930">
                  <c:v>0.37200000000000089</c:v>
                </c:pt>
                <c:pt idx="931">
                  <c:v>0.37240000000000101</c:v>
                </c:pt>
                <c:pt idx="932">
                  <c:v>0.37280000000000113</c:v>
                </c:pt>
                <c:pt idx="933">
                  <c:v>0.37320000000000031</c:v>
                </c:pt>
                <c:pt idx="934">
                  <c:v>0.37360000000000032</c:v>
                </c:pt>
                <c:pt idx="935">
                  <c:v>0.37400000000000089</c:v>
                </c:pt>
                <c:pt idx="936">
                  <c:v>0.37440000000000101</c:v>
                </c:pt>
                <c:pt idx="937">
                  <c:v>0.37480000000000113</c:v>
                </c:pt>
                <c:pt idx="938">
                  <c:v>0.37520000000000031</c:v>
                </c:pt>
                <c:pt idx="939">
                  <c:v>0.37560000000000032</c:v>
                </c:pt>
                <c:pt idx="940">
                  <c:v>0.37600000000000089</c:v>
                </c:pt>
                <c:pt idx="941">
                  <c:v>0.37640000000000101</c:v>
                </c:pt>
                <c:pt idx="942">
                  <c:v>0.37680000000000113</c:v>
                </c:pt>
                <c:pt idx="943">
                  <c:v>0.37720000000000031</c:v>
                </c:pt>
                <c:pt idx="944">
                  <c:v>0.37760000000000032</c:v>
                </c:pt>
                <c:pt idx="945">
                  <c:v>0.37800000000000089</c:v>
                </c:pt>
                <c:pt idx="946">
                  <c:v>0.37840000000000107</c:v>
                </c:pt>
                <c:pt idx="947">
                  <c:v>0.37880000000000136</c:v>
                </c:pt>
                <c:pt idx="948">
                  <c:v>0.37920000000000031</c:v>
                </c:pt>
                <c:pt idx="949">
                  <c:v>0.37960000000000038</c:v>
                </c:pt>
                <c:pt idx="950">
                  <c:v>0.380000000000001</c:v>
                </c:pt>
                <c:pt idx="951">
                  <c:v>0.38040000000000113</c:v>
                </c:pt>
                <c:pt idx="952">
                  <c:v>0.38080000000000142</c:v>
                </c:pt>
                <c:pt idx="953">
                  <c:v>0.38120000000000032</c:v>
                </c:pt>
                <c:pt idx="954">
                  <c:v>0.38160000000000038</c:v>
                </c:pt>
                <c:pt idx="955">
                  <c:v>0.38200000000000101</c:v>
                </c:pt>
                <c:pt idx="956">
                  <c:v>0.38240000000000113</c:v>
                </c:pt>
                <c:pt idx="957">
                  <c:v>0.38280000000000136</c:v>
                </c:pt>
                <c:pt idx="958">
                  <c:v>0.38320000000000032</c:v>
                </c:pt>
                <c:pt idx="959">
                  <c:v>0.38360000000000088</c:v>
                </c:pt>
                <c:pt idx="960">
                  <c:v>0.38400000000000101</c:v>
                </c:pt>
                <c:pt idx="961">
                  <c:v>0.38440000000000113</c:v>
                </c:pt>
                <c:pt idx="962">
                  <c:v>0.38480000000000136</c:v>
                </c:pt>
                <c:pt idx="963">
                  <c:v>0.38520000000000032</c:v>
                </c:pt>
                <c:pt idx="964">
                  <c:v>0.38560000000000089</c:v>
                </c:pt>
                <c:pt idx="965">
                  <c:v>0.38600000000000101</c:v>
                </c:pt>
                <c:pt idx="966">
                  <c:v>0.38640000000000113</c:v>
                </c:pt>
                <c:pt idx="967">
                  <c:v>0.38680000000000136</c:v>
                </c:pt>
                <c:pt idx="968">
                  <c:v>0.38720000000000032</c:v>
                </c:pt>
                <c:pt idx="969">
                  <c:v>0.38760000000000089</c:v>
                </c:pt>
                <c:pt idx="970">
                  <c:v>0.38800000000000101</c:v>
                </c:pt>
                <c:pt idx="971">
                  <c:v>0.38840000000000113</c:v>
                </c:pt>
                <c:pt idx="972">
                  <c:v>0.38880000000000137</c:v>
                </c:pt>
                <c:pt idx="973">
                  <c:v>0.38920000000000032</c:v>
                </c:pt>
                <c:pt idx="974">
                  <c:v>0.38960000000000089</c:v>
                </c:pt>
                <c:pt idx="975">
                  <c:v>0.39000000000000101</c:v>
                </c:pt>
                <c:pt idx="976">
                  <c:v>0.39040000000000114</c:v>
                </c:pt>
                <c:pt idx="977">
                  <c:v>0.39080000000000137</c:v>
                </c:pt>
                <c:pt idx="978">
                  <c:v>0.39120000000000038</c:v>
                </c:pt>
                <c:pt idx="979">
                  <c:v>0.391600000000001</c:v>
                </c:pt>
                <c:pt idx="980">
                  <c:v>0.39200000000000113</c:v>
                </c:pt>
                <c:pt idx="981">
                  <c:v>0.39240000000000141</c:v>
                </c:pt>
                <c:pt idx="982">
                  <c:v>0.39280000000000154</c:v>
                </c:pt>
                <c:pt idx="983">
                  <c:v>0.39320000000000038</c:v>
                </c:pt>
                <c:pt idx="984">
                  <c:v>0.393600000000001</c:v>
                </c:pt>
                <c:pt idx="985">
                  <c:v>0.39400000000000113</c:v>
                </c:pt>
                <c:pt idx="986">
                  <c:v>0.39440000000000136</c:v>
                </c:pt>
                <c:pt idx="987">
                  <c:v>0.39480000000000154</c:v>
                </c:pt>
                <c:pt idx="988">
                  <c:v>0.39520000000000038</c:v>
                </c:pt>
                <c:pt idx="989">
                  <c:v>0.39560000000000101</c:v>
                </c:pt>
                <c:pt idx="990">
                  <c:v>0.39600000000000113</c:v>
                </c:pt>
                <c:pt idx="991">
                  <c:v>0.39640000000000136</c:v>
                </c:pt>
                <c:pt idx="992">
                  <c:v>0.39680000000000154</c:v>
                </c:pt>
                <c:pt idx="993">
                  <c:v>0.39720000000000089</c:v>
                </c:pt>
                <c:pt idx="994">
                  <c:v>0.39760000000000101</c:v>
                </c:pt>
                <c:pt idx="995">
                  <c:v>0.39800000000000113</c:v>
                </c:pt>
                <c:pt idx="996">
                  <c:v>0.39840000000000136</c:v>
                </c:pt>
                <c:pt idx="997">
                  <c:v>0.39880000000000154</c:v>
                </c:pt>
                <c:pt idx="998">
                  <c:v>0.39920000000000089</c:v>
                </c:pt>
                <c:pt idx="999">
                  <c:v>0.39960000000000101</c:v>
                </c:pt>
                <c:pt idx="1000">
                  <c:v>0.4</c:v>
                </c:pt>
                <c:pt idx="1001">
                  <c:v>0.40040000000000031</c:v>
                </c:pt>
                <c:pt idx="1002">
                  <c:v>0.40080000000000032</c:v>
                </c:pt>
                <c:pt idx="1003">
                  <c:v>0.4012</c:v>
                </c:pt>
                <c:pt idx="1004">
                  <c:v>0.40160000000000001</c:v>
                </c:pt>
                <c:pt idx="1005">
                  <c:v>0.40200000000000002</c:v>
                </c:pt>
                <c:pt idx="1006">
                  <c:v>0.40240000000000031</c:v>
                </c:pt>
                <c:pt idx="1007">
                  <c:v>0.40280000000000032</c:v>
                </c:pt>
                <c:pt idx="1008">
                  <c:v>0.4032</c:v>
                </c:pt>
                <c:pt idx="1009">
                  <c:v>0.40360000000000001</c:v>
                </c:pt>
                <c:pt idx="1010">
                  <c:v>0.40400000000000008</c:v>
                </c:pt>
                <c:pt idx="1011">
                  <c:v>0.40440000000000031</c:v>
                </c:pt>
                <c:pt idx="1012">
                  <c:v>0.40480000000000038</c:v>
                </c:pt>
                <c:pt idx="1013">
                  <c:v>0.4052</c:v>
                </c:pt>
                <c:pt idx="1014">
                  <c:v>0.40560000000000002</c:v>
                </c:pt>
                <c:pt idx="1015">
                  <c:v>0.40600000000000008</c:v>
                </c:pt>
                <c:pt idx="1016">
                  <c:v>0.40640000000000032</c:v>
                </c:pt>
                <c:pt idx="1017">
                  <c:v>0.40680000000000038</c:v>
                </c:pt>
                <c:pt idx="1018">
                  <c:v>0.40720000000000001</c:v>
                </c:pt>
                <c:pt idx="1019">
                  <c:v>0.40760000000000002</c:v>
                </c:pt>
                <c:pt idx="1020">
                  <c:v>0.40800000000000008</c:v>
                </c:pt>
                <c:pt idx="1021">
                  <c:v>0.40840000000000032</c:v>
                </c:pt>
                <c:pt idx="1022">
                  <c:v>0.40880000000000088</c:v>
                </c:pt>
                <c:pt idx="1023">
                  <c:v>0.40920000000000001</c:v>
                </c:pt>
                <c:pt idx="1024">
                  <c:v>0.40960000000000002</c:v>
                </c:pt>
                <c:pt idx="1025">
                  <c:v>0.41000000000000031</c:v>
                </c:pt>
                <c:pt idx="1026">
                  <c:v>0.41040000000000032</c:v>
                </c:pt>
                <c:pt idx="1027">
                  <c:v>0.41080000000000089</c:v>
                </c:pt>
                <c:pt idx="1028">
                  <c:v>0.41120000000000001</c:v>
                </c:pt>
                <c:pt idx="1029">
                  <c:v>0.41160000000000002</c:v>
                </c:pt>
                <c:pt idx="1030">
                  <c:v>0.41200000000000031</c:v>
                </c:pt>
                <c:pt idx="1031">
                  <c:v>0.41240000000000032</c:v>
                </c:pt>
                <c:pt idx="1032">
                  <c:v>0.41280000000000089</c:v>
                </c:pt>
                <c:pt idx="1033">
                  <c:v>0.41320000000000001</c:v>
                </c:pt>
                <c:pt idx="1034">
                  <c:v>0.41360000000000002</c:v>
                </c:pt>
                <c:pt idx="1035">
                  <c:v>0.41400000000000031</c:v>
                </c:pt>
                <c:pt idx="1036">
                  <c:v>0.41440000000000032</c:v>
                </c:pt>
                <c:pt idx="1037">
                  <c:v>0.41480000000000089</c:v>
                </c:pt>
                <c:pt idx="1038">
                  <c:v>0.41520000000000001</c:v>
                </c:pt>
                <c:pt idx="1039">
                  <c:v>0.41560000000000002</c:v>
                </c:pt>
                <c:pt idx="1040">
                  <c:v>0.41600000000000031</c:v>
                </c:pt>
                <c:pt idx="1041">
                  <c:v>0.41640000000000038</c:v>
                </c:pt>
                <c:pt idx="1042">
                  <c:v>0.416800000000001</c:v>
                </c:pt>
                <c:pt idx="1043">
                  <c:v>0.41720000000000002</c:v>
                </c:pt>
                <c:pt idx="1044">
                  <c:v>0.41760000000000008</c:v>
                </c:pt>
                <c:pt idx="1045">
                  <c:v>0.41800000000000032</c:v>
                </c:pt>
                <c:pt idx="1046">
                  <c:v>0.41840000000000038</c:v>
                </c:pt>
                <c:pt idx="1047">
                  <c:v>0.418800000000001</c:v>
                </c:pt>
                <c:pt idx="1048">
                  <c:v>0.41920000000000002</c:v>
                </c:pt>
                <c:pt idx="1049">
                  <c:v>0.41960000000000008</c:v>
                </c:pt>
                <c:pt idx="1050">
                  <c:v>0.42000000000000032</c:v>
                </c:pt>
                <c:pt idx="1051">
                  <c:v>0.42040000000000038</c:v>
                </c:pt>
                <c:pt idx="1052">
                  <c:v>0.42080000000000101</c:v>
                </c:pt>
                <c:pt idx="1053">
                  <c:v>0.42120000000000002</c:v>
                </c:pt>
                <c:pt idx="1054">
                  <c:v>0.42160000000000031</c:v>
                </c:pt>
                <c:pt idx="1055">
                  <c:v>0.42200000000000032</c:v>
                </c:pt>
                <c:pt idx="1056">
                  <c:v>0.42240000000000089</c:v>
                </c:pt>
                <c:pt idx="1057">
                  <c:v>0.42280000000000101</c:v>
                </c:pt>
                <c:pt idx="1058">
                  <c:v>0.42320000000000002</c:v>
                </c:pt>
                <c:pt idx="1059">
                  <c:v>0.42360000000000031</c:v>
                </c:pt>
                <c:pt idx="1060">
                  <c:v>0.42400000000000032</c:v>
                </c:pt>
                <c:pt idx="1061">
                  <c:v>0.42440000000000089</c:v>
                </c:pt>
                <c:pt idx="1062">
                  <c:v>0.42480000000000101</c:v>
                </c:pt>
                <c:pt idx="1063">
                  <c:v>0.42520000000000002</c:v>
                </c:pt>
                <c:pt idx="1064">
                  <c:v>0.42560000000000031</c:v>
                </c:pt>
                <c:pt idx="1065">
                  <c:v>0.42600000000000032</c:v>
                </c:pt>
                <c:pt idx="1066">
                  <c:v>0.42640000000000089</c:v>
                </c:pt>
                <c:pt idx="1067">
                  <c:v>0.42680000000000101</c:v>
                </c:pt>
                <c:pt idx="1068">
                  <c:v>0.42720000000000002</c:v>
                </c:pt>
                <c:pt idx="1069">
                  <c:v>0.42760000000000031</c:v>
                </c:pt>
                <c:pt idx="1070">
                  <c:v>0.42800000000000032</c:v>
                </c:pt>
                <c:pt idx="1071">
                  <c:v>0.42840000000000095</c:v>
                </c:pt>
                <c:pt idx="1072">
                  <c:v>0.42880000000000112</c:v>
                </c:pt>
                <c:pt idx="1073">
                  <c:v>0.42920000000000008</c:v>
                </c:pt>
                <c:pt idx="1074">
                  <c:v>0.42960000000000031</c:v>
                </c:pt>
                <c:pt idx="1075">
                  <c:v>0.43000000000000038</c:v>
                </c:pt>
                <c:pt idx="1076">
                  <c:v>0.430400000000001</c:v>
                </c:pt>
                <c:pt idx="1077">
                  <c:v>0.43080000000000113</c:v>
                </c:pt>
                <c:pt idx="1078">
                  <c:v>0.43120000000000008</c:v>
                </c:pt>
                <c:pt idx="1079">
                  <c:v>0.43160000000000032</c:v>
                </c:pt>
                <c:pt idx="1080">
                  <c:v>0.43200000000000038</c:v>
                </c:pt>
                <c:pt idx="1081">
                  <c:v>0.43240000000000101</c:v>
                </c:pt>
                <c:pt idx="1082">
                  <c:v>0.43280000000000113</c:v>
                </c:pt>
                <c:pt idx="1083">
                  <c:v>0.43320000000000008</c:v>
                </c:pt>
                <c:pt idx="1084">
                  <c:v>0.43360000000000032</c:v>
                </c:pt>
                <c:pt idx="1085">
                  <c:v>0.43400000000000089</c:v>
                </c:pt>
                <c:pt idx="1086">
                  <c:v>0.43440000000000101</c:v>
                </c:pt>
                <c:pt idx="1087">
                  <c:v>0.43480000000000113</c:v>
                </c:pt>
                <c:pt idx="1088">
                  <c:v>0.43520000000000031</c:v>
                </c:pt>
                <c:pt idx="1089">
                  <c:v>0.43560000000000032</c:v>
                </c:pt>
                <c:pt idx="1090">
                  <c:v>0.43600000000000089</c:v>
                </c:pt>
                <c:pt idx="1091">
                  <c:v>0.43640000000000101</c:v>
                </c:pt>
                <c:pt idx="1092">
                  <c:v>0.43680000000000113</c:v>
                </c:pt>
                <c:pt idx="1093">
                  <c:v>0.43720000000000031</c:v>
                </c:pt>
                <c:pt idx="1094">
                  <c:v>0.43760000000000032</c:v>
                </c:pt>
                <c:pt idx="1095">
                  <c:v>0.43800000000000089</c:v>
                </c:pt>
                <c:pt idx="1096">
                  <c:v>0.43840000000000101</c:v>
                </c:pt>
                <c:pt idx="1097">
                  <c:v>0.43880000000000113</c:v>
                </c:pt>
                <c:pt idx="1098">
                  <c:v>0.43920000000000031</c:v>
                </c:pt>
                <c:pt idx="1099">
                  <c:v>0.43960000000000032</c:v>
                </c:pt>
                <c:pt idx="1100">
                  <c:v>0.44</c:v>
                </c:pt>
                <c:pt idx="1101">
                  <c:v>0.44040000000000001</c:v>
                </c:pt>
                <c:pt idx="1102">
                  <c:v>0.44080000000000008</c:v>
                </c:pt>
                <c:pt idx="1103">
                  <c:v>0.44119999999999998</c:v>
                </c:pt>
                <c:pt idx="1104">
                  <c:v>0.44160000000000005</c:v>
                </c:pt>
                <c:pt idx="1105">
                  <c:v>0.442</c:v>
                </c:pt>
                <c:pt idx="1106">
                  <c:v>0.44240000000000002</c:v>
                </c:pt>
                <c:pt idx="1107">
                  <c:v>0.44280000000000008</c:v>
                </c:pt>
                <c:pt idx="1108">
                  <c:v>0.44319999999999998</c:v>
                </c:pt>
                <c:pt idx="1109">
                  <c:v>0.44360000000000005</c:v>
                </c:pt>
                <c:pt idx="1110">
                  <c:v>0.44400000000000001</c:v>
                </c:pt>
                <c:pt idx="1111">
                  <c:v>0.44440000000000002</c:v>
                </c:pt>
                <c:pt idx="1112">
                  <c:v>0.44479999999999997</c:v>
                </c:pt>
                <c:pt idx="1113">
                  <c:v>0.44519999999999998</c:v>
                </c:pt>
                <c:pt idx="1114">
                  <c:v>0.4456</c:v>
                </c:pt>
                <c:pt idx="1115">
                  <c:v>0.44600000000000001</c:v>
                </c:pt>
                <c:pt idx="1116">
                  <c:v>0.44640000000000002</c:v>
                </c:pt>
                <c:pt idx="1117">
                  <c:v>0.44679999999999997</c:v>
                </c:pt>
                <c:pt idx="1118">
                  <c:v>0.44720000000000004</c:v>
                </c:pt>
                <c:pt idx="1119">
                  <c:v>0.4476</c:v>
                </c:pt>
                <c:pt idx="1120">
                  <c:v>0.44800000000000001</c:v>
                </c:pt>
                <c:pt idx="1121">
                  <c:v>0.44840000000000002</c:v>
                </c:pt>
                <c:pt idx="1122">
                  <c:v>0.44879999999999998</c:v>
                </c:pt>
                <c:pt idx="1123">
                  <c:v>0.44920000000000004</c:v>
                </c:pt>
                <c:pt idx="1124">
                  <c:v>0.4496</c:v>
                </c:pt>
                <c:pt idx="1125">
                  <c:v>0.45</c:v>
                </c:pt>
                <c:pt idx="1126">
                  <c:v>0.45040000000000002</c:v>
                </c:pt>
                <c:pt idx="1127">
                  <c:v>0.45079999999999998</c:v>
                </c:pt>
                <c:pt idx="1128">
                  <c:v>0.45120000000000005</c:v>
                </c:pt>
                <c:pt idx="1129">
                  <c:v>0.4516</c:v>
                </c:pt>
                <c:pt idx="1130">
                  <c:v>0.45200000000000001</c:v>
                </c:pt>
                <c:pt idx="1131">
                  <c:v>0.45240000000000002</c:v>
                </c:pt>
                <c:pt idx="1132">
                  <c:v>0.45279999999999998</c:v>
                </c:pt>
                <c:pt idx="1133">
                  <c:v>0.45320000000000005</c:v>
                </c:pt>
                <c:pt idx="1134">
                  <c:v>0.4536</c:v>
                </c:pt>
                <c:pt idx="1135">
                  <c:v>0.45400000000000001</c:v>
                </c:pt>
                <c:pt idx="1136">
                  <c:v>0.45440000000000008</c:v>
                </c:pt>
                <c:pt idx="1137">
                  <c:v>0.45479999999999998</c:v>
                </c:pt>
                <c:pt idx="1138">
                  <c:v>0.45520000000000005</c:v>
                </c:pt>
                <c:pt idx="1139">
                  <c:v>0.4556</c:v>
                </c:pt>
                <c:pt idx="1140">
                  <c:v>0.45600000000000002</c:v>
                </c:pt>
                <c:pt idx="1141">
                  <c:v>0.45640000000000008</c:v>
                </c:pt>
                <c:pt idx="1142">
                  <c:v>0.45679999999999998</c:v>
                </c:pt>
                <c:pt idx="1143">
                  <c:v>0.4572</c:v>
                </c:pt>
                <c:pt idx="1144">
                  <c:v>0.45760000000000001</c:v>
                </c:pt>
                <c:pt idx="1145">
                  <c:v>0.45800000000000002</c:v>
                </c:pt>
                <c:pt idx="1146">
                  <c:v>0.45840000000000031</c:v>
                </c:pt>
                <c:pt idx="1147">
                  <c:v>0.45880000000000032</c:v>
                </c:pt>
                <c:pt idx="1148">
                  <c:v>0.4592</c:v>
                </c:pt>
                <c:pt idx="1149">
                  <c:v>0.45960000000000001</c:v>
                </c:pt>
                <c:pt idx="1150">
                  <c:v>0.46</c:v>
                </c:pt>
                <c:pt idx="1151">
                  <c:v>0.46040000000000031</c:v>
                </c:pt>
                <c:pt idx="1152">
                  <c:v>0.46080000000000032</c:v>
                </c:pt>
                <c:pt idx="1153">
                  <c:v>0.4612</c:v>
                </c:pt>
                <c:pt idx="1154">
                  <c:v>0.46160000000000001</c:v>
                </c:pt>
                <c:pt idx="1155">
                  <c:v>0.46200000000000002</c:v>
                </c:pt>
                <c:pt idx="1156">
                  <c:v>0.46240000000000031</c:v>
                </c:pt>
                <c:pt idx="1157">
                  <c:v>0.46280000000000032</c:v>
                </c:pt>
                <c:pt idx="1158">
                  <c:v>0.4632</c:v>
                </c:pt>
                <c:pt idx="1159">
                  <c:v>0.46360000000000001</c:v>
                </c:pt>
                <c:pt idx="1160">
                  <c:v>0.46400000000000002</c:v>
                </c:pt>
                <c:pt idx="1161">
                  <c:v>0.46440000000000031</c:v>
                </c:pt>
                <c:pt idx="1162">
                  <c:v>0.46480000000000032</c:v>
                </c:pt>
                <c:pt idx="1163">
                  <c:v>0.4652</c:v>
                </c:pt>
                <c:pt idx="1164">
                  <c:v>0.46560000000000001</c:v>
                </c:pt>
                <c:pt idx="1165">
                  <c:v>0.46600000000000008</c:v>
                </c:pt>
                <c:pt idx="1166">
                  <c:v>0.46640000000000031</c:v>
                </c:pt>
                <c:pt idx="1167">
                  <c:v>0.46680000000000038</c:v>
                </c:pt>
                <c:pt idx="1168">
                  <c:v>0.4672</c:v>
                </c:pt>
                <c:pt idx="1169">
                  <c:v>0.46760000000000002</c:v>
                </c:pt>
                <c:pt idx="1170">
                  <c:v>0.46800000000000008</c:v>
                </c:pt>
                <c:pt idx="1171">
                  <c:v>0.46840000000000032</c:v>
                </c:pt>
                <c:pt idx="1172">
                  <c:v>0.46880000000000038</c:v>
                </c:pt>
                <c:pt idx="1173">
                  <c:v>0.46920000000000001</c:v>
                </c:pt>
                <c:pt idx="1174">
                  <c:v>0.46960000000000002</c:v>
                </c:pt>
                <c:pt idx="1175">
                  <c:v>0.47000000000000008</c:v>
                </c:pt>
                <c:pt idx="1176">
                  <c:v>0.47040000000000032</c:v>
                </c:pt>
                <c:pt idx="1177">
                  <c:v>0.47080000000000038</c:v>
                </c:pt>
                <c:pt idx="1178">
                  <c:v>0.47120000000000001</c:v>
                </c:pt>
                <c:pt idx="1179">
                  <c:v>0.47160000000000002</c:v>
                </c:pt>
                <c:pt idx="1180">
                  <c:v>0.47200000000000031</c:v>
                </c:pt>
                <c:pt idx="1181">
                  <c:v>0.47240000000000032</c:v>
                </c:pt>
                <c:pt idx="1182">
                  <c:v>0.47280000000000089</c:v>
                </c:pt>
                <c:pt idx="1183">
                  <c:v>0.47320000000000001</c:v>
                </c:pt>
                <c:pt idx="1184">
                  <c:v>0.47360000000000002</c:v>
                </c:pt>
                <c:pt idx="1185">
                  <c:v>0.47400000000000031</c:v>
                </c:pt>
                <c:pt idx="1186">
                  <c:v>0.47440000000000032</c:v>
                </c:pt>
                <c:pt idx="1187">
                  <c:v>0.47480000000000089</c:v>
                </c:pt>
                <c:pt idx="1188">
                  <c:v>0.47520000000000001</c:v>
                </c:pt>
                <c:pt idx="1189">
                  <c:v>0.47560000000000002</c:v>
                </c:pt>
                <c:pt idx="1190">
                  <c:v>0.47600000000000031</c:v>
                </c:pt>
                <c:pt idx="1191">
                  <c:v>0.47640000000000032</c:v>
                </c:pt>
                <c:pt idx="1192">
                  <c:v>0.47680000000000089</c:v>
                </c:pt>
                <c:pt idx="1193">
                  <c:v>0.47720000000000001</c:v>
                </c:pt>
                <c:pt idx="1194">
                  <c:v>0.47760000000000002</c:v>
                </c:pt>
                <c:pt idx="1195">
                  <c:v>0.47800000000000031</c:v>
                </c:pt>
                <c:pt idx="1196">
                  <c:v>0.47840000000000032</c:v>
                </c:pt>
                <c:pt idx="1197">
                  <c:v>0.478800000000001</c:v>
                </c:pt>
                <c:pt idx="1198">
                  <c:v>0.47920000000000001</c:v>
                </c:pt>
                <c:pt idx="1199">
                  <c:v>0.47960000000000008</c:v>
                </c:pt>
                <c:pt idx="1200">
                  <c:v>0.48000000000000032</c:v>
                </c:pt>
                <c:pt idx="1201">
                  <c:v>0.48040000000000038</c:v>
                </c:pt>
                <c:pt idx="1202">
                  <c:v>0.480800000000001</c:v>
                </c:pt>
                <c:pt idx="1203">
                  <c:v>0.48120000000000002</c:v>
                </c:pt>
                <c:pt idx="1204">
                  <c:v>0.48160000000000008</c:v>
                </c:pt>
                <c:pt idx="1205">
                  <c:v>0.48200000000000032</c:v>
                </c:pt>
                <c:pt idx="1206">
                  <c:v>0.48240000000000038</c:v>
                </c:pt>
                <c:pt idx="1207">
                  <c:v>0.48280000000000101</c:v>
                </c:pt>
                <c:pt idx="1208">
                  <c:v>0.48320000000000002</c:v>
                </c:pt>
                <c:pt idx="1209">
                  <c:v>0.48360000000000031</c:v>
                </c:pt>
                <c:pt idx="1210">
                  <c:v>0.48400000000000032</c:v>
                </c:pt>
                <c:pt idx="1211">
                  <c:v>0.48440000000000089</c:v>
                </c:pt>
                <c:pt idx="1212">
                  <c:v>0.48480000000000101</c:v>
                </c:pt>
                <c:pt idx="1213">
                  <c:v>0.48520000000000002</c:v>
                </c:pt>
                <c:pt idx="1214">
                  <c:v>0.48560000000000031</c:v>
                </c:pt>
                <c:pt idx="1215">
                  <c:v>0.48600000000000032</c:v>
                </c:pt>
                <c:pt idx="1216">
                  <c:v>0.48640000000000089</c:v>
                </c:pt>
                <c:pt idx="1217">
                  <c:v>0.48680000000000101</c:v>
                </c:pt>
                <c:pt idx="1218">
                  <c:v>0.48720000000000002</c:v>
                </c:pt>
                <c:pt idx="1219">
                  <c:v>0.48760000000000031</c:v>
                </c:pt>
                <c:pt idx="1220">
                  <c:v>0.48800000000000032</c:v>
                </c:pt>
                <c:pt idx="1221">
                  <c:v>0.48840000000000089</c:v>
                </c:pt>
                <c:pt idx="1222">
                  <c:v>0.48880000000000101</c:v>
                </c:pt>
                <c:pt idx="1223">
                  <c:v>0.48920000000000002</c:v>
                </c:pt>
                <c:pt idx="1224">
                  <c:v>0.48960000000000031</c:v>
                </c:pt>
                <c:pt idx="1225">
                  <c:v>0.49000000000000032</c:v>
                </c:pt>
                <c:pt idx="1226">
                  <c:v>0.49040000000000089</c:v>
                </c:pt>
                <c:pt idx="1227">
                  <c:v>0.49080000000000107</c:v>
                </c:pt>
                <c:pt idx="1228">
                  <c:v>0.49120000000000008</c:v>
                </c:pt>
                <c:pt idx="1229">
                  <c:v>0.49160000000000031</c:v>
                </c:pt>
                <c:pt idx="1230">
                  <c:v>0.49200000000000038</c:v>
                </c:pt>
                <c:pt idx="1231">
                  <c:v>0.492400000000001</c:v>
                </c:pt>
                <c:pt idx="1232">
                  <c:v>0.49280000000000113</c:v>
                </c:pt>
                <c:pt idx="1233">
                  <c:v>0.49320000000000008</c:v>
                </c:pt>
                <c:pt idx="1234">
                  <c:v>0.49360000000000032</c:v>
                </c:pt>
                <c:pt idx="1235">
                  <c:v>0.49400000000000038</c:v>
                </c:pt>
                <c:pt idx="1236">
                  <c:v>0.49440000000000101</c:v>
                </c:pt>
                <c:pt idx="1237">
                  <c:v>0.49480000000000113</c:v>
                </c:pt>
                <c:pt idx="1238">
                  <c:v>0.49520000000000008</c:v>
                </c:pt>
                <c:pt idx="1239">
                  <c:v>0.49560000000000032</c:v>
                </c:pt>
                <c:pt idx="1240">
                  <c:v>0.49600000000000088</c:v>
                </c:pt>
                <c:pt idx="1241">
                  <c:v>0.49640000000000101</c:v>
                </c:pt>
                <c:pt idx="1242">
                  <c:v>0.49680000000000113</c:v>
                </c:pt>
                <c:pt idx="1243">
                  <c:v>0.49720000000000031</c:v>
                </c:pt>
                <c:pt idx="1244">
                  <c:v>0.49760000000000032</c:v>
                </c:pt>
                <c:pt idx="1245">
                  <c:v>0.49800000000000089</c:v>
                </c:pt>
                <c:pt idx="1246">
                  <c:v>0.49840000000000101</c:v>
                </c:pt>
                <c:pt idx="1247">
                  <c:v>0.49880000000000113</c:v>
                </c:pt>
                <c:pt idx="1248">
                  <c:v>0.49920000000000031</c:v>
                </c:pt>
                <c:pt idx="1249">
                  <c:v>0.49960000000000032</c:v>
                </c:pt>
                <c:pt idx="1250">
                  <c:v>0.5</c:v>
                </c:pt>
                <c:pt idx="1251">
                  <c:v>0.50039999999999996</c:v>
                </c:pt>
                <c:pt idx="1252">
                  <c:v>0.50080000000000002</c:v>
                </c:pt>
                <c:pt idx="1253">
                  <c:v>0.50119999999999998</c:v>
                </c:pt>
                <c:pt idx="1254">
                  <c:v>0.50160000000000005</c:v>
                </c:pt>
                <c:pt idx="1255">
                  <c:v>0.502</c:v>
                </c:pt>
                <c:pt idx="1256">
                  <c:v>0.50239999999999996</c:v>
                </c:pt>
                <c:pt idx="1257">
                  <c:v>0.50280000000000002</c:v>
                </c:pt>
                <c:pt idx="1258">
                  <c:v>0.50319999999999998</c:v>
                </c:pt>
                <c:pt idx="1259">
                  <c:v>0.50360000000000005</c:v>
                </c:pt>
                <c:pt idx="1260">
                  <c:v>0.504</c:v>
                </c:pt>
                <c:pt idx="1261">
                  <c:v>0.50439999999999996</c:v>
                </c:pt>
                <c:pt idx="1262">
                  <c:v>0.50480000000000003</c:v>
                </c:pt>
                <c:pt idx="1263">
                  <c:v>0.50519999999999998</c:v>
                </c:pt>
                <c:pt idx="1264">
                  <c:v>0.50560000000000005</c:v>
                </c:pt>
                <c:pt idx="1265">
                  <c:v>0.50600000000000001</c:v>
                </c:pt>
                <c:pt idx="1266">
                  <c:v>0.50639999999999996</c:v>
                </c:pt>
                <c:pt idx="1267">
                  <c:v>0.50680000000000003</c:v>
                </c:pt>
                <c:pt idx="1268">
                  <c:v>0.50719999999999998</c:v>
                </c:pt>
                <c:pt idx="1269">
                  <c:v>0.50760000000000005</c:v>
                </c:pt>
                <c:pt idx="1270">
                  <c:v>0.50800000000000001</c:v>
                </c:pt>
                <c:pt idx="1271">
                  <c:v>0.50839999999999996</c:v>
                </c:pt>
                <c:pt idx="1272">
                  <c:v>0.50880000000000003</c:v>
                </c:pt>
                <c:pt idx="1273">
                  <c:v>0.50919999999999999</c:v>
                </c:pt>
                <c:pt idx="1274">
                  <c:v>0.50960000000000005</c:v>
                </c:pt>
                <c:pt idx="1275">
                  <c:v>0.51</c:v>
                </c:pt>
                <c:pt idx="1276">
                  <c:v>0.51039999999999996</c:v>
                </c:pt>
                <c:pt idx="1277">
                  <c:v>0.51080000000000003</c:v>
                </c:pt>
                <c:pt idx="1278">
                  <c:v>0.51119999999999999</c:v>
                </c:pt>
                <c:pt idx="1279">
                  <c:v>0.51160000000000005</c:v>
                </c:pt>
                <c:pt idx="1280">
                  <c:v>0.51200000000000001</c:v>
                </c:pt>
                <c:pt idx="1281">
                  <c:v>0.51239999999999997</c:v>
                </c:pt>
                <c:pt idx="1282">
                  <c:v>0.51280000000000003</c:v>
                </c:pt>
                <c:pt idx="1283">
                  <c:v>0.51319999999999999</c:v>
                </c:pt>
                <c:pt idx="1284">
                  <c:v>0.5135999999999995</c:v>
                </c:pt>
                <c:pt idx="1285">
                  <c:v>0.51400000000000001</c:v>
                </c:pt>
                <c:pt idx="1286">
                  <c:v>0.51439999999999997</c:v>
                </c:pt>
                <c:pt idx="1287">
                  <c:v>0.51480000000000004</c:v>
                </c:pt>
                <c:pt idx="1288">
                  <c:v>0.51519999999999999</c:v>
                </c:pt>
                <c:pt idx="1289">
                  <c:v>0.5155999999999995</c:v>
                </c:pt>
                <c:pt idx="1290">
                  <c:v>0.51600000000000001</c:v>
                </c:pt>
                <c:pt idx="1291">
                  <c:v>0.51639999999999997</c:v>
                </c:pt>
                <c:pt idx="1292">
                  <c:v>0.51680000000000004</c:v>
                </c:pt>
                <c:pt idx="1293">
                  <c:v>0.51719999999999999</c:v>
                </c:pt>
                <c:pt idx="1294">
                  <c:v>0.5175999999999995</c:v>
                </c:pt>
                <c:pt idx="1295">
                  <c:v>0.51800000000000002</c:v>
                </c:pt>
                <c:pt idx="1296">
                  <c:v>0.51839999999999997</c:v>
                </c:pt>
                <c:pt idx="1297">
                  <c:v>0.51880000000000004</c:v>
                </c:pt>
                <c:pt idx="1298">
                  <c:v>0.51919999999999999</c:v>
                </c:pt>
                <c:pt idx="1299">
                  <c:v>0.51959999999999951</c:v>
                </c:pt>
                <c:pt idx="1300">
                  <c:v>0.52</c:v>
                </c:pt>
                <c:pt idx="1301">
                  <c:v>0.52039999999999997</c:v>
                </c:pt>
                <c:pt idx="1302">
                  <c:v>0.52080000000000004</c:v>
                </c:pt>
                <c:pt idx="1303">
                  <c:v>0.5212</c:v>
                </c:pt>
                <c:pt idx="1304">
                  <c:v>0.52159999999999951</c:v>
                </c:pt>
                <c:pt idx="1305">
                  <c:v>0.52200000000000002</c:v>
                </c:pt>
                <c:pt idx="1306">
                  <c:v>0.52239999999999998</c:v>
                </c:pt>
                <c:pt idx="1307">
                  <c:v>0.52280000000000004</c:v>
                </c:pt>
                <c:pt idx="1308">
                  <c:v>0.5232</c:v>
                </c:pt>
                <c:pt idx="1309">
                  <c:v>0.52359999999999951</c:v>
                </c:pt>
                <c:pt idx="1310">
                  <c:v>0.52400000000000002</c:v>
                </c:pt>
                <c:pt idx="1311">
                  <c:v>0.52439999999999998</c:v>
                </c:pt>
                <c:pt idx="1312">
                  <c:v>0.52480000000000004</c:v>
                </c:pt>
                <c:pt idx="1313">
                  <c:v>0.5252</c:v>
                </c:pt>
                <c:pt idx="1314">
                  <c:v>0.52559999999999996</c:v>
                </c:pt>
                <c:pt idx="1315">
                  <c:v>0.52600000000000002</c:v>
                </c:pt>
                <c:pt idx="1316">
                  <c:v>0.52639999999999998</c:v>
                </c:pt>
                <c:pt idx="1317">
                  <c:v>0.52680000000000005</c:v>
                </c:pt>
                <c:pt idx="1318">
                  <c:v>0.5272</c:v>
                </c:pt>
                <c:pt idx="1319">
                  <c:v>0.52759999999999996</c:v>
                </c:pt>
                <c:pt idx="1320">
                  <c:v>0.52800000000000002</c:v>
                </c:pt>
                <c:pt idx="1321">
                  <c:v>0.52839999999999998</c:v>
                </c:pt>
                <c:pt idx="1322">
                  <c:v>0.52880000000000005</c:v>
                </c:pt>
                <c:pt idx="1323">
                  <c:v>0.5292</c:v>
                </c:pt>
                <c:pt idx="1324">
                  <c:v>0.52959999999999996</c:v>
                </c:pt>
                <c:pt idx="1325">
                  <c:v>0.53</c:v>
                </c:pt>
                <c:pt idx="1326">
                  <c:v>0.53039999999999998</c:v>
                </c:pt>
                <c:pt idx="1327">
                  <c:v>0.53080000000000005</c:v>
                </c:pt>
                <c:pt idx="1328">
                  <c:v>0.53120000000000001</c:v>
                </c:pt>
                <c:pt idx="1329">
                  <c:v>0.53159999999999996</c:v>
                </c:pt>
                <c:pt idx="1330">
                  <c:v>0.53200000000000003</c:v>
                </c:pt>
                <c:pt idx="1331">
                  <c:v>0.53239999999999998</c:v>
                </c:pt>
                <c:pt idx="1332">
                  <c:v>0.53280000000000005</c:v>
                </c:pt>
                <c:pt idx="1333">
                  <c:v>0.53320000000000001</c:v>
                </c:pt>
                <c:pt idx="1334">
                  <c:v>0.53359999999999996</c:v>
                </c:pt>
                <c:pt idx="1335">
                  <c:v>0.53400000000000003</c:v>
                </c:pt>
                <c:pt idx="1336">
                  <c:v>0.53439999999999999</c:v>
                </c:pt>
                <c:pt idx="1337">
                  <c:v>0.53480000000000005</c:v>
                </c:pt>
                <c:pt idx="1338">
                  <c:v>0.53520000000000001</c:v>
                </c:pt>
                <c:pt idx="1339">
                  <c:v>0.53559999999999997</c:v>
                </c:pt>
                <c:pt idx="1340">
                  <c:v>0.53600000000000003</c:v>
                </c:pt>
                <c:pt idx="1341">
                  <c:v>0.53639999999999999</c:v>
                </c:pt>
                <c:pt idx="1342">
                  <c:v>0.53680000000000005</c:v>
                </c:pt>
                <c:pt idx="1343">
                  <c:v>0.53720000000000001</c:v>
                </c:pt>
                <c:pt idx="1344">
                  <c:v>0.53759999999999997</c:v>
                </c:pt>
                <c:pt idx="1345">
                  <c:v>0.53800000000000003</c:v>
                </c:pt>
                <c:pt idx="1346">
                  <c:v>0.53839999999999999</c:v>
                </c:pt>
                <c:pt idx="1347">
                  <c:v>0.53879999999999995</c:v>
                </c:pt>
                <c:pt idx="1348">
                  <c:v>0.53920000000000001</c:v>
                </c:pt>
                <c:pt idx="1349">
                  <c:v>0.53959999999999997</c:v>
                </c:pt>
                <c:pt idx="1350">
                  <c:v>0.54</c:v>
                </c:pt>
                <c:pt idx="1351">
                  <c:v>0.54039999999999999</c:v>
                </c:pt>
                <c:pt idx="1352">
                  <c:v>0.54079999999999995</c:v>
                </c:pt>
                <c:pt idx="1353">
                  <c:v>0.54120000000000001</c:v>
                </c:pt>
                <c:pt idx="1354">
                  <c:v>0.54159999999999997</c:v>
                </c:pt>
                <c:pt idx="1355">
                  <c:v>0.54200000000000004</c:v>
                </c:pt>
                <c:pt idx="1356">
                  <c:v>0.54239999999999999</c:v>
                </c:pt>
                <c:pt idx="1357">
                  <c:v>0.54279999999999995</c:v>
                </c:pt>
                <c:pt idx="1358">
                  <c:v>0.54320000000000002</c:v>
                </c:pt>
                <c:pt idx="1359">
                  <c:v>0.54359999999999997</c:v>
                </c:pt>
                <c:pt idx="1360">
                  <c:v>0.54400000000000004</c:v>
                </c:pt>
                <c:pt idx="1361">
                  <c:v>0.5444</c:v>
                </c:pt>
                <c:pt idx="1362">
                  <c:v>0.54479999999999995</c:v>
                </c:pt>
                <c:pt idx="1363">
                  <c:v>0.54520000000000002</c:v>
                </c:pt>
                <c:pt idx="1364">
                  <c:v>0.54559999999999997</c:v>
                </c:pt>
                <c:pt idx="1365">
                  <c:v>0.54600000000000004</c:v>
                </c:pt>
                <c:pt idx="1366">
                  <c:v>0.5464</c:v>
                </c:pt>
                <c:pt idx="1367">
                  <c:v>0.54679999999999995</c:v>
                </c:pt>
                <c:pt idx="1368">
                  <c:v>0.54720000000000002</c:v>
                </c:pt>
                <c:pt idx="1369">
                  <c:v>0.54759999999999998</c:v>
                </c:pt>
                <c:pt idx="1370">
                  <c:v>0.54800000000000004</c:v>
                </c:pt>
                <c:pt idx="1371">
                  <c:v>0.5484</c:v>
                </c:pt>
                <c:pt idx="1372">
                  <c:v>0.54879999999999995</c:v>
                </c:pt>
                <c:pt idx="1373">
                  <c:v>0.54920000000000002</c:v>
                </c:pt>
                <c:pt idx="1374">
                  <c:v>0.54959999999999998</c:v>
                </c:pt>
                <c:pt idx="1375">
                  <c:v>0.55000000000000004</c:v>
                </c:pt>
                <c:pt idx="1376">
                  <c:v>0.5504</c:v>
                </c:pt>
                <c:pt idx="1377">
                  <c:v>0.55080000000000062</c:v>
                </c:pt>
                <c:pt idx="1378">
                  <c:v>0.55120000000000002</c:v>
                </c:pt>
                <c:pt idx="1379">
                  <c:v>0.55159999999999998</c:v>
                </c:pt>
                <c:pt idx="1380">
                  <c:v>0.55200000000000005</c:v>
                </c:pt>
                <c:pt idx="1381">
                  <c:v>0.5524</c:v>
                </c:pt>
                <c:pt idx="1382">
                  <c:v>0.55280000000000062</c:v>
                </c:pt>
                <c:pt idx="1383">
                  <c:v>0.55320000000000003</c:v>
                </c:pt>
                <c:pt idx="1384">
                  <c:v>0.55359999999999998</c:v>
                </c:pt>
                <c:pt idx="1385">
                  <c:v>0.55400000000000005</c:v>
                </c:pt>
                <c:pt idx="1386">
                  <c:v>0.5544</c:v>
                </c:pt>
                <c:pt idx="1387">
                  <c:v>0.55480000000000063</c:v>
                </c:pt>
                <c:pt idx="1388">
                  <c:v>0.55520000000000003</c:v>
                </c:pt>
                <c:pt idx="1389">
                  <c:v>0.55559999999999998</c:v>
                </c:pt>
                <c:pt idx="1390">
                  <c:v>0.55600000000000005</c:v>
                </c:pt>
                <c:pt idx="1391">
                  <c:v>0.55640000000000001</c:v>
                </c:pt>
                <c:pt idx="1392">
                  <c:v>0.55680000000000063</c:v>
                </c:pt>
                <c:pt idx="1393">
                  <c:v>0.55720000000000003</c:v>
                </c:pt>
                <c:pt idx="1394">
                  <c:v>0.55759999999999998</c:v>
                </c:pt>
                <c:pt idx="1395">
                  <c:v>0.55800000000000005</c:v>
                </c:pt>
                <c:pt idx="1396">
                  <c:v>0.55840000000000001</c:v>
                </c:pt>
                <c:pt idx="1397">
                  <c:v>0.55880000000000063</c:v>
                </c:pt>
                <c:pt idx="1398">
                  <c:v>0.55920000000000003</c:v>
                </c:pt>
                <c:pt idx="1399">
                  <c:v>0.55959999999999999</c:v>
                </c:pt>
                <c:pt idx="1400">
                  <c:v>0.56000000000000005</c:v>
                </c:pt>
                <c:pt idx="1401">
                  <c:v>0.56040000000000001</c:v>
                </c:pt>
                <c:pt idx="1402">
                  <c:v>0.56080000000000063</c:v>
                </c:pt>
                <c:pt idx="1403">
                  <c:v>0.56120000000000003</c:v>
                </c:pt>
                <c:pt idx="1404">
                  <c:v>0.56159999999999999</c:v>
                </c:pt>
                <c:pt idx="1405">
                  <c:v>0.56200000000000061</c:v>
                </c:pt>
                <c:pt idx="1406">
                  <c:v>0.56240000000000001</c:v>
                </c:pt>
                <c:pt idx="1407">
                  <c:v>0.56280000000000063</c:v>
                </c:pt>
                <c:pt idx="1408">
                  <c:v>0.56320000000000003</c:v>
                </c:pt>
                <c:pt idx="1409">
                  <c:v>0.56359999999999999</c:v>
                </c:pt>
                <c:pt idx="1410">
                  <c:v>0.56399999999999995</c:v>
                </c:pt>
                <c:pt idx="1411">
                  <c:v>0.56440000000000001</c:v>
                </c:pt>
                <c:pt idx="1412">
                  <c:v>0.56480000000000063</c:v>
                </c:pt>
                <c:pt idx="1413">
                  <c:v>0.56520000000000004</c:v>
                </c:pt>
                <c:pt idx="1414">
                  <c:v>0.56559999999999999</c:v>
                </c:pt>
                <c:pt idx="1415">
                  <c:v>0.56599999999999995</c:v>
                </c:pt>
                <c:pt idx="1416">
                  <c:v>0.56640000000000001</c:v>
                </c:pt>
                <c:pt idx="1417">
                  <c:v>0.56680000000000064</c:v>
                </c:pt>
                <c:pt idx="1418">
                  <c:v>0.56720000000000004</c:v>
                </c:pt>
                <c:pt idx="1419">
                  <c:v>0.56759999999999999</c:v>
                </c:pt>
                <c:pt idx="1420">
                  <c:v>0.56799999999999995</c:v>
                </c:pt>
                <c:pt idx="1421">
                  <c:v>0.56840000000000002</c:v>
                </c:pt>
                <c:pt idx="1422">
                  <c:v>0.56880000000000064</c:v>
                </c:pt>
                <c:pt idx="1423">
                  <c:v>0.56920000000000004</c:v>
                </c:pt>
                <c:pt idx="1424">
                  <c:v>0.56960000000000177</c:v>
                </c:pt>
                <c:pt idx="1425">
                  <c:v>0.56999999999999995</c:v>
                </c:pt>
                <c:pt idx="1426">
                  <c:v>0.57040000000000002</c:v>
                </c:pt>
                <c:pt idx="1427">
                  <c:v>0.57080000000000064</c:v>
                </c:pt>
                <c:pt idx="1428">
                  <c:v>0.57120000000000004</c:v>
                </c:pt>
                <c:pt idx="1429">
                  <c:v>0.57160000000000177</c:v>
                </c:pt>
                <c:pt idx="1430">
                  <c:v>0.57199999999999995</c:v>
                </c:pt>
                <c:pt idx="1431">
                  <c:v>0.57240000000000002</c:v>
                </c:pt>
                <c:pt idx="1432">
                  <c:v>0.57280000000000064</c:v>
                </c:pt>
                <c:pt idx="1433">
                  <c:v>0.57320000000000004</c:v>
                </c:pt>
                <c:pt idx="1434">
                  <c:v>0.57360000000000178</c:v>
                </c:pt>
                <c:pt idx="1435">
                  <c:v>0.57399999999999995</c:v>
                </c:pt>
                <c:pt idx="1436">
                  <c:v>0.57440000000000002</c:v>
                </c:pt>
                <c:pt idx="1437">
                  <c:v>0.57480000000000064</c:v>
                </c:pt>
                <c:pt idx="1438">
                  <c:v>0.57520000000000004</c:v>
                </c:pt>
                <c:pt idx="1439">
                  <c:v>0.57560000000000189</c:v>
                </c:pt>
                <c:pt idx="1440">
                  <c:v>0.57600000000000062</c:v>
                </c:pt>
                <c:pt idx="1441">
                  <c:v>0.57640000000000002</c:v>
                </c:pt>
                <c:pt idx="1442">
                  <c:v>0.57680000000000065</c:v>
                </c:pt>
                <c:pt idx="1443">
                  <c:v>0.57720000000000005</c:v>
                </c:pt>
                <c:pt idx="1444">
                  <c:v>0.577600000000002</c:v>
                </c:pt>
                <c:pt idx="1445">
                  <c:v>0.57800000000000062</c:v>
                </c:pt>
                <c:pt idx="1446">
                  <c:v>0.57840000000000003</c:v>
                </c:pt>
                <c:pt idx="1447">
                  <c:v>0.57880000000000065</c:v>
                </c:pt>
                <c:pt idx="1448">
                  <c:v>0.57920000000000005</c:v>
                </c:pt>
                <c:pt idx="1449">
                  <c:v>0.579600000000002</c:v>
                </c:pt>
                <c:pt idx="1450">
                  <c:v>0.58000000000000007</c:v>
                </c:pt>
                <c:pt idx="1451">
                  <c:v>0.58039999999999958</c:v>
                </c:pt>
                <c:pt idx="1452">
                  <c:v>0.58079999999999998</c:v>
                </c:pt>
                <c:pt idx="1453">
                  <c:v>0.58119999999999949</c:v>
                </c:pt>
                <c:pt idx="1454">
                  <c:v>0.58160000000000001</c:v>
                </c:pt>
                <c:pt idx="1455">
                  <c:v>0.58199999999999996</c:v>
                </c:pt>
                <c:pt idx="1456">
                  <c:v>0.58239999999999958</c:v>
                </c:pt>
                <c:pt idx="1457">
                  <c:v>0.58279999999999998</c:v>
                </c:pt>
                <c:pt idx="1458">
                  <c:v>0.5831999999999995</c:v>
                </c:pt>
                <c:pt idx="1459">
                  <c:v>0.58360000000000001</c:v>
                </c:pt>
                <c:pt idx="1460">
                  <c:v>0.58399999999999996</c:v>
                </c:pt>
                <c:pt idx="1461">
                  <c:v>0.58439999999999959</c:v>
                </c:pt>
                <c:pt idx="1462">
                  <c:v>0.58479999999999999</c:v>
                </c:pt>
                <c:pt idx="1463">
                  <c:v>0.5851999999999995</c:v>
                </c:pt>
                <c:pt idx="1464">
                  <c:v>0.58560000000000001</c:v>
                </c:pt>
                <c:pt idx="1465">
                  <c:v>0.58599999999999997</c:v>
                </c:pt>
                <c:pt idx="1466">
                  <c:v>0.58639999999999959</c:v>
                </c:pt>
                <c:pt idx="1467">
                  <c:v>0.58679999999999999</c:v>
                </c:pt>
                <c:pt idx="1468">
                  <c:v>0.58720000000000006</c:v>
                </c:pt>
                <c:pt idx="1469">
                  <c:v>0.58760000000000001</c:v>
                </c:pt>
                <c:pt idx="1470">
                  <c:v>0.58799999999999997</c:v>
                </c:pt>
                <c:pt idx="1471">
                  <c:v>0.58839999999999959</c:v>
                </c:pt>
                <c:pt idx="1472">
                  <c:v>0.58879999999999999</c:v>
                </c:pt>
                <c:pt idx="1473">
                  <c:v>0.5891999999999995</c:v>
                </c:pt>
                <c:pt idx="1474">
                  <c:v>0.58960000000000001</c:v>
                </c:pt>
                <c:pt idx="1475">
                  <c:v>0.59</c:v>
                </c:pt>
                <c:pt idx="1476">
                  <c:v>0.59039999999999959</c:v>
                </c:pt>
                <c:pt idx="1477">
                  <c:v>0.59079999999999999</c:v>
                </c:pt>
                <c:pt idx="1478">
                  <c:v>0.5911999999999995</c:v>
                </c:pt>
                <c:pt idx="1479">
                  <c:v>0.59160000000000001</c:v>
                </c:pt>
                <c:pt idx="1480">
                  <c:v>0.59199999999999997</c:v>
                </c:pt>
                <c:pt idx="1481">
                  <c:v>0.59239999999999959</c:v>
                </c:pt>
                <c:pt idx="1482">
                  <c:v>0.59279999999999999</c:v>
                </c:pt>
                <c:pt idx="1483">
                  <c:v>0.59319999999999951</c:v>
                </c:pt>
                <c:pt idx="1484">
                  <c:v>0.59360000000000002</c:v>
                </c:pt>
                <c:pt idx="1485">
                  <c:v>0.59399999999999997</c:v>
                </c:pt>
                <c:pt idx="1486">
                  <c:v>0.59439999999999948</c:v>
                </c:pt>
                <c:pt idx="1487">
                  <c:v>0.5948</c:v>
                </c:pt>
                <c:pt idx="1488">
                  <c:v>0.59519999999999951</c:v>
                </c:pt>
                <c:pt idx="1489">
                  <c:v>0.59560000000000002</c:v>
                </c:pt>
                <c:pt idx="1490">
                  <c:v>0.59599999999999997</c:v>
                </c:pt>
                <c:pt idx="1491">
                  <c:v>0.59639999999999949</c:v>
                </c:pt>
                <c:pt idx="1492">
                  <c:v>0.5968</c:v>
                </c:pt>
                <c:pt idx="1493">
                  <c:v>0.59719999999999951</c:v>
                </c:pt>
                <c:pt idx="1494">
                  <c:v>0.59760000000000002</c:v>
                </c:pt>
                <c:pt idx="1495">
                  <c:v>0.59799999999999998</c:v>
                </c:pt>
                <c:pt idx="1496">
                  <c:v>0.59839999999999949</c:v>
                </c:pt>
                <c:pt idx="1497">
                  <c:v>0.5988</c:v>
                </c:pt>
                <c:pt idx="1498">
                  <c:v>0.59919999999999951</c:v>
                </c:pt>
                <c:pt idx="1499">
                  <c:v>0.59960000000000002</c:v>
                </c:pt>
                <c:pt idx="1500">
                  <c:v>0.60000000000000064</c:v>
                </c:pt>
                <c:pt idx="1501">
                  <c:v>0.60040000000000004</c:v>
                </c:pt>
                <c:pt idx="1502">
                  <c:v>0.600800000000002</c:v>
                </c:pt>
                <c:pt idx="1503">
                  <c:v>0.60120000000000062</c:v>
                </c:pt>
                <c:pt idx="1504">
                  <c:v>0.60160000000000224</c:v>
                </c:pt>
                <c:pt idx="1505">
                  <c:v>0.60200000000000065</c:v>
                </c:pt>
                <c:pt idx="1506">
                  <c:v>0.60240000000000005</c:v>
                </c:pt>
                <c:pt idx="1507">
                  <c:v>0.602800000000002</c:v>
                </c:pt>
                <c:pt idx="1508">
                  <c:v>0.60320000000000062</c:v>
                </c:pt>
                <c:pt idx="1509">
                  <c:v>0.60360000000000225</c:v>
                </c:pt>
                <c:pt idx="1510">
                  <c:v>0.60400000000000065</c:v>
                </c:pt>
                <c:pt idx="1511">
                  <c:v>0.60440000000000005</c:v>
                </c:pt>
                <c:pt idx="1512">
                  <c:v>0.604800000000002</c:v>
                </c:pt>
                <c:pt idx="1513">
                  <c:v>0.60520000000000063</c:v>
                </c:pt>
                <c:pt idx="1514">
                  <c:v>0.60560000000000225</c:v>
                </c:pt>
                <c:pt idx="1515">
                  <c:v>0.60600000000000065</c:v>
                </c:pt>
                <c:pt idx="1516">
                  <c:v>0.60640000000000005</c:v>
                </c:pt>
                <c:pt idx="1517">
                  <c:v>0.606800000000002</c:v>
                </c:pt>
                <c:pt idx="1518">
                  <c:v>0.60720000000000063</c:v>
                </c:pt>
                <c:pt idx="1519">
                  <c:v>0.60760000000000225</c:v>
                </c:pt>
                <c:pt idx="1520">
                  <c:v>0.60800000000000065</c:v>
                </c:pt>
                <c:pt idx="1521">
                  <c:v>0.60840000000000005</c:v>
                </c:pt>
                <c:pt idx="1522">
                  <c:v>0.60880000000000201</c:v>
                </c:pt>
                <c:pt idx="1523">
                  <c:v>0.60920000000000063</c:v>
                </c:pt>
                <c:pt idx="1524">
                  <c:v>0.60960000000000225</c:v>
                </c:pt>
                <c:pt idx="1525">
                  <c:v>0.61000000000000065</c:v>
                </c:pt>
                <c:pt idx="1526">
                  <c:v>0.61040000000000005</c:v>
                </c:pt>
                <c:pt idx="1527">
                  <c:v>0.61080000000000201</c:v>
                </c:pt>
                <c:pt idx="1528">
                  <c:v>0.61120000000000063</c:v>
                </c:pt>
                <c:pt idx="1529">
                  <c:v>0.61160000000000225</c:v>
                </c:pt>
                <c:pt idx="1530">
                  <c:v>0.61200000000000065</c:v>
                </c:pt>
                <c:pt idx="1531">
                  <c:v>0.61240000000000061</c:v>
                </c:pt>
                <c:pt idx="1532">
                  <c:v>0.61280000000000201</c:v>
                </c:pt>
                <c:pt idx="1533">
                  <c:v>0.61320000000000063</c:v>
                </c:pt>
                <c:pt idx="1534">
                  <c:v>0.61360000000000225</c:v>
                </c:pt>
                <c:pt idx="1535">
                  <c:v>0.61400000000000177</c:v>
                </c:pt>
                <c:pt idx="1536">
                  <c:v>0.61439999999999995</c:v>
                </c:pt>
                <c:pt idx="1537">
                  <c:v>0.61480000000000201</c:v>
                </c:pt>
                <c:pt idx="1538">
                  <c:v>0.61520000000000064</c:v>
                </c:pt>
                <c:pt idx="1539">
                  <c:v>0.61560000000000226</c:v>
                </c:pt>
                <c:pt idx="1540">
                  <c:v>0.61600000000000177</c:v>
                </c:pt>
                <c:pt idx="1541">
                  <c:v>0.61639999999999995</c:v>
                </c:pt>
                <c:pt idx="1542">
                  <c:v>0.61680000000000201</c:v>
                </c:pt>
                <c:pt idx="1543">
                  <c:v>0.61720000000000064</c:v>
                </c:pt>
                <c:pt idx="1544">
                  <c:v>0.61760000000000226</c:v>
                </c:pt>
                <c:pt idx="1545">
                  <c:v>0.61800000000000177</c:v>
                </c:pt>
                <c:pt idx="1546">
                  <c:v>0.61839999999999995</c:v>
                </c:pt>
                <c:pt idx="1547">
                  <c:v>0.61880000000000202</c:v>
                </c:pt>
                <c:pt idx="1548">
                  <c:v>0.61920000000000064</c:v>
                </c:pt>
                <c:pt idx="1549">
                  <c:v>0.61960000000000226</c:v>
                </c:pt>
                <c:pt idx="1550">
                  <c:v>0.62000000000000177</c:v>
                </c:pt>
                <c:pt idx="1551">
                  <c:v>0.62039999999999995</c:v>
                </c:pt>
                <c:pt idx="1552">
                  <c:v>0.62080000000000202</c:v>
                </c:pt>
                <c:pt idx="1553">
                  <c:v>0.62120000000000064</c:v>
                </c:pt>
                <c:pt idx="1554">
                  <c:v>0.62160000000000226</c:v>
                </c:pt>
                <c:pt idx="1555">
                  <c:v>0.62200000000000177</c:v>
                </c:pt>
                <c:pt idx="1556">
                  <c:v>0.62239999999999995</c:v>
                </c:pt>
                <c:pt idx="1557">
                  <c:v>0.62280000000000202</c:v>
                </c:pt>
                <c:pt idx="1558">
                  <c:v>0.62320000000000064</c:v>
                </c:pt>
                <c:pt idx="1559">
                  <c:v>0.62360000000000226</c:v>
                </c:pt>
                <c:pt idx="1560">
                  <c:v>0.62400000000000178</c:v>
                </c:pt>
                <c:pt idx="1561">
                  <c:v>0.62440000000000062</c:v>
                </c:pt>
                <c:pt idx="1562">
                  <c:v>0.62480000000000213</c:v>
                </c:pt>
                <c:pt idx="1563">
                  <c:v>0.62520000000000064</c:v>
                </c:pt>
                <c:pt idx="1564">
                  <c:v>0.62560000000000227</c:v>
                </c:pt>
                <c:pt idx="1565">
                  <c:v>0.626000000000002</c:v>
                </c:pt>
                <c:pt idx="1566">
                  <c:v>0.62640000000000062</c:v>
                </c:pt>
                <c:pt idx="1567">
                  <c:v>0.62680000000000224</c:v>
                </c:pt>
                <c:pt idx="1568">
                  <c:v>0.62720000000000065</c:v>
                </c:pt>
                <c:pt idx="1569">
                  <c:v>0.62760000000000238</c:v>
                </c:pt>
                <c:pt idx="1570">
                  <c:v>0.628000000000002</c:v>
                </c:pt>
                <c:pt idx="1571">
                  <c:v>0.62840000000000062</c:v>
                </c:pt>
                <c:pt idx="1572">
                  <c:v>0.62880000000000225</c:v>
                </c:pt>
                <c:pt idx="1573">
                  <c:v>0.62920000000000065</c:v>
                </c:pt>
                <c:pt idx="1574">
                  <c:v>0.62960000000000238</c:v>
                </c:pt>
                <c:pt idx="1575">
                  <c:v>0.630000000000002</c:v>
                </c:pt>
                <c:pt idx="1576">
                  <c:v>0.63040000000000063</c:v>
                </c:pt>
                <c:pt idx="1577">
                  <c:v>0.63080000000000225</c:v>
                </c:pt>
                <c:pt idx="1578">
                  <c:v>0.63120000000000065</c:v>
                </c:pt>
                <c:pt idx="1579">
                  <c:v>0.63160000000000238</c:v>
                </c:pt>
                <c:pt idx="1580">
                  <c:v>0.632000000000002</c:v>
                </c:pt>
                <c:pt idx="1581">
                  <c:v>0.63240000000000063</c:v>
                </c:pt>
                <c:pt idx="1582">
                  <c:v>0.63280000000000225</c:v>
                </c:pt>
                <c:pt idx="1583">
                  <c:v>0.63320000000000065</c:v>
                </c:pt>
                <c:pt idx="1584">
                  <c:v>0.63360000000000238</c:v>
                </c:pt>
                <c:pt idx="1585">
                  <c:v>0.63400000000000201</c:v>
                </c:pt>
                <c:pt idx="1586">
                  <c:v>0.63440000000000063</c:v>
                </c:pt>
                <c:pt idx="1587">
                  <c:v>0.63480000000000225</c:v>
                </c:pt>
                <c:pt idx="1588">
                  <c:v>0.63520000000000065</c:v>
                </c:pt>
                <c:pt idx="1589">
                  <c:v>0.63560000000000239</c:v>
                </c:pt>
                <c:pt idx="1590">
                  <c:v>0.63600000000000201</c:v>
                </c:pt>
                <c:pt idx="1591">
                  <c:v>0.63640000000000063</c:v>
                </c:pt>
                <c:pt idx="1592">
                  <c:v>0.63680000000000225</c:v>
                </c:pt>
                <c:pt idx="1593">
                  <c:v>0.63720000000000065</c:v>
                </c:pt>
                <c:pt idx="1594">
                  <c:v>0.63759999999999994</c:v>
                </c:pt>
                <c:pt idx="1595">
                  <c:v>0.63800000000000201</c:v>
                </c:pt>
                <c:pt idx="1596">
                  <c:v>0.63840000000000063</c:v>
                </c:pt>
                <c:pt idx="1597">
                  <c:v>0.63880000000000225</c:v>
                </c:pt>
                <c:pt idx="1598">
                  <c:v>0.63920000000000177</c:v>
                </c:pt>
                <c:pt idx="1599">
                  <c:v>0.63959999999999995</c:v>
                </c:pt>
                <c:pt idx="1600">
                  <c:v>0.64000000000000201</c:v>
                </c:pt>
                <c:pt idx="1601">
                  <c:v>0.64040000000000064</c:v>
                </c:pt>
                <c:pt idx="1602">
                  <c:v>0.64080000000000226</c:v>
                </c:pt>
                <c:pt idx="1603">
                  <c:v>0.64120000000000177</c:v>
                </c:pt>
                <c:pt idx="1604">
                  <c:v>0.64159999999999995</c:v>
                </c:pt>
                <c:pt idx="1605">
                  <c:v>0.64200000000000201</c:v>
                </c:pt>
                <c:pt idx="1606">
                  <c:v>0.64240000000000064</c:v>
                </c:pt>
                <c:pt idx="1607">
                  <c:v>0.64280000000000226</c:v>
                </c:pt>
                <c:pt idx="1608">
                  <c:v>0.64320000000000177</c:v>
                </c:pt>
                <c:pt idx="1609">
                  <c:v>0.64359999999999995</c:v>
                </c:pt>
                <c:pt idx="1610">
                  <c:v>0.64400000000000202</c:v>
                </c:pt>
                <c:pt idx="1611">
                  <c:v>0.64440000000000064</c:v>
                </c:pt>
                <c:pt idx="1612">
                  <c:v>0.64480000000000226</c:v>
                </c:pt>
                <c:pt idx="1613">
                  <c:v>0.64520000000000177</c:v>
                </c:pt>
                <c:pt idx="1614">
                  <c:v>0.64559999999999995</c:v>
                </c:pt>
                <c:pt idx="1615">
                  <c:v>0.64600000000000202</c:v>
                </c:pt>
                <c:pt idx="1616">
                  <c:v>0.64640000000000064</c:v>
                </c:pt>
                <c:pt idx="1617">
                  <c:v>0.64680000000000226</c:v>
                </c:pt>
                <c:pt idx="1618">
                  <c:v>0.64720000000000177</c:v>
                </c:pt>
                <c:pt idx="1619">
                  <c:v>0.64759999999999995</c:v>
                </c:pt>
                <c:pt idx="1620">
                  <c:v>0.64800000000000202</c:v>
                </c:pt>
                <c:pt idx="1621">
                  <c:v>0.64840000000000064</c:v>
                </c:pt>
                <c:pt idx="1622">
                  <c:v>0.64880000000000226</c:v>
                </c:pt>
                <c:pt idx="1623">
                  <c:v>0.64920000000000178</c:v>
                </c:pt>
                <c:pt idx="1624">
                  <c:v>0.64960000000000273</c:v>
                </c:pt>
                <c:pt idx="1625">
                  <c:v>0.65000000000000213</c:v>
                </c:pt>
                <c:pt idx="1626">
                  <c:v>0.65040000000000064</c:v>
                </c:pt>
                <c:pt idx="1627">
                  <c:v>0.65080000000000227</c:v>
                </c:pt>
                <c:pt idx="1628">
                  <c:v>0.651200000000002</c:v>
                </c:pt>
                <c:pt idx="1629">
                  <c:v>0.65160000000000273</c:v>
                </c:pt>
                <c:pt idx="1630">
                  <c:v>0.65200000000000224</c:v>
                </c:pt>
                <c:pt idx="1631">
                  <c:v>0.65240000000000065</c:v>
                </c:pt>
                <c:pt idx="1632">
                  <c:v>0.65280000000000238</c:v>
                </c:pt>
                <c:pt idx="1633">
                  <c:v>0.653200000000002</c:v>
                </c:pt>
                <c:pt idx="1634">
                  <c:v>0.65360000000000273</c:v>
                </c:pt>
                <c:pt idx="1635">
                  <c:v>0.65400000000000225</c:v>
                </c:pt>
                <c:pt idx="1636">
                  <c:v>0.65440000000000065</c:v>
                </c:pt>
                <c:pt idx="1637">
                  <c:v>0.65480000000000238</c:v>
                </c:pt>
                <c:pt idx="1638">
                  <c:v>0.655200000000002</c:v>
                </c:pt>
                <c:pt idx="1639">
                  <c:v>0.65560000000000274</c:v>
                </c:pt>
                <c:pt idx="1640">
                  <c:v>0.65600000000000225</c:v>
                </c:pt>
                <c:pt idx="1641">
                  <c:v>0.65640000000000065</c:v>
                </c:pt>
                <c:pt idx="1642">
                  <c:v>0.65680000000000238</c:v>
                </c:pt>
                <c:pt idx="1643">
                  <c:v>0.657200000000002</c:v>
                </c:pt>
                <c:pt idx="1644">
                  <c:v>0.65760000000000274</c:v>
                </c:pt>
                <c:pt idx="1645">
                  <c:v>0.65800000000000225</c:v>
                </c:pt>
                <c:pt idx="1646">
                  <c:v>0.65840000000000065</c:v>
                </c:pt>
                <c:pt idx="1647">
                  <c:v>0.65880000000000238</c:v>
                </c:pt>
                <c:pt idx="1648">
                  <c:v>0.65920000000000201</c:v>
                </c:pt>
                <c:pt idx="1649">
                  <c:v>0.65960000000000274</c:v>
                </c:pt>
                <c:pt idx="1650">
                  <c:v>0.66000000000000225</c:v>
                </c:pt>
                <c:pt idx="1651">
                  <c:v>0.66040000000000065</c:v>
                </c:pt>
                <c:pt idx="1652">
                  <c:v>0.66080000000000239</c:v>
                </c:pt>
                <c:pt idx="1653">
                  <c:v>0.66120000000000201</c:v>
                </c:pt>
                <c:pt idx="1654">
                  <c:v>0.66160000000000274</c:v>
                </c:pt>
                <c:pt idx="1655">
                  <c:v>0.66200000000000225</c:v>
                </c:pt>
                <c:pt idx="1656">
                  <c:v>0.66240000000000065</c:v>
                </c:pt>
                <c:pt idx="1657">
                  <c:v>0.66280000000000239</c:v>
                </c:pt>
                <c:pt idx="1658">
                  <c:v>0.66320000000000201</c:v>
                </c:pt>
                <c:pt idx="1659">
                  <c:v>0.66360000000000297</c:v>
                </c:pt>
                <c:pt idx="1660">
                  <c:v>0.66400000000000226</c:v>
                </c:pt>
                <c:pt idx="1661">
                  <c:v>0.66440000000000177</c:v>
                </c:pt>
                <c:pt idx="1662">
                  <c:v>0.66480000000000272</c:v>
                </c:pt>
                <c:pt idx="1663">
                  <c:v>0.66520000000000201</c:v>
                </c:pt>
                <c:pt idx="1664">
                  <c:v>0.66560000000000308</c:v>
                </c:pt>
                <c:pt idx="1665">
                  <c:v>0.66600000000000226</c:v>
                </c:pt>
                <c:pt idx="1666">
                  <c:v>0.66640000000000177</c:v>
                </c:pt>
                <c:pt idx="1667">
                  <c:v>0.66680000000000272</c:v>
                </c:pt>
                <c:pt idx="1668">
                  <c:v>0.66720000000000201</c:v>
                </c:pt>
                <c:pt idx="1669">
                  <c:v>0.66760000000000308</c:v>
                </c:pt>
                <c:pt idx="1670">
                  <c:v>0.66800000000000226</c:v>
                </c:pt>
                <c:pt idx="1671">
                  <c:v>0.66840000000000177</c:v>
                </c:pt>
                <c:pt idx="1672">
                  <c:v>0.66880000000000273</c:v>
                </c:pt>
                <c:pt idx="1673">
                  <c:v>0.66920000000000202</c:v>
                </c:pt>
                <c:pt idx="1674">
                  <c:v>0.66960000000000308</c:v>
                </c:pt>
                <c:pt idx="1675">
                  <c:v>0.67000000000000226</c:v>
                </c:pt>
                <c:pt idx="1676">
                  <c:v>0.67040000000000177</c:v>
                </c:pt>
                <c:pt idx="1677">
                  <c:v>0.67080000000000273</c:v>
                </c:pt>
                <c:pt idx="1678">
                  <c:v>0.67120000000000202</c:v>
                </c:pt>
                <c:pt idx="1679">
                  <c:v>0.67160000000000308</c:v>
                </c:pt>
                <c:pt idx="1680">
                  <c:v>0.67200000000000226</c:v>
                </c:pt>
                <c:pt idx="1681">
                  <c:v>0.67240000000000177</c:v>
                </c:pt>
                <c:pt idx="1682">
                  <c:v>0.67280000000000273</c:v>
                </c:pt>
                <c:pt idx="1683">
                  <c:v>0.67320000000000202</c:v>
                </c:pt>
                <c:pt idx="1684">
                  <c:v>0.67360000000000309</c:v>
                </c:pt>
                <c:pt idx="1685">
                  <c:v>0.67400000000000226</c:v>
                </c:pt>
                <c:pt idx="1686">
                  <c:v>0.67440000000000178</c:v>
                </c:pt>
                <c:pt idx="1687">
                  <c:v>0.67480000000000273</c:v>
                </c:pt>
                <c:pt idx="1688">
                  <c:v>0.67520000000000213</c:v>
                </c:pt>
                <c:pt idx="1689">
                  <c:v>0.67560000000000309</c:v>
                </c:pt>
                <c:pt idx="1690">
                  <c:v>0.67600000000000227</c:v>
                </c:pt>
                <c:pt idx="1691">
                  <c:v>0.676400000000002</c:v>
                </c:pt>
                <c:pt idx="1692">
                  <c:v>0.67680000000000273</c:v>
                </c:pt>
                <c:pt idx="1693">
                  <c:v>0.67720000000000224</c:v>
                </c:pt>
                <c:pt idx="1694">
                  <c:v>0.6776000000000032</c:v>
                </c:pt>
                <c:pt idx="1695">
                  <c:v>0.67800000000000238</c:v>
                </c:pt>
                <c:pt idx="1696">
                  <c:v>0.678400000000002</c:v>
                </c:pt>
                <c:pt idx="1697">
                  <c:v>0.67880000000000273</c:v>
                </c:pt>
                <c:pt idx="1698">
                  <c:v>0.67920000000000225</c:v>
                </c:pt>
                <c:pt idx="1699">
                  <c:v>0.6796000000000032</c:v>
                </c:pt>
                <c:pt idx="1700">
                  <c:v>0.68</c:v>
                </c:pt>
                <c:pt idx="1701">
                  <c:v>0.6804</c:v>
                </c:pt>
                <c:pt idx="1702">
                  <c:v>0.68080000000000063</c:v>
                </c:pt>
                <c:pt idx="1703">
                  <c:v>0.68120000000000003</c:v>
                </c:pt>
                <c:pt idx="1704">
                  <c:v>0.68159999999999998</c:v>
                </c:pt>
                <c:pt idx="1705">
                  <c:v>0.68200000000000005</c:v>
                </c:pt>
                <c:pt idx="1706">
                  <c:v>0.68240000000000001</c:v>
                </c:pt>
                <c:pt idx="1707">
                  <c:v>0.68280000000000063</c:v>
                </c:pt>
                <c:pt idx="1708">
                  <c:v>0.68320000000000003</c:v>
                </c:pt>
                <c:pt idx="1709">
                  <c:v>0.68359999999999999</c:v>
                </c:pt>
                <c:pt idx="1710">
                  <c:v>0.68400000000000005</c:v>
                </c:pt>
                <c:pt idx="1711">
                  <c:v>0.68440000000000001</c:v>
                </c:pt>
                <c:pt idx="1712">
                  <c:v>0.68480000000000063</c:v>
                </c:pt>
                <c:pt idx="1713">
                  <c:v>0.68520000000000003</c:v>
                </c:pt>
                <c:pt idx="1714">
                  <c:v>0.68559999999999999</c:v>
                </c:pt>
                <c:pt idx="1715">
                  <c:v>0.68600000000000005</c:v>
                </c:pt>
                <c:pt idx="1716">
                  <c:v>0.68640000000000001</c:v>
                </c:pt>
                <c:pt idx="1717">
                  <c:v>0.68680000000000063</c:v>
                </c:pt>
                <c:pt idx="1718">
                  <c:v>0.68720000000000003</c:v>
                </c:pt>
                <c:pt idx="1719">
                  <c:v>0.68759999999999999</c:v>
                </c:pt>
                <c:pt idx="1720">
                  <c:v>0.68799999999999994</c:v>
                </c:pt>
                <c:pt idx="1721">
                  <c:v>0.68840000000000001</c:v>
                </c:pt>
                <c:pt idx="1722">
                  <c:v>0.68880000000000063</c:v>
                </c:pt>
                <c:pt idx="1723">
                  <c:v>0.68920000000000003</c:v>
                </c:pt>
                <c:pt idx="1724">
                  <c:v>0.68959999999999999</c:v>
                </c:pt>
                <c:pt idx="1725">
                  <c:v>0.69000000000000061</c:v>
                </c:pt>
                <c:pt idx="1726">
                  <c:v>0.69040000000000001</c:v>
                </c:pt>
                <c:pt idx="1727">
                  <c:v>0.69080000000000064</c:v>
                </c:pt>
                <c:pt idx="1728">
                  <c:v>0.69120000000000004</c:v>
                </c:pt>
                <c:pt idx="1729">
                  <c:v>0.69159999999999999</c:v>
                </c:pt>
                <c:pt idx="1730">
                  <c:v>0.69199999999999995</c:v>
                </c:pt>
                <c:pt idx="1731">
                  <c:v>0.69240000000000002</c:v>
                </c:pt>
                <c:pt idx="1732">
                  <c:v>0.69280000000000064</c:v>
                </c:pt>
                <c:pt idx="1733">
                  <c:v>0.69320000000000004</c:v>
                </c:pt>
                <c:pt idx="1734">
                  <c:v>0.69359999999999999</c:v>
                </c:pt>
                <c:pt idx="1735">
                  <c:v>0.69399999999999995</c:v>
                </c:pt>
                <c:pt idx="1736">
                  <c:v>0.69440000000000002</c:v>
                </c:pt>
                <c:pt idx="1737">
                  <c:v>0.69480000000000064</c:v>
                </c:pt>
                <c:pt idx="1738">
                  <c:v>0.69520000000000004</c:v>
                </c:pt>
                <c:pt idx="1739">
                  <c:v>0.69560000000000177</c:v>
                </c:pt>
                <c:pt idx="1740">
                  <c:v>0.69599999999999995</c:v>
                </c:pt>
                <c:pt idx="1741">
                  <c:v>0.69640000000000002</c:v>
                </c:pt>
                <c:pt idx="1742">
                  <c:v>0.69680000000000064</c:v>
                </c:pt>
                <c:pt idx="1743">
                  <c:v>0.69720000000000004</c:v>
                </c:pt>
                <c:pt idx="1744">
                  <c:v>0.69760000000000177</c:v>
                </c:pt>
                <c:pt idx="1745">
                  <c:v>0.69799999999999995</c:v>
                </c:pt>
                <c:pt idx="1746">
                  <c:v>0.69840000000000002</c:v>
                </c:pt>
                <c:pt idx="1747">
                  <c:v>0.69880000000000064</c:v>
                </c:pt>
                <c:pt idx="1748">
                  <c:v>0.69920000000000004</c:v>
                </c:pt>
                <c:pt idx="1749">
                  <c:v>0.69960000000000178</c:v>
                </c:pt>
                <c:pt idx="1750">
                  <c:v>0.70000000000000062</c:v>
                </c:pt>
                <c:pt idx="1751">
                  <c:v>0.70040000000000002</c:v>
                </c:pt>
                <c:pt idx="1752">
                  <c:v>0.70080000000000064</c:v>
                </c:pt>
                <c:pt idx="1753">
                  <c:v>0.70120000000000005</c:v>
                </c:pt>
                <c:pt idx="1754">
                  <c:v>0.701600000000002</c:v>
                </c:pt>
                <c:pt idx="1755">
                  <c:v>0.70200000000000062</c:v>
                </c:pt>
                <c:pt idx="1756">
                  <c:v>0.70240000000000002</c:v>
                </c:pt>
                <c:pt idx="1757">
                  <c:v>0.70280000000000065</c:v>
                </c:pt>
                <c:pt idx="1758">
                  <c:v>0.70320000000000005</c:v>
                </c:pt>
                <c:pt idx="1759">
                  <c:v>0.703600000000002</c:v>
                </c:pt>
                <c:pt idx="1760">
                  <c:v>0.70400000000000063</c:v>
                </c:pt>
                <c:pt idx="1761">
                  <c:v>0.70440000000000003</c:v>
                </c:pt>
                <c:pt idx="1762">
                  <c:v>0.70480000000000065</c:v>
                </c:pt>
                <c:pt idx="1763">
                  <c:v>0.70520000000000005</c:v>
                </c:pt>
                <c:pt idx="1764">
                  <c:v>0.705600000000002</c:v>
                </c:pt>
                <c:pt idx="1765">
                  <c:v>0.70600000000000063</c:v>
                </c:pt>
                <c:pt idx="1766">
                  <c:v>0.70640000000000003</c:v>
                </c:pt>
                <c:pt idx="1767">
                  <c:v>0.70680000000000065</c:v>
                </c:pt>
                <c:pt idx="1768">
                  <c:v>0.70720000000000005</c:v>
                </c:pt>
                <c:pt idx="1769">
                  <c:v>0.70760000000000201</c:v>
                </c:pt>
                <c:pt idx="1770">
                  <c:v>0.70800000000000063</c:v>
                </c:pt>
                <c:pt idx="1771">
                  <c:v>0.70840000000000003</c:v>
                </c:pt>
                <c:pt idx="1772">
                  <c:v>0.70880000000000065</c:v>
                </c:pt>
                <c:pt idx="1773">
                  <c:v>0.70920000000000005</c:v>
                </c:pt>
                <c:pt idx="1774">
                  <c:v>0.70960000000000201</c:v>
                </c:pt>
                <c:pt idx="1775">
                  <c:v>0.71000000000000063</c:v>
                </c:pt>
                <c:pt idx="1776">
                  <c:v>0.71040000000000003</c:v>
                </c:pt>
                <c:pt idx="1777">
                  <c:v>0.71080000000000065</c:v>
                </c:pt>
                <c:pt idx="1778">
                  <c:v>0.71120000000000005</c:v>
                </c:pt>
                <c:pt idx="1779">
                  <c:v>0.71160000000000201</c:v>
                </c:pt>
                <c:pt idx="1780">
                  <c:v>0.71200000000000063</c:v>
                </c:pt>
                <c:pt idx="1781">
                  <c:v>0.71240000000000003</c:v>
                </c:pt>
                <c:pt idx="1782">
                  <c:v>0.71280000000000165</c:v>
                </c:pt>
                <c:pt idx="1783">
                  <c:v>0.71319999999999995</c:v>
                </c:pt>
                <c:pt idx="1784">
                  <c:v>0.71360000000000201</c:v>
                </c:pt>
                <c:pt idx="1785">
                  <c:v>0.71400000000000063</c:v>
                </c:pt>
                <c:pt idx="1786">
                  <c:v>0.71440000000000003</c:v>
                </c:pt>
                <c:pt idx="1787">
                  <c:v>0.71480000000000177</c:v>
                </c:pt>
                <c:pt idx="1788">
                  <c:v>0.71519999999999995</c:v>
                </c:pt>
                <c:pt idx="1789">
                  <c:v>0.71560000000000201</c:v>
                </c:pt>
                <c:pt idx="1790">
                  <c:v>0.71600000000000064</c:v>
                </c:pt>
                <c:pt idx="1791">
                  <c:v>0.71640000000000004</c:v>
                </c:pt>
                <c:pt idx="1792">
                  <c:v>0.71680000000000177</c:v>
                </c:pt>
                <c:pt idx="1793">
                  <c:v>0.71719999999999995</c:v>
                </c:pt>
                <c:pt idx="1794">
                  <c:v>0.71760000000000201</c:v>
                </c:pt>
                <c:pt idx="1795">
                  <c:v>0.71800000000000064</c:v>
                </c:pt>
                <c:pt idx="1796">
                  <c:v>0.71840000000000004</c:v>
                </c:pt>
                <c:pt idx="1797">
                  <c:v>0.71880000000000177</c:v>
                </c:pt>
                <c:pt idx="1798">
                  <c:v>0.71919999999999995</c:v>
                </c:pt>
                <c:pt idx="1799">
                  <c:v>0.71960000000000202</c:v>
                </c:pt>
                <c:pt idx="1800">
                  <c:v>0.72000000000000064</c:v>
                </c:pt>
                <c:pt idx="1801">
                  <c:v>0.72040000000000004</c:v>
                </c:pt>
                <c:pt idx="1802">
                  <c:v>0.72080000000000177</c:v>
                </c:pt>
                <c:pt idx="1803">
                  <c:v>0.72119999999999995</c:v>
                </c:pt>
                <c:pt idx="1804">
                  <c:v>0.72160000000000202</c:v>
                </c:pt>
                <c:pt idx="1805">
                  <c:v>0.72200000000000064</c:v>
                </c:pt>
                <c:pt idx="1806">
                  <c:v>0.72240000000000004</c:v>
                </c:pt>
                <c:pt idx="1807">
                  <c:v>0.72280000000000177</c:v>
                </c:pt>
                <c:pt idx="1808">
                  <c:v>0.72319999999999995</c:v>
                </c:pt>
                <c:pt idx="1809">
                  <c:v>0.72360000000000202</c:v>
                </c:pt>
                <c:pt idx="1810">
                  <c:v>0.72400000000000064</c:v>
                </c:pt>
                <c:pt idx="1811">
                  <c:v>0.72440000000000004</c:v>
                </c:pt>
                <c:pt idx="1812">
                  <c:v>0.72480000000000178</c:v>
                </c:pt>
                <c:pt idx="1813">
                  <c:v>0.72520000000000062</c:v>
                </c:pt>
                <c:pt idx="1814">
                  <c:v>0.72560000000000224</c:v>
                </c:pt>
                <c:pt idx="1815">
                  <c:v>0.72600000000000064</c:v>
                </c:pt>
                <c:pt idx="1816">
                  <c:v>0.72640000000000005</c:v>
                </c:pt>
                <c:pt idx="1817">
                  <c:v>0.726800000000002</c:v>
                </c:pt>
                <c:pt idx="1818">
                  <c:v>0.72720000000000062</c:v>
                </c:pt>
                <c:pt idx="1819">
                  <c:v>0.72760000000000224</c:v>
                </c:pt>
                <c:pt idx="1820">
                  <c:v>0.72800000000000065</c:v>
                </c:pt>
                <c:pt idx="1821">
                  <c:v>0.72840000000000005</c:v>
                </c:pt>
                <c:pt idx="1822">
                  <c:v>0.728800000000002</c:v>
                </c:pt>
                <c:pt idx="1823">
                  <c:v>0.72920000000000063</c:v>
                </c:pt>
                <c:pt idx="1824">
                  <c:v>0.72960000000000225</c:v>
                </c:pt>
                <c:pt idx="1825">
                  <c:v>0.73000000000000065</c:v>
                </c:pt>
                <c:pt idx="1826">
                  <c:v>0.73040000000000005</c:v>
                </c:pt>
                <c:pt idx="1827">
                  <c:v>0.730800000000002</c:v>
                </c:pt>
                <c:pt idx="1828">
                  <c:v>0.73120000000000063</c:v>
                </c:pt>
                <c:pt idx="1829">
                  <c:v>0.73160000000000225</c:v>
                </c:pt>
                <c:pt idx="1830">
                  <c:v>0.73200000000000065</c:v>
                </c:pt>
                <c:pt idx="1831">
                  <c:v>0.73240000000000005</c:v>
                </c:pt>
                <c:pt idx="1832">
                  <c:v>0.73280000000000201</c:v>
                </c:pt>
                <c:pt idx="1833">
                  <c:v>0.73320000000000063</c:v>
                </c:pt>
                <c:pt idx="1834">
                  <c:v>0.73360000000000225</c:v>
                </c:pt>
                <c:pt idx="1835">
                  <c:v>0.73400000000000065</c:v>
                </c:pt>
                <c:pt idx="1836">
                  <c:v>0.73440000000000005</c:v>
                </c:pt>
                <c:pt idx="1837">
                  <c:v>0.73480000000000201</c:v>
                </c:pt>
                <c:pt idx="1838">
                  <c:v>0.73520000000000063</c:v>
                </c:pt>
                <c:pt idx="1839">
                  <c:v>0.73560000000000225</c:v>
                </c:pt>
                <c:pt idx="1840">
                  <c:v>0.73600000000000065</c:v>
                </c:pt>
                <c:pt idx="1841">
                  <c:v>0.73640000000000005</c:v>
                </c:pt>
                <c:pt idx="1842">
                  <c:v>0.73680000000000201</c:v>
                </c:pt>
                <c:pt idx="1843">
                  <c:v>0.73720000000000063</c:v>
                </c:pt>
                <c:pt idx="1844">
                  <c:v>0.73760000000000225</c:v>
                </c:pt>
                <c:pt idx="1845">
                  <c:v>0.73800000000000165</c:v>
                </c:pt>
                <c:pt idx="1846">
                  <c:v>0.73839999999999995</c:v>
                </c:pt>
                <c:pt idx="1847">
                  <c:v>0.73880000000000201</c:v>
                </c:pt>
                <c:pt idx="1848">
                  <c:v>0.73920000000000063</c:v>
                </c:pt>
                <c:pt idx="1849">
                  <c:v>0.73960000000000226</c:v>
                </c:pt>
                <c:pt idx="1850">
                  <c:v>0.74000000000000177</c:v>
                </c:pt>
                <c:pt idx="1851">
                  <c:v>0.74039999999999995</c:v>
                </c:pt>
                <c:pt idx="1852">
                  <c:v>0.74080000000000201</c:v>
                </c:pt>
                <c:pt idx="1853">
                  <c:v>0.74120000000000064</c:v>
                </c:pt>
                <c:pt idx="1854">
                  <c:v>0.74160000000000226</c:v>
                </c:pt>
                <c:pt idx="1855">
                  <c:v>0.74200000000000177</c:v>
                </c:pt>
                <c:pt idx="1856">
                  <c:v>0.74239999999999995</c:v>
                </c:pt>
                <c:pt idx="1857">
                  <c:v>0.74280000000000201</c:v>
                </c:pt>
                <c:pt idx="1858">
                  <c:v>0.74320000000000064</c:v>
                </c:pt>
                <c:pt idx="1859">
                  <c:v>0.74360000000000226</c:v>
                </c:pt>
                <c:pt idx="1860">
                  <c:v>0.74400000000000177</c:v>
                </c:pt>
                <c:pt idx="1861">
                  <c:v>0.74439999999999995</c:v>
                </c:pt>
                <c:pt idx="1862">
                  <c:v>0.74480000000000202</c:v>
                </c:pt>
                <c:pt idx="1863">
                  <c:v>0.74520000000000064</c:v>
                </c:pt>
                <c:pt idx="1864">
                  <c:v>0.74560000000000226</c:v>
                </c:pt>
                <c:pt idx="1865">
                  <c:v>0.74600000000000177</c:v>
                </c:pt>
                <c:pt idx="1866">
                  <c:v>0.74639999999999995</c:v>
                </c:pt>
                <c:pt idx="1867">
                  <c:v>0.74680000000000202</c:v>
                </c:pt>
                <c:pt idx="1868">
                  <c:v>0.74720000000000064</c:v>
                </c:pt>
                <c:pt idx="1869">
                  <c:v>0.74760000000000226</c:v>
                </c:pt>
                <c:pt idx="1870">
                  <c:v>0.74800000000000177</c:v>
                </c:pt>
                <c:pt idx="1871">
                  <c:v>0.74839999999999995</c:v>
                </c:pt>
                <c:pt idx="1872">
                  <c:v>0.74880000000000202</c:v>
                </c:pt>
                <c:pt idx="1873">
                  <c:v>0.74920000000000064</c:v>
                </c:pt>
                <c:pt idx="1874">
                  <c:v>0.74960000000000226</c:v>
                </c:pt>
                <c:pt idx="1875">
                  <c:v>0.75000000000000189</c:v>
                </c:pt>
                <c:pt idx="1876">
                  <c:v>0.75040000000000062</c:v>
                </c:pt>
                <c:pt idx="1877">
                  <c:v>0.75080000000000224</c:v>
                </c:pt>
                <c:pt idx="1878">
                  <c:v>0.75120000000000064</c:v>
                </c:pt>
                <c:pt idx="1879">
                  <c:v>0.75160000000000238</c:v>
                </c:pt>
                <c:pt idx="1880">
                  <c:v>0.752000000000002</c:v>
                </c:pt>
                <c:pt idx="1881">
                  <c:v>0.75240000000000062</c:v>
                </c:pt>
                <c:pt idx="1882">
                  <c:v>0.75280000000000225</c:v>
                </c:pt>
                <c:pt idx="1883">
                  <c:v>0.75320000000000065</c:v>
                </c:pt>
                <c:pt idx="1884">
                  <c:v>0.75360000000000238</c:v>
                </c:pt>
                <c:pt idx="1885">
                  <c:v>0.754000000000002</c:v>
                </c:pt>
                <c:pt idx="1886">
                  <c:v>0.75440000000000063</c:v>
                </c:pt>
                <c:pt idx="1887">
                  <c:v>0.75480000000000225</c:v>
                </c:pt>
                <c:pt idx="1888">
                  <c:v>0.75520000000000065</c:v>
                </c:pt>
                <c:pt idx="1889">
                  <c:v>0.75560000000000238</c:v>
                </c:pt>
                <c:pt idx="1890">
                  <c:v>0.756000000000002</c:v>
                </c:pt>
                <c:pt idx="1891">
                  <c:v>0.75640000000000063</c:v>
                </c:pt>
                <c:pt idx="1892">
                  <c:v>0.75680000000000225</c:v>
                </c:pt>
                <c:pt idx="1893">
                  <c:v>0.75720000000000065</c:v>
                </c:pt>
                <c:pt idx="1894">
                  <c:v>0.75760000000000238</c:v>
                </c:pt>
                <c:pt idx="1895">
                  <c:v>0.75800000000000201</c:v>
                </c:pt>
                <c:pt idx="1896">
                  <c:v>0.75840000000000063</c:v>
                </c:pt>
                <c:pt idx="1897">
                  <c:v>0.75880000000000225</c:v>
                </c:pt>
                <c:pt idx="1898">
                  <c:v>0.75920000000000065</c:v>
                </c:pt>
                <c:pt idx="1899">
                  <c:v>0.75960000000000238</c:v>
                </c:pt>
                <c:pt idx="1900">
                  <c:v>0.76000000000000201</c:v>
                </c:pt>
                <c:pt idx="1901">
                  <c:v>0.76040000000000063</c:v>
                </c:pt>
                <c:pt idx="1902">
                  <c:v>0.76080000000000225</c:v>
                </c:pt>
                <c:pt idx="1903">
                  <c:v>0.76120000000000065</c:v>
                </c:pt>
                <c:pt idx="1904">
                  <c:v>0.76160000000000239</c:v>
                </c:pt>
                <c:pt idx="1905">
                  <c:v>0.76200000000000201</c:v>
                </c:pt>
                <c:pt idx="1906">
                  <c:v>0.76240000000000063</c:v>
                </c:pt>
                <c:pt idx="1907">
                  <c:v>0.76280000000000225</c:v>
                </c:pt>
                <c:pt idx="1908">
                  <c:v>0.76320000000000165</c:v>
                </c:pt>
                <c:pt idx="1909">
                  <c:v>0.76359999999999995</c:v>
                </c:pt>
                <c:pt idx="1910">
                  <c:v>0.76400000000000201</c:v>
                </c:pt>
                <c:pt idx="1911">
                  <c:v>0.76440000000000063</c:v>
                </c:pt>
                <c:pt idx="1912">
                  <c:v>0.76480000000000226</c:v>
                </c:pt>
                <c:pt idx="1913">
                  <c:v>0.76520000000000177</c:v>
                </c:pt>
                <c:pt idx="1914">
                  <c:v>0.76559999999999995</c:v>
                </c:pt>
                <c:pt idx="1915">
                  <c:v>0.76600000000000201</c:v>
                </c:pt>
                <c:pt idx="1916">
                  <c:v>0.76640000000000064</c:v>
                </c:pt>
                <c:pt idx="1917">
                  <c:v>0.76680000000000226</c:v>
                </c:pt>
                <c:pt idx="1918">
                  <c:v>0.76720000000000177</c:v>
                </c:pt>
                <c:pt idx="1919">
                  <c:v>0.76759999999999995</c:v>
                </c:pt>
                <c:pt idx="1920">
                  <c:v>0.76800000000000201</c:v>
                </c:pt>
                <c:pt idx="1921">
                  <c:v>0.76840000000000064</c:v>
                </c:pt>
                <c:pt idx="1922">
                  <c:v>0.76880000000000226</c:v>
                </c:pt>
                <c:pt idx="1923">
                  <c:v>0.76920000000000177</c:v>
                </c:pt>
                <c:pt idx="1924">
                  <c:v>0.76959999999999995</c:v>
                </c:pt>
                <c:pt idx="1925">
                  <c:v>0.77000000000000202</c:v>
                </c:pt>
                <c:pt idx="1926">
                  <c:v>0.77040000000000064</c:v>
                </c:pt>
                <c:pt idx="1927">
                  <c:v>0.77080000000000226</c:v>
                </c:pt>
                <c:pt idx="1928">
                  <c:v>0.77120000000000177</c:v>
                </c:pt>
                <c:pt idx="1929">
                  <c:v>0.77159999999999995</c:v>
                </c:pt>
                <c:pt idx="1930">
                  <c:v>0.77200000000000202</c:v>
                </c:pt>
                <c:pt idx="1931">
                  <c:v>0.77240000000000064</c:v>
                </c:pt>
                <c:pt idx="1932">
                  <c:v>0.77280000000000226</c:v>
                </c:pt>
                <c:pt idx="1933">
                  <c:v>0.77320000000000177</c:v>
                </c:pt>
                <c:pt idx="1934">
                  <c:v>0.77359999999999995</c:v>
                </c:pt>
                <c:pt idx="1935">
                  <c:v>0.77400000000000202</c:v>
                </c:pt>
                <c:pt idx="1936">
                  <c:v>0.77440000000000064</c:v>
                </c:pt>
                <c:pt idx="1937">
                  <c:v>0.77480000000000226</c:v>
                </c:pt>
                <c:pt idx="1938">
                  <c:v>0.77520000000000189</c:v>
                </c:pt>
                <c:pt idx="1939">
                  <c:v>0.77560000000000273</c:v>
                </c:pt>
                <c:pt idx="1940">
                  <c:v>0.77600000000000224</c:v>
                </c:pt>
                <c:pt idx="1941">
                  <c:v>0.77640000000000065</c:v>
                </c:pt>
                <c:pt idx="1942">
                  <c:v>0.77680000000000238</c:v>
                </c:pt>
                <c:pt idx="1943">
                  <c:v>0.777200000000002</c:v>
                </c:pt>
                <c:pt idx="1944">
                  <c:v>0.77760000000000273</c:v>
                </c:pt>
                <c:pt idx="1945">
                  <c:v>0.77800000000000225</c:v>
                </c:pt>
                <c:pt idx="1946">
                  <c:v>0.77840000000000065</c:v>
                </c:pt>
                <c:pt idx="1947">
                  <c:v>0.77880000000000238</c:v>
                </c:pt>
                <c:pt idx="1948">
                  <c:v>0.779200000000002</c:v>
                </c:pt>
                <c:pt idx="1949">
                  <c:v>0.77960000000000274</c:v>
                </c:pt>
                <c:pt idx="1950">
                  <c:v>0.78</c:v>
                </c:pt>
                <c:pt idx="1951">
                  <c:v>0.78039999999999998</c:v>
                </c:pt>
                <c:pt idx="1952">
                  <c:v>0.78080000000000005</c:v>
                </c:pt>
                <c:pt idx="1953">
                  <c:v>0.78120000000000001</c:v>
                </c:pt>
                <c:pt idx="1954">
                  <c:v>0.78159999999999996</c:v>
                </c:pt>
                <c:pt idx="1955">
                  <c:v>0.78200000000000003</c:v>
                </c:pt>
                <c:pt idx="1956">
                  <c:v>0.78239999999999998</c:v>
                </c:pt>
                <c:pt idx="1957">
                  <c:v>0.78280000000000005</c:v>
                </c:pt>
                <c:pt idx="1958">
                  <c:v>0.78320000000000001</c:v>
                </c:pt>
                <c:pt idx="1959">
                  <c:v>0.78359999999999996</c:v>
                </c:pt>
                <c:pt idx="1960">
                  <c:v>0.78400000000000003</c:v>
                </c:pt>
                <c:pt idx="1961">
                  <c:v>0.78439999999999999</c:v>
                </c:pt>
                <c:pt idx="1962">
                  <c:v>0.78480000000000005</c:v>
                </c:pt>
                <c:pt idx="1963">
                  <c:v>0.78520000000000001</c:v>
                </c:pt>
                <c:pt idx="1964">
                  <c:v>0.78559999999999997</c:v>
                </c:pt>
                <c:pt idx="1965">
                  <c:v>0.78600000000000003</c:v>
                </c:pt>
                <c:pt idx="1966">
                  <c:v>0.78639999999999999</c:v>
                </c:pt>
                <c:pt idx="1967">
                  <c:v>0.78680000000000005</c:v>
                </c:pt>
                <c:pt idx="1968">
                  <c:v>0.78720000000000001</c:v>
                </c:pt>
                <c:pt idx="1969">
                  <c:v>0.78759999999999997</c:v>
                </c:pt>
                <c:pt idx="1970">
                  <c:v>0.78800000000000003</c:v>
                </c:pt>
                <c:pt idx="1971">
                  <c:v>0.78839999999999999</c:v>
                </c:pt>
                <c:pt idx="1972">
                  <c:v>0.78879999999999995</c:v>
                </c:pt>
                <c:pt idx="1973">
                  <c:v>0.78920000000000001</c:v>
                </c:pt>
                <c:pt idx="1974">
                  <c:v>0.78959999999999997</c:v>
                </c:pt>
                <c:pt idx="1975">
                  <c:v>0.79</c:v>
                </c:pt>
                <c:pt idx="1976">
                  <c:v>0.79039999999999999</c:v>
                </c:pt>
                <c:pt idx="1977">
                  <c:v>0.79079999999999995</c:v>
                </c:pt>
                <c:pt idx="1978">
                  <c:v>0.79120000000000001</c:v>
                </c:pt>
                <c:pt idx="1979">
                  <c:v>0.79159999999999997</c:v>
                </c:pt>
                <c:pt idx="1980">
                  <c:v>0.79200000000000004</c:v>
                </c:pt>
                <c:pt idx="1981">
                  <c:v>0.79239999999999999</c:v>
                </c:pt>
                <c:pt idx="1982">
                  <c:v>0.79279999999999995</c:v>
                </c:pt>
                <c:pt idx="1983">
                  <c:v>0.79320000000000002</c:v>
                </c:pt>
                <c:pt idx="1984">
                  <c:v>0.79359999999999997</c:v>
                </c:pt>
                <c:pt idx="1985">
                  <c:v>0.79400000000000004</c:v>
                </c:pt>
                <c:pt idx="1986">
                  <c:v>0.7944</c:v>
                </c:pt>
                <c:pt idx="1987">
                  <c:v>0.79479999999999995</c:v>
                </c:pt>
                <c:pt idx="1988">
                  <c:v>0.79520000000000002</c:v>
                </c:pt>
                <c:pt idx="1989">
                  <c:v>0.79559999999999997</c:v>
                </c:pt>
                <c:pt idx="1990">
                  <c:v>0.79600000000000004</c:v>
                </c:pt>
                <c:pt idx="1991">
                  <c:v>0.7964</c:v>
                </c:pt>
                <c:pt idx="1992">
                  <c:v>0.79679999999999995</c:v>
                </c:pt>
                <c:pt idx="1993">
                  <c:v>0.79720000000000002</c:v>
                </c:pt>
                <c:pt idx="1994">
                  <c:v>0.79759999999999998</c:v>
                </c:pt>
                <c:pt idx="1995">
                  <c:v>0.79800000000000004</c:v>
                </c:pt>
                <c:pt idx="1996">
                  <c:v>0.7984</c:v>
                </c:pt>
                <c:pt idx="1997">
                  <c:v>0.79879999999999995</c:v>
                </c:pt>
                <c:pt idx="1998">
                  <c:v>0.79920000000000002</c:v>
                </c:pt>
                <c:pt idx="1999">
                  <c:v>0.79959999999999998</c:v>
                </c:pt>
              </c:numCache>
            </c:numRef>
          </c:xVal>
          <c:yVal>
            <c:numRef>
              <c:f>Sheet1!$J$13:$J$2012</c:f>
              <c:numCache>
                <c:formatCode>0.0</c:formatCode>
                <c:ptCount val="2000"/>
                <c:pt idx="0">
                  <c:v>0</c:v>
                </c:pt>
                <c:pt idx="1">
                  <c:v>1.1530595519996849</c:v>
                </c:pt>
                <c:pt idx="2">
                  <c:v>2.2986436469304552</c:v>
                </c:pt>
                <c:pt idx="3">
                  <c:v>3.4293706698450181</c:v>
                </c:pt>
                <c:pt idx="4">
                  <c:v>4.5380428858774824</c:v>
                </c:pt>
                <c:pt idx="5">
                  <c:v>5.6177291640565166</c:v>
                </c:pt>
                <c:pt idx="6">
                  <c:v>6.6618374306367745</c:v>
                </c:pt>
                <c:pt idx="7">
                  <c:v>7.6641746452716255</c:v>
                </c:pt>
                <c:pt idx="8">
                  <c:v>8.6189929573153012</c:v>
                </c:pt>
                <c:pt idx="9">
                  <c:v>9.5210215905935058</c:v>
                </c:pt>
                <c:pt idx="10">
                  <c:v>10.365484842689519</c:v>
                </c:pt>
                <c:pt idx="11">
                  <c:v>11.148107305134948</c:v>
                </c:pt>
                <c:pt idx="12">
                  <c:v>11.86510797187676</c:v>
                </c:pt>
                <c:pt idx="13">
                  <c:v>12.5131852862947</c:v>
                </c:pt>
                <c:pt idx="14">
                  <c:v>13.089495384110252</c:v>
                </c:pt>
                <c:pt idx="15">
                  <c:v>13.591625838979922</c:v>
                </c:pt>
                <c:pt idx="16">
                  <c:v>14.0175671377573</c:v>
                </c:pt>
                <c:pt idx="17">
                  <c:v>14.365683935844048</c:v>
                </c:pt>
                <c:pt idx="18">
                  <c:v>14.634687901563883</c:v>
                </c:pt>
                <c:pt idx="19">
                  <c:v>14.823613679684929</c:v>
                </c:pt>
                <c:pt idx="20">
                  <c:v>14.931799209439159</c:v>
                </c:pt>
                <c:pt idx="21">
                  <c:v>14.958871336048224</c:v>
                </c:pt>
                <c:pt idx="22">
                  <c:v>14.904737364582253</c:v>
                </c:pt>
                <c:pt idx="23">
                  <c:v>14.769582923080991</c:v>
                </c:pt>
                <c:pt idx="24">
                  <c:v>14.553876226187706</c:v>
                </c:pt>
                <c:pt idx="25">
                  <c:v>14.258378556596748</c:v>
                </c:pt>
                <c:pt idx="26">
                  <c:v>13.884160504281162</c:v>
                </c:pt>
                <c:pt idx="27">
                  <c:v>13.432623218860659</c:v>
                </c:pt>
                <c:pt idx="28">
                  <c:v>12.9055236377545</c:v>
                </c:pt>
                <c:pt idx="29">
                  <c:v>12.305002355768357</c:v>
                </c:pt>
                <c:pt idx="30">
                  <c:v>11.63361251036612</c:v>
                </c:pt>
                <c:pt idx="31">
                  <c:v>10.894347787804438</c:v>
                </c:pt>
                <c:pt idx="32">
                  <c:v>10.090667432126224</c:v>
                </c:pt>
                <c:pt idx="33">
                  <c:v>9.2265159910452947</c:v>
                </c:pt>
                <c:pt idx="34">
                  <c:v>8.3063354925091506</c:v>
                </c:pt>
                <c:pt idx="35">
                  <c:v>7.335067844943671</c:v>
                </c:pt>
                <c:pt idx="36">
                  <c:v>6.3181455185053403</c:v>
                </c:pt>
                <c:pt idx="37">
                  <c:v>5.2614690076370794</c:v>
                </c:pt>
                <c:pt idx="38">
                  <c:v>4.1713701925327076</c:v>
                </c:pt>
                <c:pt idx="39">
                  <c:v>3.0545614824034772</c:v>
                </c:pt>
                <c:pt idx="40">
                  <c:v>1.9180714870081632</c:v>
                </c:pt>
                <c:pt idx="41">
                  <c:v>0.76916885443444938</c:v>
                </c:pt>
                <c:pt idx="42">
                  <c:v>-0.38472325133045104</c:v>
                </c:pt>
                <c:pt idx="43">
                  <c:v>-1.5361188667512051</c:v>
                </c:pt>
                <c:pt idx="44">
                  <c:v>-2.677563499757603</c:v>
                </c:pt>
                <c:pt idx="45">
                  <c:v>-3.8017271178306484</c:v>
                </c:pt>
                <c:pt idx="46">
                  <c:v>-4.9014921154053281</c:v>
                </c:pt>
                <c:pt idx="47">
                  <c:v>-5.9700329089526747</c:v>
                </c:pt>
                <c:pt idx="48">
                  <c:v>-7.0008844352912405</c:v>
                </c:pt>
                <c:pt idx="49">
                  <c:v>-7.9879976260572345</c:v>
                </c:pt>
                <c:pt idx="50">
                  <c:v>-8.9257808138478492</c:v>
                </c:pt>
                <c:pt idx="51">
                  <c:v>-9.8091269071114731</c:v>
                </c:pt>
                <c:pt idx="52">
                  <c:v>-10.633426975544722</c:v>
                </c:pt>
                <c:pt idx="53">
                  <c:v>-11.394571558478976</c:v>
                </c:pt>
                <c:pt idx="54">
                  <c:v>-12.088941511330273</c:v>
                </c:pt>
                <c:pt idx="55">
                  <c:v>-12.713390528322181</c:v>
                </c:pt>
                <c:pt idx="56">
                  <c:v>-13.265221631565549</c:v>
                </c:pt>
                <c:pt idx="57">
                  <c:v>-13.742159919477858</c:v>
                </c:pt>
                <c:pt idx="58">
                  <c:v>-14.142323751794732</c:v>
                </c:pt>
                <c:pt idx="59">
                  <c:v>-14.464196346837722</c:v>
                </c:pt>
                <c:pt idx="60">
                  <c:v>-14.706599509986427</c:v>
                </c:pt>
                <c:pt idx="61">
                  <c:v>-14.868670926141952</c:v>
                </c:pt>
                <c:pt idx="62">
                  <c:v>-14.949846152413079</c:v>
                </c:pt>
                <c:pt idx="63">
                  <c:v>-14.94984615241308</c:v>
                </c:pt>
                <c:pt idx="64">
                  <c:v>-14.868670926141952</c:v>
                </c:pt>
                <c:pt idx="65">
                  <c:v>-14.706599509986427</c:v>
                </c:pt>
                <c:pt idx="66">
                  <c:v>-14.464196346837722</c:v>
                </c:pt>
                <c:pt idx="67">
                  <c:v>-14.142323751794736</c:v>
                </c:pt>
                <c:pt idx="68">
                  <c:v>-13.742159919477867</c:v>
                </c:pt>
                <c:pt idx="69">
                  <c:v>-13.265221631565558</c:v>
                </c:pt>
                <c:pt idx="70">
                  <c:v>-12.713390528322194</c:v>
                </c:pt>
                <c:pt idx="71">
                  <c:v>-12.088941511330273</c:v>
                </c:pt>
                <c:pt idx="72">
                  <c:v>-11.394571558479004</c:v>
                </c:pt>
                <c:pt idx="73">
                  <c:v>-10.633426975544754</c:v>
                </c:pt>
                <c:pt idx="74">
                  <c:v>-9.8091269071114731</c:v>
                </c:pt>
                <c:pt idx="75">
                  <c:v>-8.9257808138478616</c:v>
                </c:pt>
                <c:pt idx="76">
                  <c:v>-7.9879976260572345</c:v>
                </c:pt>
                <c:pt idx="77">
                  <c:v>-7.0008844352912565</c:v>
                </c:pt>
                <c:pt idx="78">
                  <c:v>-5.9700329089526916</c:v>
                </c:pt>
                <c:pt idx="79">
                  <c:v>-4.9014921154053432</c:v>
                </c:pt>
                <c:pt idx="80">
                  <c:v>-3.8017271178306675</c:v>
                </c:pt>
                <c:pt idx="81">
                  <c:v>-2.6775634997576154</c:v>
                </c:pt>
                <c:pt idx="82">
                  <c:v>-1.5361188667512118</c:v>
                </c:pt>
                <c:pt idx="83">
                  <c:v>-0.38472325133046298</c:v>
                </c:pt>
                <c:pt idx="84">
                  <c:v>0.76916885443443694</c:v>
                </c:pt>
                <c:pt idx="85">
                  <c:v>1.9180714870081577</c:v>
                </c:pt>
                <c:pt idx="86">
                  <c:v>3.0545614824034653</c:v>
                </c:pt>
                <c:pt idx="87">
                  <c:v>4.1713701925326889</c:v>
                </c:pt>
                <c:pt idx="88">
                  <c:v>5.2614690076370803</c:v>
                </c:pt>
                <c:pt idx="89">
                  <c:v>6.3181455185053288</c:v>
                </c:pt>
                <c:pt idx="90">
                  <c:v>7.3350678449436479</c:v>
                </c:pt>
                <c:pt idx="91">
                  <c:v>8.3063354925091364</c:v>
                </c:pt>
                <c:pt idx="92">
                  <c:v>9.226515991045277</c:v>
                </c:pt>
                <c:pt idx="93">
                  <c:v>10.090667432126187</c:v>
                </c:pt>
                <c:pt idx="94">
                  <c:v>10.894347787804428</c:v>
                </c:pt>
                <c:pt idx="95">
                  <c:v>11.63361251036612</c:v>
                </c:pt>
                <c:pt idx="96">
                  <c:v>12.305002355768346</c:v>
                </c:pt>
                <c:pt idx="97">
                  <c:v>12.9055236377545</c:v>
                </c:pt>
                <c:pt idx="98">
                  <c:v>13.432623218860654</c:v>
                </c:pt>
                <c:pt idx="99">
                  <c:v>13.884160504281162</c:v>
                </c:pt>
                <c:pt idx="100">
                  <c:v>14.258378556596748</c:v>
                </c:pt>
                <c:pt idx="101">
                  <c:v>14.553876226187704</c:v>
                </c:pt>
                <c:pt idx="102">
                  <c:v>14.769582923080991</c:v>
                </c:pt>
                <c:pt idx="103">
                  <c:v>14.904737364582253</c:v>
                </c:pt>
                <c:pt idx="104">
                  <c:v>14.958871336048224</c:v>
                </c:pt>
                <c:pt idx="105">
                  <c:v>14.931799209439159</c:v>
                </c:pt>
                <c:pt idx="106">
                  <c:v>14.823613679684929</c:v>
                </c:pt>
                <c:pt idx="107">
                  <c:v>14.634687901563883</c:v>
                </c:pt>
                <c:pt idx="108">
                  <c:v>14.365683935844054</c:v>
                </c:pt>
                <c:pt idx="109">
                  <c:v>14.017567137757302</c:v>
                </c:pt>
                <c:pt idx="110">
                  <c:v>13.591625838979954</c:v>
                </c:pt>
                <c:pt idx="111">
                  <c:v>13.089495384110252</c:v>
                </c:pt>
                <c:pt idx="112">
                  <c:v>12.513185286294714</c:v>
                </c:pt>
                <c:pt idx="113">
                  <c:v>11.865107971876773</c:v>
                </c:pt>
                <c:pt idx="114">
                  <c:v>11.148107305134948</c:v>
                </c:pt>
                <c:pt idx="115">
                  <c:v>10.365484842689531</c:v>
                </c:pt>
                <c:pt idx="116">
                  <c:v>9.5210215905935129</c:v>
                </c:pt>
                <c:pt idx="117">
                  <c:v>8.618992957315303</c:v>
                </c:pt>
                <c:pt idx="118">
                  <c:v>7.6641746452716335</c:v>
                </c:pt>
                <c:pt idx="119">
                  <c:v>6.6618374306367762</c:v>
                </c:pt>
                <c:pt idx="120">
                  <c:v>5.6177291640565175</c:v>
                </c:pt>
                <c:pt idx="121">
                  <c:v>4.5380428858774904</c:v>
                </c:pt>
                <c:pt idx="122">
                  <c:v>3.4293706698450257</c:v>
                </c:pt>
                <c:pt idx="123">
                  <c:v>2.2986436469304792</c:v>
                </c:pt>
                <c:pt idx="124">
                  <c:v>1.1530595519997042</c:v>
                </c:pt>
                <c:pt idx="125">
                  <c:v>5.6269207008608107E-15</c:v>
                </c:pt>
                <c:pt idx="126">
                  <c:v>-1.1530595519996623</c:v>
                </c:pt>
                <c:pt idx="127">
                  <c:v>-2.2986436469304405</c:v>
                </c:pt>
                <c:pt idx="128">
                  <c:v>-3.4293706698450142</c:v>
                </c:pt>
                <c:pt idx="129">
                  <c:v>-4.5380428858774504</c:v>
                </c:pt>
                <c:pt idx="130">
                  <c:v>-5.6177291640565068</c:v>
                </c:pt>
                <c:pt idx="131">
                  <c:v>-6.6618374306367745</c:v>
                </c:pt>
                <c:pt idx="132">
                  <c:v>-7.6641746452715962</c:v>
                </c:pt>
                <c:pt idx="133">
                  <c:v>-8.618992957315271</c:v>
                </c:pt>
                <c:pt idx="134">
                  <c:v>-9.5210215905935058</c:v>
                </c:pt>
                <c:pt idx="135">
                  <c:v>-10.365484842689508</c:v>
                </c:pt>
                <c:pt idx="136">
                  <c:v>-11.148107305134918</c:v>
                </c:pt>
                <c:pt idx="137">
                  <c:v>-11.865107971876748</c:v>
                </c:pt>
                <c:pt idx="138">
                  <c:v>-12.513185286294696</c:v>
                </c:pt>
                <c:pt idx="139">
                  <c:v>-13.089495384110222</c:v>
                </c:pt>
                <c:pt idx="140">
                  <c:v>-13.591625838979922</c:v>
                </c:pt>
                <c:pt idx="141">
                  <c:v>-14.017567137757286</c:v>
                </c:pt>
                <c:pt idx="142">
                  <c:v>-14.365683935844048</c:v>
                </c:pt>
                <c:pt idx="143">
                  <c:v>-14.634687901563881</c:v>
                </c:pt>
                <c:pt idx="144">
                  <c:v>-14.823613679684925</c:v>
                </c:pt>
                <c:pt idx="145">
                  <c:v>-14.931799209439159</c:v>
                </c:pt>
                <c:pt idx="146">
                  <c:v>-14.958871336048224</c:v>
                </c:pt>
                <c:pt idx="147">
                  <c:v>-14.904737364582255</c:v>
                </c:pt>
                <c:pt idx="148">
                  <c:v>-14.769582923080991</c:v>
                </c:pt>
                <c:pt idx="149">
                  <c:v>-14.553876226187707</c:v>
                </c:pt>
                <c:pt idx="150">
                  <c:v>-14.258378556596748</c:v>
                </c:pt>
                <c:pt idx="151">
                  <c:v>-13.884160504281175</c:v>
                </c:pt>
                <c:pt idx="152">
                  <c:v>-13.432623218860661</c:v>
                </c:pt>
                <c:pt idx="153">
                  <c:v>-12.905523637754509</c:v>
                </c:pt>
                <c:pt idx="154">
                  <c:v>-12.305002355768366</c:v>
                </c:pt>
                <c:pt idx="155">
                  <c:v>-11.633612510366127</c:v>
                </c:pt>
                <c:pt idx="156">
                  <c:v>-10.894347787804458</c:v>
                </c:pt>
                <c:pt idx="157">
                  <c:v>-10.090667432126256</c:v>
                </c:pt>
                <c:pt idx="158">
                  <c:v>-9.2265159910452965</c:v>
                </c:pt>
                <c:pt idx="159">
                  <c:v>-8.3063354925091506</c:v>
                </c:pt>
                <c:pt idx="160">
                  <c:v>-7.3350678449436808</c:v>
                </c:pt>
                <c:pt idx="161">
                  <c:v>-6.3181455185053714</c:v>
                </c:pt>
                <c:pt idx="162">
                  <c:v>-5.2614690076371033</c:v>
                </c:pt>
                <c:pt idx="163">
                  <c:v>-4.171370192532744</c:v>
                </c:pt>
                <c:pt idx="164">
                  <c:v>-3.0545614824034755</c:v>
                </c:pt>
                <c:pt idx="165">
                  <c:v>-1.9180714870081819</c:v>
                </c:pt>
                <c:pt idx="166">
                  <c:v>-0.76916885443446181</c:v>
                </c:pt>
                <c:pt idx="167">
                  <c:v>0.38472325133042434</c:v>
                </c:pt>
                <c:pt idx="168">
                  <c:v>1.5361188667511843</c:v>
                </c:pt>
                <c:pt idx="169">
                  <c:v>2.6775634997575639</c:v>
                </c:pt>
                <c:pt idx="170">
                  <c:v>3.8017271178306582</c:v>
                </c:pt>
                <c:pt idx="171">
                  <c:v>4.901492115405313</c:v>
                </c:pt>
                <c:pt idx="172">
                  <c:v>5.9700329089526534</c:v>
                </c:pt>
                <c:pt idx="173">
                  <c:v>7.0008844352912236</c:v>
                </c:pt>
                <c:pt idx="174">
                  <c:v>7.9879976260571945</c:v>
                </c:pt>
                <c:pt idx="175">
                  <c:v>8.9257808138478421</c:v>
                </c:pt>
                <c:pt idx="176">
                  <c:v>9.8091269071114731</c:v>
                </c:pt>
                <c:pt idx="177">
                  <c:v>10.633426975544722</c:v>
                </c:pt>
                <c:pt idx="178">
                  <c:v>11.394571558478972</c:v>
                </c:pt>
                <c:pt idx="179">
                  <c:v>12.088941511330257</c:v>
                </c:pt>
                <c:pt idx="180">
                  <c:v>12.713390528322169</c:v>
                </c:pt>
                <c:pt idx="181">
                  <c:v>13.265221631565549</c:v>
                </c:pt>
                <c:pt idx="182">
                  <c:v>13.742159919477851</c:v>
                </c:pt>
                <c:pt idx="183">
                  <c:v>14.142323751794729</c:v>
                </c:pt>
                <c:pt idx="184">
                  <c:v>14.464196346837706</c:v>
                </c:pt>
                <c:pt idx="185">
                  <c:v>14.706599509986424</c:v>
                </c:pt>
                <c:pt idx="186">
                  <c:v>14.868670926141952</c:v>
                </c:pt>
                <c:pt idx="187">
                  <c:v>14.949846152413079</c:v>
                </c:pt>
                <c:pt idx="188">
                  <c:v>14.94984615241308</c:v>
                </c:pt>
                <c:pt idx="189">
                  <c:v>14.868670926141952</c:v>
                </c:pt>
                <c:pt idx="190">
                  <c:v>14.706599509986431</c:v>
                </c:pt>
                <c:pt idx="191">
                  <c:v>14.464196346837724</c:v>
                </c:pt>
                <c:pt idx="192">
                  <c:v>14.14232375179474</c:v>
                </c:pt>
                <c:pt idx="193">
                  <c:v>13.742159919477873</c:v>
                </c:pt>
                <c:pt idx="194">
                  <c:v>13.265221631565558</c:v>
                </c:pt>
                <c:pt idx="195">
                  <c:v>12.713390528322204</c:v>
                </c:pt>
                <c:pt idx="196">
                  <c:v>12.088941511330283</c:v>
                </c:pt>
                <c:pt idx="197">
                  <c:v>11.394571558479006</c:v>
                </c:pt>
                <c:pt idx="198">
                  <c:v>10.633426975544729</c:v>
                </c:pt>
                <c:pt idx="199">
                  <c:v>9.809126907111489</c:v>
                </c:pt>
                <c:pt idx="200">
                  <c:v>8.9257808138478563</c:v>
                </c:pt>
                <c:pt idx="201">
                  <c:v>7.9879976260572469</c:v>
                </c:pt>
                <c:pt idx="202">
                  <c:v>7.0008844352912858</c:v>
                </c:pt>
                <c:pt idx="203">
                  <c:v>5.9700329089526933</c:v>
                </c:pt>
                <c:pt idx="204">
                  <c:v>4.9014921154053335</c:v>
                </c:pt>
                <c:pt idx="205">
                  <c:v>3.8017271178306742</c:v>
                </c:pt>
                <c:pt idx="206">
                  <c:v>2.677563499757635</c:v>
                </c:pt>
                <c:pt idx="207">
                  <c:v>1.5361188667512311</c:v>
                </c:pt>
                <c:pt idx="208">
                  <c:v>0.38472325133049556</c:v>
                </c:pt>
                <c:pt idx="209">
                  <c:v>-0.76916885443439142</c:v>
                </c:pt>
                <c:pt idx="210">
                  <c:v>-1.9180714870081386</c:v>
                </c:pt>
                <c:pt idx="211">
                  <c:v>-3.054561482403459</c:v>
                </c:pt>
                <c:pt idx="212">
                  <c:v>-4.1713701925326836</c:v>
                </c:pt>
                <c:pt idx="213">
                  <c:v>-5.2614690076370634</c:v>
                </c:pt>
                <c:pt idx="214">
                  <c:v>-6.3181455185053057</c:v>
                </c:pt>
                <c:pt idx="215">
                  <c:v>-7.3350678449436124</c:v>
                </c:pt>
                <c:pt idx="216">
                  <c:v>-8.3063354925091328</c:v>
                </c:pt>
                <c:pt idx="217">
                  <c:v>-9.2265159910452628</c:v>
                </c:pt>
                <c:pt idx="218">
                  <c:v>-10.090667432126162</c:v>
                </c:pt>
                <c:pt idx="219">
                  <c:v>-10.894347787804421</c:v>
                </c:pt>
                <c:pt idx="220">
                  <c:v>-11.633612510366104</c:v>
                </c:pt>
                <c:pt idx="221">
                  <c:v>-12.305002355768357</c:v>
                </c:pt>
                <c:pt idx="222">
                  <c:v>-12.9055236377545</c:v>
                </c:pt>
                <c:pt idx="223">
                  <c:v>-13.432623218860641</c:v>
                </c:pt>
                <c:pt idx="224">
                  <c:v>-13.884160504281144</c:v>
                </c:pt>
                <c:pt idx="225">
                  <c:v>-14.258378556596741</c:v>
                </c:pt>
                <c:pt idx="226">
                  <c:v>-14.553876226187702</c:v>
                </c:pt>
                <c:pt idx="227">
                  <c:v>-14.769582923080991</c:v>
                </c:pt>
                <c:pt idx="228">
                  <c:v>-14.904737364582253</c:v>
                </c:pt>
                <c:pt idx="229">
                  <c:v>-14.958871336048224</c:v>
                </c:pt>
                <c:pt idx="230">
                  <c:v>-14.931799209439164</c:v>
                </c:pt>
                <c:pt idx="231">
                  <c:v>-14.823613679684934</c:v>
                </c:pt>
                <c:pt idx="232">
                  <c:v>-14.634687901563883</c:v>
                </c:pt>
                <c:pt idx="233">
                  <c:v>-14.365683935844057</c:v>
                </c:pt>
                <c:pt idx="234">
                  <c:v>-14.0175671377573</c:v>
                </c:pt>
                <c:pt idx="235">
                  <c:v>-13.591625838979954</c:v>
                </c:pt>
                <c:pt idx="236">
                  <c:v>-13.08949538411027</c:v>
                </c:pt>
                <c:pt idx="237">
                  <c:v>-12.513185286294728</c:v>
                </c:pt>
                <c:pt idx="238">
                  <c:v>-11.865107971876776</c:v>
                </c:pt>
                <c:pt idx="239">
                  <c:v>-11.148107305134968</c:v>
                </c:pt>
                <c:pt idx="240">
                  <c:v>-10.365484842689519</c:v>
                </c:pt>
                <c:pt idx="241">
                  <c:v>-9.5210215905935165</c:v>
                </c:pt>
                <c:pt idx="242">
                  <c:v>-8.6189929573153279</c:v>
                </c:pt>
                <c:pt idx="243">
                  <c:v>-7.6641746452716655</c:v>
                </c:pt>
                <c:pt idx="244">
                  <c:v>-6.6618374306367807</c:v>
                </c:pt>
                <c:pt idx="245">
                  <c:v>-5.6177291640565477</c:v>
                </c:pt>
                <c:pt idx="246">
                  <c:v>-4.5380428858775348</c:v>
                </c:pt>
                <c:pt idx="247">
                  <c:v>-3.4293706698450306</c:v>
                </c:pt>
                <c:pt idx="248">
                  <c:v>-2.2986436469304841</c:v>
                </c:pt>
                <c:pt idx="249">
                  <c:v>-1.1530595519997371</c:v>
                </c:pt>
                <c:pt idx="250">
                  <c:v>-1.1253841401721607E-14</c:v>
                </c:pt>
                <c:pt idx="251">
                  <c:v>1.1530595519996565</c:v>
                </c:pt>
                <c:pt idx="252">
                  <c:v>2.2986436469304081</c:v>
                </c:pt>
                <c:pt idx="253">
                  <c:v>3.4293706698449582</c:v>
                </c:pt>
                <c:pt idx="254">
                  <c:v>4.5380428858774424</c:v>
                </c:pt>
                <c:pt idx="255">
                  <c:v>5.6177291640564766</c:v>
                </c:pt>
                <c:pt idx="256">
                  <c:v>6.6618374306367745</c:v>
                </c:pt>
                <c:pt idx="257">
                  <c:v>7.6641746452715909</c:v>
                </c:pt>
                <c:pt idx="258">
                  <c:v>8.6189929573152675</c:v>
                </c:pt>
                <c:pt idx="259">
                  <c:v>9.5210215905934614</c:v>
                </c:pt>
                <c:pt idx="260">
                  <c:v>10.365484842689504</c:v>
                </c:pt>
                <c:pt idx="261">
                  <c:v>11.148107305134918</c:v>
                </c:pt>
                <c:pt idx="262">
                  <c:v>11.86510797187676</c:v>
                </c:pt>
                <c:pt idx="263">
                  <c:v>12.513185286294696</c:v>
                </c:pt>
                <c:pt idx="264">
                  <c:v>13.089495384110222</c:v>
                </c:pt>
                <c:pt idx="265">
                  <c:v>13.591625838979899</c:v>
                </c:pt>
                <c:pt idx="266">
                  <c:v>14.01756713775727</c:v>
                </c:pt>
                <c:pt idx="267">
                  <c:v>14.365683935844038</c:v>
                </c:pt>
                <c:pt idx="268">
                  <c:v>14.634687901563883</c:v>
                </c:pt>
                <c:pt idx="269">
                  <c:v>14.823613679684925</c:v>
                </c:pt>
                <c:pt idx="270">
                  <c:v>14.931799209439159</c:v>
                </c:pt>
                <c:pt idx="271">
                  <c:v>14.958871336048224</c:v>
                </c:pt>
                <c:pt idx="272">
                  <c:v>14.904737364582259</c:v>
                </c:pt>
                <c:pt idx="273">
                  <c:v>14.769582923081002</c:v>
                </c:pt>
                <c:pt idx="274">
                  <c:v>14.553876226187718</c:v>
                </c:pt>
                <c:pt idx="275">
                  <c:v>14.258378556596748</c:v>
                </c:pt>
                <c:pt idx="276">
                  <c:v>13.884160504281175</c:v>
                </c:pt>
                <c:pt idx="277">
                  <c:v>13.432623218860678</c:v>
                </c:pt>
                <c:pt idx="278">
                  <c:v>12.905523637754523</c:v>
                </c:pt>
                <c:pt idx="279">
                  <c:v>12.305002355768373</c:v>
                </c:pt>
                <c:pt idx="280">
                  <c:v>11.633612510366152</c:v>
                </c:pt>
                <c:pt idx="281">
                  <c:v>10.894347787804469</c:v>
                </c:pt>
                <c:pt idx="282">
                  <c:v>10.090667432126224</c:v>
                </c:pt>
                <c:pt idx="283">
                  <c:v>9.2265159910453214</c:v>
                </c:pt>
                <c:pt idx="284">
                  <c:v>8.3063354925091506</c:v>
                </c:pt>
                <c:pt idx="285">
                  <c:v>7.3350678449436852</c:v>
                </c:pt>
                <c:pt idx="286">
                  <c:v>6.318145518505375</c:v>
                </c:pt>
                <c:pt idx="287">
                  <c:v>5.2614690076371424</c:v>
                </c:pt>
                <c:pt idx="288">
                  <c:v>4.17137019253272</c:v>
                </c:pt>
                <c:pt idx="289">
                  <c:v>3.0545614824035074</c:v>
                </c:pt>
                <c:pt idx="290">
                  <c:v>1.9180714870081612</c:v>
                </c:pt>
                <c:pt idx="291">
                  <c:v>0.76916885443446714</c:v>
                </c:pt>
                <c:pt idx="292">
                  <c:v>-0.38472325133041885</c:v>
                </c:pt>
                <c:pt idx="293">
                  <c:v>-1.5361188667511512</c:v>
                </c:pt>
                <c:pt idx="294">
                  <c:v>-2.6775634997575342</c:v>
                </c:pt>
                <c:pt idx="295">
                  <c:v>-3.8017271178306253</c:v>
                </c:pt>
                <c:pt idx="296">
                  <c:v>-4.9014921154053406</c:v>
                </c:pt>
                <c:pt idx="297">
                  <c:v>-5.9700329089526534</c:v>
                </c:pt>
                <c:pt idx="298">
                  <c:v>-7.0008844352912165</c:v>
                </c:pt>
                <c:pt idx="299">
                  <c:v>-7.9879976260571945</c:v>
                </c:pt>
                <c:pt idx="300">
                  <c:v>-8.9257808138478065</c:v>
                </c:pt>
                <c:pt idx="301">
                  <c:v>-9.8091269071114091</c:v>
                </c:pt>
                <c:pt idx="302">
                  <c:v>-10.633426975544706</c:v>
                </c:pt>
                <c:pt idx="303">
                  <c:v>-11.394571558478974</c:v>
                </c:pt>
                <c:pt idx="304">
                  <c:v>-12.088941511330253</c:v>
                </c:pt>
                <c:pt idx="305">
                  <c:v>-12.713390528322165</c:v>
                </c:pt>
                <c:pt idx="306">
                  <c:v>-13.265221631565518</c:v>
                </c:pt>
                <c:pt idx="307">
                  <c:v>-13.742159919477849</c:v>
                </c:pt>
                <c:pt idx="308">
                  <c:v>-14.142323751794722</c:v>
                </c:pt>
                <c:pt idx="309">
                  <c:v>-14.464196346837706</c:v>
                </c:pt>
                <c:pt idx="310">
                  <c:v>-14.706599509986425</c:v>
                </c:pt>
                <c:pt idx="311">
                  <c:v>-14.868670926141952</c:v>
                </c:pt>
                <c:pt idx="312">
                  <c:v>-14.949846152413079</c:v>
                </c:pt>
                <c:pt idx="313">
                  <c:v>-14.94984615241308</c:v>
                </c:pt>
                <c:pt idx="314">
                  <c:v>-14.868670926141954</c:v>
                </c:pt>
                <c:pt idx="315">
                  <c:v>-14.706599509986436</c:v>
                </c:pt>
                <c:pt idx="316">
                  <c:v>-14.464196346837722</c:v>
                </c:pt>
                <c:pt idx="317">
                  <c:v>-14.142323751794743</c:v>
                </c:pt>
                <c:pt idx="318">
                  <c:v>-13.74215991947786</c:v>
                </c:pt>
                <c:pt idx="319">
                  <c:v>-13.265221631565581</c:v>
                </c:pt>
                <c:pt idx="320">
                  <c:v>-12.713390528322206</c:v>
                </c:pt>
                <c:pt idx="321">
                  <c:v>-12.088941511330328</c:v>
                </c:pt>
                <c:pt idx="322">
                  <c:v>-11.394571558479026</c:v>
                </c:pt>
                <c:pt idx="323">
                  <c:v>-10.633426975544754</c:v>
                </c:pt>
                <c:pt idx="324">
                  <c:v>-9.8091269071115104</c:v>
                </c:pt>
                <c:pt idx="325">
                  <c:v>-8.925780813847858</c:v>
                </c:pt>
                <c:pt idx="326">
                  <c:v>-7.9879976260573065</c:v>
                </c:pt>
                <c:pt idx="327">
                  <c:v>-7.0008844352912885</c:v>
                </c:pt>
                <c:pt idx="328">
                  <c:v>-5.970032908952688</c:v>
                </c:pt>
                <c:pt idx="329">
                  <c:v>-4.901492115405409</c:v>
                </c:pt>
                <c:pt idx="330">
                  <c:v>-3.8017271178307048</c:v>
                </c:pt>
                <c:pt idx="331">
                  <c:v>-2.6775634997576665</c:v>
                </c:pt>
                <c:pt idx="332">
                  <c:v>-1.5361188667512369</c:v>
                </c:pt>
                <c:pt idx="333">
                  <c:v>-0.38472325133044744</c:v>
                </c:pt>
                <c:pt idx="334">
                  <c:v>0.76916885443438576</c:v>
                </c:pt>
                <c:pt idx="335">
                  <c:v>1.9180714870081335</c:v>
                </c:pt>
                <c:pt idx="336">
                  <c:v>3.0545614824034275</c:v>
                </c:pt>
                <c:pt idx="337">
                  <c:v>4.1713701925326507</c:v>
                </c:pt>
                <c:pt idx="338">
                  <c:v>5.2614690076370074</c:v>
                </c:pt>
                <c:pt idx="339">
                  <c:v>6.3181455185053021</c:v>
                </c:pt>
                <c:pt idx="340">
                  <c:v>7.3350678449436524</c:v>
                </c:pt>
                <c:pt idx="341">
                  <c:v>8.3063354925090866</c:v>
                </c:pt>
                <c:pt idx="342">
                  <c:v>9.2265159910452574</c:v>
                </c:pt>
                <c:pt idx="343">
                  <c:v>10.09066743212616</c:v>
                </c:pt>
                <c:pt idx="344">
                  <c:v>10.894347787804421</c:v>
                </c:pt>
                <c:pt idx="345">
                  <c:v>11.633612510366104</c:v>
                </c:pt>
                <c:pt idx="346">
                  <c:v>12.305002355768327</c:v>
                </c:pt>
                <c:pt idx="347">
                  <c:v>12.905523637754484</c:v>
                </c:pt>
                <c:pt idx="348">
                  <c:v>13.432623218860579</c:v>
                </c:pt>
                <c:pt idx="349">
                  <c:v>13.884160504281144</c:v>
                </c:pt>
                <c:pt idx="350">
                  <c:v>14.258378556596748</c:v>
                </c:pt>
                <c:pt idx="351">
                  <c:v>14.553876226187702</c:v>
                </c:pt>
                <c:pt idx="352">
                  <c:v>14.769582923080991</c:v>
                </c:pt>
                <c:pt idx="353">
                  <c:v>14.904737364582251</c:v>
                </c:pt>
                <c:pt idx="354">
                  <c:v>14.958871336048224</c:v>
                </c:pt>
                <c:pt idx="355">
                  <c:v>14.931799209439164</c:v>
                </c:pt>
                <c:pt idx="356">
                  <c:v>14.823613679684934</c:v>
                </c:pt>
                <c:pt idx="357">
                  <c:v>14.634687901563883</c:v>
                </c:pt>
                <c:pt idx="358">
                  <c:v>14.365683935844061</c:v>
                </c:pt>
                <c:pt idx="359">
                  <c:v>14.0175671377573</c:v>
                </c:pt>
                <c:pt idx="360">
                  <c:v>13.591625838979954</c:v>
                </c:pt>
                <c:pt idx="361">
                  <c:v>13.08949538411027</c:v>
                </c:pt>
                <c:pt idx="362">
                  <c:v>12.513185286294705</c:v>
                </c:pt>
                <c:pt idx="363">
                  <c:v>11.865107971876812</c:v>
                </c:pt>
                <c:pt idx="364">
                  <c:v>11.148107305134968</c:v>
                </c:pt>
                <c:pt idx="365">
                  <c:v>10.365484842689559</c:v>
                </c:pt>
                <c:pt idx="366">
                  <c:v>9.5210215905935236</c:v>
                </c:pt>
                <c:pt idx="367">
                  <c:v>8.6189929573152888</c:v>
                </c:pt>
                <c:pt idx="368">
                  <c:v>7.6641746452716673</c:v>
                </c:pt>
                <c:pt idx="369">
                  <c:v>6.6618374306367851</c:v>
                </c:pt>
                <c:pt idx="370">
                  <c:v>5.6177291640566027</c:v>
                </c:pt>
                <c:pt idx="371">
                  <c:v>4.5380428858775428</c:v>
                </c:pt>
                <c:pt idx="372">
                  <c:v>3.4293706698450888</c:v>
                </c:pt>
                <c:pt idx="373">
                  <c:v>2.2986436469304898</c:v>
                </c:pt>
                <c:pt idx="374">
                  <c:v>1.1530595519996845</c:v>
                </c:pt>
                <c:pt idx="375">
                  <c:v>7.1271009160342426E-14</c:v>
                </c:pt>
                <c:pt idx="376">
                  <c:v>-1.1530595519996507</c:v>
                </c:pt>
                <c:pt idx="377">
                  <c:v>-2.2986436469303495</c:v>
                </c:pt>
                <c:pt idx="378">
                  <c:v>-3.4293706698449515</c:v>
                </c:pt>
                <c:pt idx="379">
                  <c:v>-4.5380428858774424</c:v>
                </c:pt>
                <c:pt idx="380">
                  <c:v>-5.6177291640564695</c:v>
                </c:pt>
                <c:pt idx="381">
                  <c:v>-6.6618374306367665</c:v>
                </c:pt>
                <c:pt idx="382">
                  <c:v>-7.6641746452715367</c:v>
                </c:pt>
                <c:pt idx="383">
                  <c:v>-8.6189929573152657</c:v>
                </c:pt>
                <c:pt idx="384">
                  <c:v>-9.5210215905934596</c:v>
                </c:pt>
                <c:pt idx="385">
                  <c:v>-10.365484842689465</c:v>
                </c:pt>
                <c:pt idx="386">
                  <c:v>-11.148107305134918</c:v>
                </c:pt>
                <c:pt idx="387">
                  <c:v>-11.865107971876728</c:v>
                </c:pt>
                <c:pt idx="388">
                  <c:v>-12.513185286294689</c:v>
                </c:pt>
                <c:pt idx="389">
                  <c:v>-13.089495384110194</c:v>
                </c:pt>
                <c:pt idx="390">
                  <c:v>-13.591625838979899</c:v>
                </c:pt>
                <c:pt idx="391">
                  <c:v>-14.017567137757284</c:v>
                </c:pt>
                <c:pt idx="392">
                  <c:v>-14.365683935844034</c:v>
                </c:pt>
                <c:pt idx="393">
                  <c:v>-14.634687901563868</c:v>
                </c:pt>
                <c:pt idx="394">
                  <c:v>-14.823613679684884</c:v>
                </c:pt>
                <c:pt idx="395">
                  <c:v>-14.931799209439159</c:v>
                </c:pt>
                <c:pt idx="396">
                  <c:v>-14.958871336048224</c:v>
                </c:pt>
                <c:pt idx="397">
                  <c:v>-14.904737364582259</c:v>
                </c:pt>
                <c:pt idx="398">
                  <c:v>-14.769582923081002</c:v>
                </c:pt>
                <c:pt idx="399">
                  <c:v>-14.553876226187718</c:v>
                </c:pt>
                <c:pt idx="400">
                  <c:v>-14.258378556596748</c:v>
                </c:pt>
                <c:pt idx="401">
                  <c:v>-13.884160504281192</c:v>
                </c:pt>
                <c:pt idx="402">
                  <c:v>-13.432623218860678</c:v>
                </c:pt>
                <c:pt idx="403">
                  <c:v>-12.9055236377545</c:v>
                </c:pt>
                <c:pt idx="404">
                  <c:v>-12.305002355768403</c:v>
                </c:pt>
                <c:pt idx="405">
                  <c:v>-11.633612510366152</c:v>
                </c:pt>
                <c:pt idx="406">
                  <c:v>-10.894347787804481</c:v>
                </c:pt>
                <c:pt idx="407">
                  <c:v>-10.090667432126224</c:v>
                </c:pt>
                <c:pt idx="408">
                  <c:v>-9.2265159910452841</c:v>
                </c:pt>
                <c:pt idx="409">
                  <c:v>-8.3063354925092341</c:v>
                </c:pt>
                <c:pt idx="410">
                  <c:v>-7.3350678449436906</c:v>
                </c:pt>
                <c:pt idx="411">
                  <c:v>-6.3181455185054238</c:v>
                </c:pt>
                <c:pt idx="412">
                  <c:v>-5.2614690076371424</c:v>
                </c:pt>
                <c:pt idx="413">
                  <c:v>-4.1713701925327253</c:v>
                </c:pt>
                <c:pt idx="414">
                  <c:v>-3.0545614824035132</c:v>
                </c:pt>
                <c:pt idx="415">
                  <c:v>-1.9180714870081659</c:v>
                </c:pt>
                <c:pt idx="416">
                  <c:v>-0.76916885443452798</c:v>
                </c:pt>
                <c:pt idx="417">
                  <c:v>0.38472325133041313</c:v>
                </c:pt>
                <c:pt idx="418">
                  <c:v>1.5361188667510932</c:v>
                </c:pt>
                <c:pt idx="419">
                  <c:v>2.6775634997575262</c:v>
                </c:pt>
                <c:pt idx="420">
                  <c:v>3.8017271178306196</c:v>
                </c:pt>
                <c:pt idx="421">
                  <c:v>4.9014921154052793</c:v>
                </c:pt>
                <c:pt idx="422">
                  <c:v>5.9700329089526534</c:v>
                </c:pt>
                <c:pt idx="423">
                  <c:v>7.0008844352911694</c:v>
                </c:pt>
                <c:pt idx="424">
                  <c:v>7.9879976260571945</c:v>
                </c:pt>
                <c:pt idx="425">
                  <c:v>8.9257808138478012</c:v>
                </c:pt>
                <c:pt idx="426">
                  <c:v>9.8091269071114446</c:v>
                </c:pt>
                <c:pt idx="427">
                  <c:v>10.633426975544729</c:v>
                </c:pt>
                <c:pt idx="428">
                  <c:v>11.394571558478956</c:v>
                </c:pt>
                <c:pt idx="429">
                  <c:v>12.088941511330251</c:v>
                </c:pt>
                <c:pt idx="430">
                  <c:v>12.713390528322133</c:v>
                </c:pt>
                <c:pt idx="431">
                  <c:v>13.265221631565518</c:v>
                </c:pt>
                <c:pt idx="432">
                  <c:v>13.742159919477849</c:v>
                </c:pt>
                <c:pt idx="433">
                  <c:v>14.142323751794699</c:v>
                </c:pt>
                <c:pt idx="434">
                  <c:v>14.464196346837706</c:v>
                </c:pt>
                <c:pt idx="435">
                  <c:v>14.706599509986399</c:v>
                </c:pt>
                <c:pt idx="436">
                  <c:v>14.868670926141936</c:v>
                </c:pt>
                <c:pt idx="437">
                  <c:v>14.949846152413079</c:v>
                </c:pt>
                <c:pt idx="438">
                  <c:v>14.94984615241308</c:v>
                </c:pt>
                <c:pt idx="439">
                  <c:v>14.868670926141952</c:v>
                </c:pt>
                <c:pt idx="440">
                  <c:v>14.706599509986436</c:v>
                </c:pt>
                <c:pt idx="441">
                  <c:v>14.464196346837722</c:v>
                </c:pt>
                <c:pt idx="442">
                  <c:v>14.142323751794729</c:v>
                </c:pt>
                <c:pt idx="443">
                  <c:v>13.742159919477883</c:v>
                </c:pt>
                <c:pt idx="444">
                  <c:v>13.265221631565563</c:v>
                </c:pt>
                <c:pt idx="445">
                  <c:v>12.713390528322234</c:v>
                </c:pt>
                <c:pt idx="446">
                  <c:v>12.088941511330303</c:v>
                </c:pt>
                <c:pt idx="447">
                  <c:v>11.39457155847907</c:v>
                </c:pt>
                <c:pt idx="448">
                  <c:v>10.633426975544802</c:v>
                </c:pt>
                <c:pt idx="449">
                  <c:v>9.8091269071115157</c:v>
                </c:pt>
                <c:pt idx="450">
                  <c:v>8.9257808138479735</c:v>
                </c:pt>
                <c:pt idx="451">
                  <c:v>7.9879976260573207</c:v>
                </c:pt>
                <c:pt idx="452">
                  <c:v>7.0008844352912956</c:v>
                </c:pt>
                <c:pt idx="453">
                  <c:v>5.9700329089526925</c:v>
                </c:pt>
                <c:pt idx="454">
                  <c:v>4.901492115405313</c:v>
                </c:pt>
                <c:pt idx="455">
                  <c:v>3.8017271178307102</c:v>
                </c:pt>
                <c:pt idx="456">
                  <c:v>2.6775634997576185</c:v>
                </c:pt>
                <c:pt idx="457">
                  <c:v>1.5361188667512955</c:v>
                </c:pt>
                <c:pt idx="458">
                  <c:v>0.38472325133050678</c:v>
                </c:pt>
                <c:pt idx="459">
                  <c:v>-0.76916885443443384</c:v>
                </c:pt>
                <c:pt idx="460">
                  <c:v>-1.9180714870080742</c:v>
                </c:pt>
                <c:pt idx="461">
                  <c:v>-3.0545614824034213</c:v>
                </c:pt>
                <c:pt idx="462">
                  <c:v>-4.1713701925325903</c:v>
                </c:pt>
                <c:pt idx="463">
                  <c:v>-5.2614690076370003</c:v>
                </c:pt>
                <c:pt idx="464">
                  <c:v>-6.318145518505295</c:v>
                </c:pt>
                <c:pt idx="465">
                  <c:v>-7.3350678449435494</c:v>
                </c:pt>
                <c:pt idx="466">
                  <c:v>-8.306335492509076</c:v>
                </c:pt>
                <c:pt idx="467">
                  <c:v>-9.2265159910452521</c:v>
                </c:pt>
                <c:pt idx="468">
                  <c:v>-10.090667432126194</c:v>
                </c:pt>
                <c:pt idx="469">
                  <c:v>-10.89434778780438</c:v>
                </c:pt>
                <c:pt idx="470">
                  <c:v>-11.633612510366104</c:v>
                </c:pt>
                <c:pt idx="471">
                  <c:v>-12.30500235576835</c:v>
                </c:pt>
                <c:pt idx="472">
                  <c:v>-12.905523637754456</c:v>
                </c:pt>
                <c:pt idx="473">
                  <c:v>-13.432623218860636</c:v>
                </c:pt>
                <c:pt idx="474">
                  <c:v>-13.884160504281123</c:v>
                </c:pt>
                <c:pt idx="475">
                  <c:v>-14.258378556596741</c:v>
                </c:pt>
                <c:pt idx="476">
                  <c:v>-14.553876226187699</c:v>
                </c:pt>
                <c:pt idx="477">
                  <c:v>-14.769582923080977</c:v>
                </c:pt>
                <c:pt idx="478">
                  <c:v>-14.904737364582251</c:v>
                </c:pt>
                <c:pt idx="479">
                  <c:v>-14.958871336048224</c:v>
                </c:pt>
                <c:pt idx="480">
                  <c:v>-14.931799209439159</c:v>
                </c:pt>
                <c:pt idx="481">
                  <c:v>-14.823613679684934</c:v>
                </c:pt>
                <c:pt idx="482">
                  <c:v>-14.634687901563893</c:v>
                </c:pt>
                <c:pt idx="483">
                  <c:v>-14.365683935844048</c:v>
                </c:pt>
                <c:pt idx="484">
                  <c:v>-14.017567137757316</c:v>
                </c:pt>
                <c:pt idx="485">
                  <c:v>-13.591625838979954</c:v>
                </c:pt>
                <c:pt idx="486">
                  <c:v>-13.0894953841103</c:v>
                </c:pt>
                <c:pt idx="487">
                  <c:v>-12.513185286294739</c:v>
                </c:pt>
                <c:pt idx="488">
                  <c:v>-11.865107971876776</c:v>
                </c:pt>
                <c:pt idx="489">
                  <c:v>-11.148107305134998</c:v>
                </c:pt>
                <c:pt idx="490">
                  <c:v>-10.365484842689563</c:v>
                </c:pt>
                <c:pt idx="491">
                  <c:v>-9.5210215905936479</c:v>
                </c:pt>
                <c:pt idx="492">
                  <c:v>-8.6189929573153812</c:v>
                </c:pt>
                <c:pt idx="493">
                  <c:v>-7.6641746452716699</c:v>
                </c:pt>
                <c:pt idx="494">
                  <c:v>-6.6618374306368056</c:v>
                </c:pt>
                <c:pt idx="495">
                  <c:v>-5.6177291640565077</c:v>
                </c:pt>
                <c:pt idx="496">
                  <c:v>-4.5380428858775446</c:v>
                </c:pt>
                <c:pt idx="497">
                  <c:v>-3.4293706698450426</c:v>
                </c:pt>
                <c:pt idx="498">
                  <c:v>-2.2986436469305498</c:v>
                </c:pt>
                <c:pt idx="499">
                  <c:v>-1.153059551999748</c:v>
                </c:pt>
                <c:pt idx="500">
                  <c:v>49.656113821288621</c:v>
                </c:pt>
                <c:pt idx="501">
                  <c:v>50.015788656510445</c:v>
                </c:pt>
                <c:pt idx="502">
                  <c:v>50.368159557208344</c:v>
                </c:pt>
                <c:pt idx="503">
                  <c:v>50.711445463553005</c:v>
                </c:pt>
                <c:pt idx="504">
                  <c:v>51.043994763219544</c:v>
                </c:pt>
                <c:pt idx="505">
                  <c:v>51.364285891088144</c:v>
                </c:pt>
                <c:pt idx="506">
                  <c:v>51.670926056294874</c:v>
                </c:pt>
                <c:pt idx="507">
                  <c:v>51.962648398247296</c:v>
                </c:pt>
                <c:pt idx="508">
                  <c:v>52.238307872990262</c:v>
                </c:pt>
                <c:pt idx="509">
                  <c:v>52.4968761622399</c:v>
                </c:pt>
                <c:pt idx="510">
                  <c:v>52.737435881462325</c:v>
                </c:pt>
                <c:pt idx="511">
                  <c:v>52.959174342491636</c:v>
                </c:pt>
                <c:pt idx="512">
                  <c:v>53.161377102125513</c:v>
                </c:pt>
                <c:pt idx="513">
                  <c:v>53.343421502438119</c:v>
                </c:pt>
                <c:pt idx="514">
                  <c:v>53.504770382491543</c:v>
                </c:pt>
                <c:pt idx="515">
                  <c:v>53.64496611568444</c:v>
                </c:pt>
                <c:pt idx="516">
                  <c:v>53.76362510291225</c:v>
                </c:pt>
                <c:pt idx="517">
                  <c:v>53.860432829431481</c:v>
                </c:pt>
                <c:pt idx="518">
                  <c:v>53.935139573147325</c:v>
                </c:pt>
                <c:pt idx="519">
                  <c:v>53.987556833954436</c:v>
                </c:pt>
                <c:pt idx="520">
                  <c:v>54.017554537713139</c:v>
                </c:pt>
                <c:pt idx="521">
                  <c:v>54.025059054172281</c:v>
                </c:pt>
                <c:pt idx="522">
                  <c:v>54.01005205533685</c:v>
                </c:pt>
                <c:pt idx="523">
                  <c:v>53.972570229050362</c:v>
                </c:pt>
                <c:pt idx="524">
                  <c:v>53.912705851429052</c:v>
                </c:pt>
                <c:pt idx="525">
                  <c:v>53.830608210845902</c:v>
                </c:pt>
                <c:pt idx="526">
                  <c:v>53.726485864874412</c:v>
                </c:pt>
                <c:pt idx="527">
                  <c:v>53.600609699562796</c:v>
                </c:pt>
                <c:pt idx="528">
                  <c:v>53.453316747151561</c:v>
                </c:pt>
                <c:pt idx="529">
                  <c:v>53.285014703513504</c:v>
                </c:pt>
                <c:pt idx="530">
                  <c:v>53.096187069889524</c:v>
                </c:pt>
                <c:pt idx="531">
                  <c:v>52.887398824713806</c:v>
                </c:pt>
                <c:pt idx="532">
                  <c:v>52.659302510427814</c:v>
                </c:pt>
                <c:pt idx="533">
                  <c:v>52.412644597274159</c:v>
                </c:pt>
                <c:pt idx="534">
                  <c:v>52.148271961471401</c:v>
                </c:pt>
                <c:pt idx="535">
                  <c:v>51.867138289422009</c:v>
                </c:pt>
                <c:pt idx="536">
                  <c:v>51.570310193560864</c:v>
                </c:pt>
                <c:pt idx="537">
                  <c:v>51.258972800124575</c:v>
                </c:pt>
                <c:pt idx="538">
                  <c:v>50.934434545955604</c:v>
                </c:pt>
                <c:pt idx="539">
                  <c:v>50.59813090200862</c:v>
                </c:pt>
                <c:pt idx="540">
                  <c:v>50.251626727354271</c:v>
                </c:pt>
                <c:pt idx="541">
                  <c:v>49.896616951146072</c:v>
                </c:pt>
                <c:pt idx="542">
                  <c:v>49.534925283150471</c:v>
                </c:pt>
                <c:pt idx="543">
                  <c:v>49.168500667962434</c:v>
                </c:pt>
                <c:pt idx="544">
                  <c:v>48.799411225413913</c:v>
                </c:pt>
                <c:pt idx="545">
                  <c:v>48.429835461058154</c:v>
                </c:pt>
                <c:pt idx="546">
                  <c:v>48.062050586384551</c:v>
                </c:pt>
                <c:pt idx="547">
                  <c:v>47.698417858184989</c:v>
                </c:pt>
                <c:pt idx="548">
                  <c:v>47.341364928952004</c:v>
                </c:pt>
                <c:pt idx="549">
                  <c:v>46.993365293042906</c:v>
                </c:pt>
                <c:pt idx="550">
                  <c:v>46.656915013353242</c:v>
                </c:pt>
                <c:pt idx="551">
                  <c:v>46.334507016400536</c:v>
                </c:pt>
                <c:pt idx="552">
                  <c:v>46.028603345347236</c:v>
                </c:pt>
                <c:pt idx="553">
                  <c:v>45.741605855681726</c:v>
                </c:pt>
                <c:pt idx="554">
                  <c:v>45.47582592211262</c:v>
                </c:pt>
                <c:pt idx="555">
                  <c:v>45.233453793168813</c:v>
                </c:pt>
                <c:pt idx="556">
                  <c:v>45.016528278251911</c:v>
                </c:pt>
                <c:pt idx="557">
                  <c:v>44.826907477580704</c:v>
                </c:pt>
                <c:pt idx="558">
                  <c:v>44.666241266917204</c:v>
                </c:pt>
                <c:pt idx="559">
                  <c:v>44.535946225670862</c:v>
                </c:pt>
                <c:pt idx="560">
                  <c:v>44.437183649632942</c:v>
                </c:pt>
                <c:pt idx="561">
                  <c:v>44.370841219939024</c:v>
                </c:pt>
                <c:pt idx="562">
                  <c:v>44.337518810512442</c:v>
                </c:pt>
                <c:pt idx="563">
                  <c:v>44.337518810512442</c:v>
                </c:pt>
                <c:pt idx="564">
                  <c:v>44.370841219939024</c:v>
                </c:pt>
                <c:pt idx="565">
                  <c:v>44.437183649632942</c:v>
                </c:pt>
                <c:pt idx="566">
                  <c:v>44.535946225670862</c:v>
                </c:pt>
                <c:pt idx="567">
                  <c:v>44.666241266917176</c:v>
                </c:pt>
                <c:pt idx="568">
                  <c:v>44.826907477580541</c:v>
                </c:pt>
                <c:pt idx="569">
                  <c:v>45.016528278251862</c:v>
                </c:pt>
                <c:pt idx="570">
                  <c:v>45.233453793168763</c:v>
                </c:pt>
                <c:pt idx="571">
                  <c:v>45.47582592211257</c:v>
                </c:pt>
                <c:pt idx="572">
                  <c:v>45.741605855681705</c:v>
                </c:pt>
                <c:pt idx="573">
                  <c:v>46.028603345347172</c:v>
                </c:pt>
                <c:pt idx="574">
                  <c:v>46.334507016400508</c:v>
                </c:pt>
                <c:pt idx="575">
                  <c:v>46.656915013353206</c:v>
                </c:pt>
                <c:pt idx="576">
                  <c:v>46.993365293042878</c:v>
                </c:pt>
                <c:pt idx="577">
                  <c:v>47.341364928951961</c:v>
                </c:pt>
                <c:pt idx="578">
                  <c:v>47.698417858184925</c:v>
                </c:pt>
                <c:pt idx="579">
                  <c:v>48.062050586384508</c:v>
                </c:pt>
                <c:pt idx="580">
                  <c:v>48.429835461058126</c:v>
                </c:pt>
                <c:pt idx="581">
                  <c:v>48.799411225413863</c:v>
                </c:pt>
                <c:pt idx="582">
                  <c:v>49.168500667962398</c:v>
                </c:pt>
                <c:pt idx="583">
                  <c:v>49.534925283150407</c:v>
                </c:pt>
                <c:pt idx="584">
                  <c:v>49.896616951146044</c:v>
                </c:pt>
                <c:pt idx="585">
                  <c:v>50.251626727354243</c:v>
                </c:pt>
                <c:pt idx="586">
                  <c:v>50.598130902008599</c:v>
                </c:pt>
                <c:pt idx="587">
                  <c:v>50.934434545955575</c:v>
                </c:pt>
                <c:pt idx="588">
                  <c:v>51.258972800124525</c:v>
                </c:pt>
                <c:pt idx="589">
                  <c:v>51.570310193560836</c:v>
                </c:pt>
                <c:pt idx="590">
                  <c:v>51.867138289422009</c:v>
                </c:pt>
                <c:pt idx="591">
                  <c:v>52.14827196147138</c:v>
                </c:pt>
                <c:pt idx="592">
                  <c:v>52.412644597274138</c:v>
                </c:pt>
                <c:pt idx="593">
                  <c:v>52.659302510427658</c:v>
                </c:pt>
                <c:pt idx="594">
                  <c:v>52.887398824713777</c:v>
                </c:pt>
                <c:pt idx="595">
                  <c:v>53.096187069889496</c:v>
                </c:pt>
                <c:pt idx="596">
                  <c:v>53.28501470351349</c:v>
                </c:pt>
                <c:pt idx="597">
                  <c:v>53.453316747151533</c:v>
                </c:pt>
                <c:pt idx="598">
                  <c:v>53.600609699562796</c:v>
                </c:pt>
                <c:pt idx="599">
                  <c:v>53.726485864874363</c:v>
                </c:pt>
                <c:pt idx="600">
                  <c:v>53.830608210845888</c:v>
                </c:pt>
                <c:pt idx="601">
                  <c:v>53.912705851429038</c:v>
                </c:pt>
                <c:pt idx="602">
                  <c:v>53.972570229050362</c:v>
                </c:pt>
                <c:pt idx="603">
                  <c:v>54.010052055336843</c:v>
                </c:pt>
                <c:pt idx="604">
                  <c:v>54.025059054172281</c:v>
                </c:pt>
                <c:pt idx="605">
                  <c:v>54.017554537713139</c:v>
                </c:pt>
                <c:pt idx="606">
                  <c:v>53.987556833954443</c:v>
                </c:pt>
                <c:pt idx="607">
                  <c:v>53.935139573147346</c:v>
                </c:pt>
                <c:pt idx="608">
                  <c:v>53.860432829431488</c:v>
                </c:pt>
                <c:pt idx="609">
                  <c:v>53.763625102912265</c:v>
                </c:pt>
                <c:pt idx="610">
                  <c:v>53.644966115684447</c:v>
                </c:pt>
                <c:pt idx="611">
                  <c:v>53.504770382491564</c:v>
                </c:pt>
                <c:pt idx="612">
                  <c:v>53.343421502438147</c:v>
                </c:pt>
                <c:pt idx="613">
                  <c:v>53.161377102125513</c:v>
                </c:pt>
                <c:pt idx="614">
                  <c:v>52.95917434249165</c:v>
                </c:pt>
                <c:pt idx="615">
                  <c:v>52.737435881462375</c:v>
                </c:pt>
                <c:pt idx="616">
                  <c:v>52.496876162239921</c:v>
                </c:pt>
                <c:pt idx="617">
                  <c:v>52.238307872990262</c:v>
                </c:pt>
                <c:pt idx="618">
                  <c:v>51.962648398247346</c:v>
                </c:pt>
                <c:pt idx="619">
                  <c:v>51.670926056294924</c:v>
                </c:pt>
                <c:pt idx="620">
                  <c:v>51.364285891088194</c:v>
                </c:pt>
                <c:pt idx="621">
                  <c:v>51.043994763219594</c:v>
                </c:pt>
                <c:pt idx="622">
                  <c:v>50.711445463553055</c:v>
                </c:pt>
                <c:pt idx="623">
                  <c:v>50.368159557208394</c:v>
                </c:pt>
                <c:pt idx="624">
                  <c:v>50.015788656510495</c:v>
                </c:pt>
                <c:pt idx="625">
                  <c:v>49.656113821288649</c:v>
                </c:pt>
                <c:pt idx="626">
                  <c:v>49.291042795439232</c:v>
                </c:pt>
                <c:pt idx="627">
                  <c:v>48.922604811620737</c:v>
                </c:pt>
                <c:pt idx="628">
                  <c:v>48.552942732579389</c:v>
                </c:pt>
                <c:pt idx="629">
                  <c:v>48.184302348573496</c:v>
                </c:pt>
                <c:pt idx="630">
                  <c:v>47.819018715571382</c:v>
                </c:pt>
                <c:pt idx="631">
                  <c:v>47.459499497325289</c:v>
                </c:pt>
                <c:pt idx="632">
                  <c:v>47.108205364130463</c:v>
                </c:pt>
                <c:pt idx="633">
                  <c:v>46.767627599115244</c:v>
                </c:pt>
                <c:pt idx="634">
                  <c:v>46.440263165510359</c:v>
                </c:pt>
                <c:pt idx="635">
                  <c:v>46.128587591012241</c:v>
                </c:pt>
                <c:pt idx="636">
                  <c:v>45.835026123260228</c:v>
                </c:pt>
                <c:pt idx="637">
                  <c:v>45.561923698587819</c:v>
                </c:pt>
                <c:pt idx="638">
                  <c:v>45.311514339912044</c:v>
                </c:pt>
                <c:pt idx="639">
                  <c:v>45.085890654812744</c:v>
                </c:pt>
                <c:pt idx="640">
                  <c:v>44.886974138308993</c:v>
                </c:pt>
                <c:pt idx="641">
                  <c:v>44.716486994490495</c:v>
                </c:pt>
                <c:pt idx="642">
                  <c:v>44.575926176094839</c:v>
                </c:pt>
                <c:pt idx="643">
                  <c:v>44.466540301647044</c:v>
                </c:pt>
                <c:pt idx="644">
                  <c:v>44.389310047312371</c:v>
                </c:pt>
                <c:pt idx="645">
                  <c:v>44.344932527491999</c:v>
                </c:pt>
                <c:pt idx="646">
                  <c:v>44.333810077523644</c:v>
                </c:pt>
                <c:pt idx="647">
                  <c:v>44.356043737254794</c:v>
                </c:pt>
                <c:pt idx="648">
                  <c:v>44.411431609722349</c:v>
                </c:pt>
                <c:pt idx="649">
                  <c:v>44.499472138898213</c:v>
                </c:pt>
                <c:pt idx="650">
                  <c:v>44.619372218739485</c:v>
                </c:pt>
                <c:pt idx="651">
                  <c:v>44.770059916957536</c:v>
                </c:pt>
                <c:pt idx="652">
                  <c:v>44.950201475225661</c:v>
                </c:pt>
                <c:pt idx="653">
                  <c:v>45.158222137178562</c:v>
                </c:pt>
                <c:pt idx="654">
                  <c:v>45.392330260342916</c:v>
                </c:pt>
                <c:pt idx="655">
                  <c:v>45.650544091609433</c:v>
                </c:pt>
                <c:pt idx="656">
                  <c:v>45.930720530816544</c:v>
                </c:pt>
                <c:pt idx="657">
                  <c:v>46.230585175584871</c:v>
                </c:pt>
                <c:pt idx="658">
                  <c:v>46.547762933736564</c:v>
                </c:pt>
                <c:pt idx="659">
                  <c:v>46.879808507376183</c:v>
                </c:pt>
                <c:pt idx="660">
                  <c:v>47.224236093697947</c:v>
                </c:pt>
                <c:pt idx="661">
                  <c:v>47.578547709353955</c:v>
                </c:pt>
                <c:pt idx="662">
                  <c:v>47.940259624221646</c:v>
                </c:pt>
                <c:pt idx="663">
                  <c:v>48.306926482343719</c:v>
                </c:pt>
                <c:pt idx="664">
                  <c:v>48.676162787861763</c:v>
                </c:pt>
                <c:pt idx="665">
                  <c:v>49.045661536936549</c:v>
                </c:pt>
                <c:pt idx="666">
                  <c:v>49.413209878202508</c:v>
                </c:pt>
                <c:pt idx="667">
                  <c:v>49.776701779932644</c:v>
                </c:pt>
                <c:pt idx="668">
                  <c:v>50.134147768326294</c:v>
                </c:pt>
                <c:pt idx="669">
                  <c:v>50.483681875521327</c:v>
                </c:pt>
                <c:pt idx="670">
                  <c:v>50.823565996453333</c:v>
                </c:pt>
                <c:pt idx="671">
                  <c:v>51.152191899848738</c:v>
                </c:pt>
                <c:pt idx="672">
                  <c:v>51.468081170606574</c:v>
                </c:pt>
                <c:pt idx="673">
                  <c:v>51.769883379465881</c:v>
                </c:pt>
                <c:pt idx="674">
                  <c:v>52.0563727826</c:v>
                </c:pt>
                <c:pt idx="675">
                  <c:v>52.326443850392394</c:v>
                </c:pt>
                <c:pt idx="676">
                  <c:v>52.57910591305788</c:v>
                </c:pt>
                <c:pt idx="677">
                  <c:v>52.813477192981729</c:v>
                </c:pt>
                <c:pt idx="678">
                  <c:v>53.028778471533911</c:v>
                </c:pt>
                <c:pt idx="679">
                  <c:v>53.224326613331606</c:v>
                </c:pt>
                <c:pt idx="680">
                  <c:v>53.399528144998513</c:v>
                </c:pt>
                <c:pt idx="681">
                  <c:v>53.553873059505335</c:v>
                </c:pt>
                <c:pt idx="682">
                  <c:v>53.68692899213508</c:v>
                </c:pt>
                <c:pt idx="683">
                  <c:v>53.798335890593094</c:v>
                </c:pt>
                <c:pt idx="684">
                  <c:v>53.887801280205117</c:v>
                </c:pt>
                <c:pt idx="685">
                  <c:v>53.955096205651984</c:v>
                </c:pt>
                <c:pt idx="686">
                  <c:v>54.000051913304205</c:v>
                </c:pt>
                <c:pt idx="687">
                  <c:v>54.022557322808254</c:v>
                </c:pt>
                <c:pt idx="688">
                  <c:v>54.022557322808254</c:v>
                </c:pt>
                <c:pt idx="689">
                  <c:v>54.000051913304205</c:v>
                </c:pt>
                <c:pt idx="690">
                  <c:v>53.955096205651984</c:v>
                </c:pt>
                <c:pt idx="691">
                  <c:v>53.887801280205124</c:v>
                </c:pt>
                <c:pt idx="692">
                  <c:v>53.798335890593115</c:v>
                </c:pt>
                <c:pt idx="693">
                  <c:v>53.686928992135108</c:v>
                </c:pt>
                <c:pt idx="694">
                  <c:v>53.553873059505364</c:v>
                </c:pt>
                <c:pt idx="695">
                  <c:v>53.399528144998513</c:v>
                </c:pt>
                <c:pt idx="696">
                  <c:v>53.224326613331648</c:v>
                </c:pt>
                <c:pt idx="697">
                  <c:v>53.028778471533961</c:v>
                </c:pt>
                <c:pt idx="698">
                  <c:v>52.813477192981779</c:v>
                </c:pt>
                <c:pt idx="699">
                  <c:v>52.579105913057923</c:v>
                </c:pt>
                <c:pt idx="700">
                  <c:v>52.326443850392423</c:v>
                </c:pt>
                <c:pt idx="701">
                  <c:v>52.056372782600036</c:v>
                </c:pt>
                <c:pt idx="702">
                  <c:v>51.769883379465902</c:v>
                </c:pt>
                <c:pt idx="703">
                  <c:v>51.468081170606744</c:v>
                </c:pt>
                <c:pt idx="704">
                  <c:v>51.152191899848738</c:v>
                </c:pt>
                <c:pt idx="705">
                  <c:v>50.823565996453389</c:v>
                </c:pt>
                <c:pt idx="706">
                  <c:v>50.483681875521377</c:v>
                </c:pt>
                <c:pt idx="707">
                  <c:v>50.134147768326294</c:v>
                </c:pt>
                <c:pt idx="708">
                  <c:v>49.776701779932722</c:v>
                </c:pt>
                <c:pt idx="709">
                  <c:v>49.413209878202508</c:v>
                </c:pt>
                <c:pt idx="710">
                  <c:v>49.045661536936748</c:v>
                </c:pt>
                <c:pt idx="711">
                  <c:v>48.676162787861813</c:v>
                </c:pt>
                <c:pt idx="712">
                  <c:v>48.306926482343783</c:v>
                </c:pt>
                <c:pt idx="713">
                  <c:v>47.94025962422171</c:v>
                </c:pt>
                <c:pt idx="714">
                  <c:v>47.578547709353998</c:v>
                </c:pt>
                <c:pt idx="715">
                  <c:v>47.224236093697996</c:v>
                </c:pt>
                <c:pt idx="716">
                  <c:v>46.879808507376225</c:v>
                </c:pt>
                <c:pt idx="717">
                  <c:v>46.547762933736749</c:v>
                </c:pt>
                <c:pt idx="718">
                  <c:v>46.230585175584899</c:v>
                </c:pt>
                <c:pt idx="719">
                  <c:v>45.930720530816544</c:v>
                </c:pt>
                <c:pt idx="720">
                  <c:v>45.650544091609468</c:v>
                </c:pt>
                <c:pt idx="721">
                  <c:v>45.392330260342966</c:v>
                </c:pt>
                <c:pt idx="722">
                  <c:v>45.158222137178612</c:v>
                </c:pt>
                <c:pt idx="723">
                  <c:v>44.950201475225697</c:v>
                </c:pt>
                <c:pt idx="724">
                  <c:v>44.770059916957536</c:v>
                </c:pt>
                <c:pt idx="725">
                  <c:v>44.619372218739514</c:v>
                </c:pt>
                <c:pt idx="726">
                  <c:v>44.499472138898213</c:v>
                </c:pt>
                <c:pt idx="727">
                  <c:v>44.411431609722364</c:v>
                </c:pt>
                <c:pt idx="728">
                  <c:v>44.356043737254794</c:v>
                </c:pt>
                <c:pt idx="729">
                  <c:v>44.333810077523644</c:v>
                </c:pt>
                <c:pt idx="730">
                  <c:v>44.344932527491999</c:v>
                </c:pt>
                <c:pt idx="731">
                  <c:v>44.389310047312364</c:v>
                </c:pt>
                <c:pt idx="732">
                  <c:v>44.466540301647044</c:v>
                </c:pt>
                <c:pt idx="733">
                  <c:v>44.575926176094818</c:v>
                </c:pt>
                <c:pt idx="734">
                  <c:v>44.716486994490495</c:v>
                </c:pt>
                <c:pt idx="735">
                  <c:v>44.886974138308958</c:v>
                </c:pt>
                <c:pt idx="736">
                  <c:v>45.085890654812744</c:v>
                </c:pt>
                <c:pt idx="737">
                  <c:v>45.311514339912044</c:v>
                </c:pt>
                <c:pt idx="738">
                  <c:v>45.561923698587819</c:v>
                </c:pt>
                <c:pt idx="739">
                  <c:v>45.835026123260185</c:v>
                </c:pt>
                <c:pt idx="740">
                  <c:v>46.128587591012177</c:v>
                </c:pt>
                <c:pt idx="741">
                  <c:v>46.440263165510316</c:v>
                </c:pt>
                <c:pt idx="742">
                  <c:v>46.767627599115244</c:v>
                </c:pt>
                <c:pt idx="743">
                  <c:v>47.108205364130413</c:v>
                </c:pt>
                <c:pt idx="744">
                  <c:v>47.45949949732524</c:v>
                </c:pt>
                <c:pt idx="745">
                  <c:v>47.819018715571303</c:v>
                </c:pt>
                <c:pt idx="746">
                  <c:v>48.184302348573439</c:v>
                </c:pt>
                <c:pt idx="747">
                  <c:v>48.552942732579339</c:v>
                </c:pt>
                <c:pt idx="748">
                  <c:v>48.922604811620737</c:v>
                </c:pt>
                <c:pt idx="749">
                  <c:v>49.291042795439168</c:v>
                </c:pt>
                <c:pt idx="750">
                  <c:v>49.656113821288585</c:v>
                </c:pt>
                <c:pt idx="751">
                  <c:v>50.015788656510445</c:v>
                </c:pt>
                <c:pt idx="752">
                  <c:v>50.368159557208344</c:v>
                </c:pt>
                <c:pt idx="753">
                  <c:v>50.711445463553027</c:v>
                </c:pt>
                <c:pt idx="754">
                  <c:v>51.043994763219487</c:v>
                </c:pt>
                <c:pt idx="755">
                  <c:v>51.364285891088095</c:v>
                </c:pt>
                <c:pt idx="756">
                  <c:v>51.670926056294874</c:v>
                </c:pt>
                <c:pt idx="757">
                  <c:v>51.962648398247296</c:v>
                </c:pt>
                <c:pt idx="758">
                  <c:v>52.238307872990262</c:v>
                </c:pt>
                <c:pt idx="759">
                  <c:v>52.496876162239872</c:v>
                </c:pt>
                <c:pt idx="760">
                  <c:v>52.737435881462325</c:v>
                </c:pt>
                <c:pt idx="761">
                  <c:v>52.959174342491629</c:v>
                </c:pt>
                <c:pt idx="762">
                  <c:v>53.161377102125513</c:v>
                </c:pt>
                <c:pt idx="763">
                  <c:v>53.343421502438133</c:v>
                </c:pt>
                <c:pt idx="764">
                  <c:v>53.504770382491536</c:v>
                </c:pt>
                <c:pt idx="765">
                  <c:v>53.64496611568444</c:v>
                </c:pt>
                <c:pt idx="766">
                  <c:v>53.76362510291225</c:v>
                </c:pt>
                <c:pt idx="767">
                  <c:v>53.860432829431481</c:v>
                </c:pt>
                <c:pt idx="768">
                  <c:v>53.935139573147325</c:v>
                </c:pt>
                <c:pt idx="769">
                  <c:v>53.987556833954436</c:v>
                </c:pt>
                <c:pt idx="770">
                  <c:v>54.017554537713124</c:v>
                </c:pt>
                <c:pt idx="771">
                  <c:v>54.025059054172281</c:v>
                </c:pt>
                <c:pt idx="772">
                  <c:v>54.01005205533685</c:v>
                </c:pt>
                <c:pt idx="773">
                  <c:v>53.972570229050362</c:v>
                </c:pt>
                <c:pt idx="774">
                  <c:v>53.912705851429052</c:v>
                </c:pt>
                <c:pt idx="775">
                  <c:v>53.830608210845902</c:v>
                </c:pt>
                <c:pt idx="776">
                  <c:v>53.726485864874412</c:v>
                </c:pt>
                <c:pt idx="777">
                  <c:v>53.600609699562796</c:v>
                </c:pt>
                <c:pt idx="778">
                  <c:v>53.453316747151568</c:v>
                </c:pt>
                <c:pt idx="779">
                  <c:v>53.285014703513525</c:v>
                </c:pt>
                <c:pt idx="780">
                  <c:v>53.096187069889524</c:v>
                </c:pt>
                <c:pt idx="781">
                  <c:v>52.887398824713806</c:v>
                </c:pt>
                <c:pt idx="782">
                  <c:v>52.659302510427679</c:v>
                </c:pt>
                <c:pt idx="783">
                  <c:v>52.412644597274159</c:v>
                </c:pt>
                <c:pt idx="784">
                  <c:v>52.148271961471401</c:v>
                </c:pt>
                <c:pt idx="785">
                  <c:v>51.867138289422016</c:v>
                </c:pt>
                <c:pt idx="786">
                  <c:v>51.570310193560886</c:v>
                </c:pt>
                <c:pt idx="787">
                  <c:v>51.258972800124575</c:v>
                </c:pt>
                <c:pt idx="788">
                  <c:v>50.934434545955654</c:v>
                </c:pt>
                <c:pt idx="789">
                  <c:v>50.598130902008663</c:v>
                </c:pt>
                <c:pt idx="790">
                  <c:v>50.251626727354271</c:v>
                </c:pt>
                <c:pt idx="791">
                  <c:v>49.896616951146072</c:v>
                </c:pt>
                <c:pt idx="792">
                  <c:v>49.534925283150436</c:v>
                </c:pt>
                <c:pt idx="793">
                  <c:v>49.168500667962455</c:v>
                </c:pt>
                <c:pt idx="794">
                  <c:v>48.799411225413913</c:v>
                </c:pt>
                <c:pt idx="795">
                  <c:v>48.429835461058154</c:v>
                </c:pt>
                <c:pt idx="796">
                  <c:v>48.062050586384551</c:v>
                </c:pt>
                <c:pt idx="797">
                  <c:v>47.698417858184996</c:v>
                </c:pt>
                <c:pt idx="798">
                  <c:v>47.341364928952004</c:v>
                </c:pt>
                <c:pt idx="799">
                  <c:v>46.99336529304292</c:v>
                </c:pt>
                <c:pt idx="800">
                  <c:v>46.656915013353249</c:v>
                </c:pt>
                <c:pt idx="801">
                  <c:v>46.334507016400572</c:v>
                </c:pt>
                <c:pt idx="802">
                  <c:v>46.028603345347264</c:v>
                </c:pt>
                <c:pt idx="803">
                  <c:v>45.741605855681755</c:v>
                </c:pt>
                <c:pt idx="804">
                  <c:v>45.47582592211262</c:v>
                </c:pt>
                <c:pt idx="805">
                  <c:v>45.233453793168813</c:v>
                </c:pt>
                <c:pt idx="806">
                  <c:v>45.016528278251883</c:v>
                </c:pt>
                <c:pt idx="807">
                  <c:v>44.826907477580725</c:v>
                </c:pt>
                <c:pt idx="808">
                  <c:v>44.666241266917204</c:v>
                </c:pt>
                <c:pt idx="809">
                  <c:v>44.535946225670862</c:v>
                </c:pt>
                <c:pt idx="810">
                  <c:v>44.437183649632942</c:v>
                </c:pt>
                <c:pt idx="811">
                  <c:v>44.370841219939024</c:v>
                </c:pt>
                <c:pt idx="812">
                  <c:v>44.337518810512442</c:v>
                </c:pt>
                <c:pt idx="813">
                  <c:v>44.337518810512442</c:v>
                </c:pt>
                <c:pt idx="814">
                  <c:v>44.370841219939024</c:v>
                </c:pt>
                <c:pt idx="815">
                  <c:v>44.437183649632942</c:v>
                </c:pt>
                <c:pt idx="816">
                  <c:v>44.535946225670862</c:v>
                </c:pt>
                <c:pt idx="817">
                  <c:v>44.666241266917176</c:v>
                </c:pt>
                <c:pt idx="818">
                  <c:v>44.826907477580527</c:v>
                </c:pt>
                <c:pt idx="819">
                  <c:v>45.016528278251862</c:v>
                </c:pt>
                <c:pt idx="820">
                  <c:v>45.233453793168763</c:v>
                </c:pt>
                <c:pt idx="821">
                  <c:v>45.475825922112591</c:v>
                </c:pt>
                <c:pt idx="822">
                  <c:v>45.741605855681549</c:v>
                </c:pt>
                <c:pt idx="823">
                  <c:v>46.028603345347172</c:v>
                </c:pt>
                <c:pt idx="824">
                  <c:v>46.334507016400508</c:v>
                </c:pt>
                <c:pt idx="825">
                  <c:v>46.656915013353206</c:v>
                </c:pt>
                <c:pt idx="826">
                  <c:v>46.993365293042871</c:v>
                </c:pt>
                <c:pt idx="827">
                  <c:v>47.341364928951961</c:v>
                </c:pt>
                <c:pt idx="828">
                  <c:v>47.698417858184925</c:v>
                </c:pt>
                <c:pt idx="829">
                  <c:v>48.062050586384508</c:v>
                </c:pt>
                <c:pt idx="830">
                  <c:v>48.429835461058126</c:v>
                </c:pt>
                <c:pt idx="831">
                  <c:v>48.799411225413813</c:v>
                </c:pt>
                <c:pt idx="832">
                  <c:v>49.168500667962356</c:v>
                </c:pt>
                <c:pt idx="833">
                  <c:v>49.534925283150407</c:v>
                </c:pt>
                <c:pt idx="834">
                  <c:v>49.896616951146044</c:v>
                </c:pt>
                <c:pt idx="835">
                  <c:v>50.251626727354243</c:v>
                </c:pt>
                <c:pt idx="836">
                  <c:v>50.59813090200857</c:v>
                </c:pt>
                <c:pt idx="837">
                  <c:v>50.934434545955554</c:v>
                </c:pt>
                <c:pt idx="838">
                  <c:v>51.258972800124518</c:v>
                </c:pt>
                <c:pt idx="839">
                  <c:v>51.570310193560836</c:v>
                </c:pt>
                <c:pt idx="840">
                  <c:v>51.867138289422009</c:v>
                </c:pt>
                <c:pt idx="841">
                  <c:v>52.148271961471337</c:v>
                </c:pt>
                <c:pt idx="842">
                  <c:v>52.412644597274102</c:v>
                </c:pt>
                <c:pt idx="843">
                  <c:v>52.659302510427651</c:v>
                </c:pt>
                <c:pt idx="844">
                  <c:v>52.887398824713777</c:v>
                </c:pt>
                <c:pt idx="845">
                  <c:v>53.096187069889496</c:v>
                </c:pt>
                <c:pt idx="846">
                  <c:v>53.285014703513454</c:v>
                </c:pt>
                <c:pt idx="847">
                  <c:v>53.453316747151511</c:v>
                </c:pt>
                <c:pt idx="848">
                  <c:v>53.600609699562796</c:v>
                </c:pt>
                <c:pt idx="849">
                  <c:v>53.726485864874363</c:v>
                </c:pt>
                <c:pt idx="850">
                  <c:v>53.830608210845888</c:v>
                </c:pt>
                <c:pt idx="851">
                  <c:v>53.912705851429031</c:v>
                </c:pt>
                <c:pt idx="852">
                  <c:v>53.972570229050362</c:v>
                </c:pt>
                <c:pt idx="853">
                  <c:v>54.010052055336843</c:v>
                </c:pt>
                <c:pt idx="854">
                  <c:v>54.025059054172281</c:v>
                </c:pt>
                <c:pt idx="855">
                  <c:v>54.017554537713139</c:v>
                </c:pt>
                <c:pt idx="856">
                  <c:v>53.987556833954443</c:v>
                </c:pt>
                <c:pt idx="857">
                  <c:v>53.935139573147346</c:v>
                </c:pt>
                <c:pt idx="858">
                  <c:v>53.860432829431502</c:v>
                </c:pt>
                <c:pt idx="859">
                  <c:v>53.763625102912279</c:v>
                </c:pt>
                <c:pt idx="860">
                  <c:v>53.644966115684454</c:v>
                </c:pt>
                <c:pt idx="861">
                  <c:v>53.504770382491564</c:v>
                </c:pt>
                <c:pt idx="862">
                  <c:v>53.343421502438147</c:v>
                </c:pt>
                <c:pt idx="863">
                  <c:v>53.161377102125513</c:v>
                </c:pt>
                <c:pt idx="864">
                  <c:v>52.959174342491657</c:v>
                </c:pt>
                <c:pt idx="865">
                  <c:v>52.737435881462375</c:v>
                </c:pt>
                <c:pt idx="866">
                  <c:v>52.49687616223995</c:v>
                </c:pt>
                <c:pt idx="867">
                  <c:v>52.238307872990262</c:v>
                </c:pt>
                <c:pt idx="868">
                  <c:v>51.962648398247346</c:v>
                </c:pt>
                <c:pt idx="869">
                  <c:v>51.670926056294896</c:v>
                </c:pt>
                <c:pt idx="870">
                  <c:v>51.364285891088244</c:v>
                </c:pt>
                <c:pt idx="871">
                  <c:v>51.043994763219665</c:v>
                </c:pt>
                <c:pt idx="872">
                  <c:v>50.711445463553098</c:v>
                </c:pt>
                <c:pt idx="873">
                  <c:v>50.368159557208394</c:v>
                </c:pt>
                <c:pt idx="874">
                  <c:v>50.015788656510495</c:v>
                </c:pt>
                <c:pt idx="875">
                  <c:v>49.656113821288692</c:v>
                </c:pt>
                <c:pt idx="876">
                  <c:v>49.291042795439239</c:v>
                </c:pt>
                <c:pt idx="877">
                  <c:v>48.922604811620779</c:v>
                </c:pt>
                <c:pt idx="878">
                  <c:v>48.552942732579339</c:v>
                </c:pt>
                <c:pt idx="879">
                  <c:v>48.184302348573468</c:v>
                </c:pt>
                <c:pt idx="880">
                  <c:v>47.819018715571382</c:v>
                </c:pt>
                <c:pt idx="881">
                  <c:v>47.459499497325325</c:v>
                </c:pt>
                <c:pt idx="882">
                  <c:v>47.108205364130463</c:v>
                </c:pt>
                <c:pt idx="883">
                  <c:v>46.767627599115244</c:v>
                </c:pt>
                <c:pt idx="884">
                  <c:v>46.440263165510338</c:v>
                </c:pt>
                <c:pt idx="885">
                  <c:v>46.128587591012291</c:v>
                </c:pt>
                <c:pt idx="886">
                  <c:v>45.835026123260263</c:v>
                </c:pt>
                <c:pt idx="887">
                  <c:v>45.561923698587883</c:v>
                </c:pt>
                <c:pt idx="888">
                  <c:v>45.311514339912044</c:v>
                </c:pt>
                <c:pt idx="889">
                  <c:v>45.085890654812744</c:v>
                </c:pt>
                <c:pt idx="890">
                  <c:v>44.886974138309007</c:v>
                </c:pt>
                <c:pt idx="891">
                  <c:v>44.716486994490495</c:v>
                </c:pt>
                <c:pt idx="892">
                  <c:v>44.575926176094832</c:v>
                </c:pt>
                <c:pt idx="893">
                  <c:v>44.466540301647044</c:v>
                </c:pt>
                <c:pt idx="894">
                  <c:v>44.389310047312378</c:v>
                </c:pt>
                <c:pt idx="895">
                  <c:v>44.344932527491999</c:v>
                </c:pt>
                <c:pt idx="896">
                  <c:v>44.333810077523644</c:v>
                </c:pt>
                <c:pt idx="897">
                  <c:v>44.356043737254794</c:v>
                </c:pt>
                <c:pt idx="898">
                  <c:v>44.411431609722349</c:v>
                </c:pt>
                <c:pt idx="899">
                  <c:v>44.499472138898163</c:v>
                </c:pt>
                <c:pt idx="900">
                  <c:v>44.619372218739464</c:v>
                </c:pt>
                <c:pt idx="901">
                  <c:v>44.770059916957521</c:v>
                </c:pt>
                <c:pt idx="902">
                  <c:v>44.950201475225661</c:v>
                </c:pt>
                <c:pt idx="903">
                  <c:v>45.158222137178562</c:v>
                </c:pt>
                <c:pt idx="904">
                  <c:v>45.392330260342916</c:v>
                </c:pt>
                <c:pt idx="905">
                  <c:v>45.650544091609397</c:v>
                </c:pt>
                <c:pt idx="906">
                  <c:v>45.930720530816544</c:v>
                </c:pt>
                <c:pt idx="907">
                  <c:v>46.230585175584864</c:v>
                </c:pt>
                <c:pt idx="908">
                  <c:v>46.547762933736742</c:v>
                </c:pt>
                <c:pt idx="909">
                  <c:v>46.879808507376147</c:v>
                </c:pt>
                <c:pt idx="910">
                  <c:v>47.22423609369794</c:v>
                </c:pt>
                <c:pt idx="911">
                  <c:v>47.578547709353927</c:v>
                </c:pt>
                <c:pt idx="912">
                  <c:v>47.940259624221675</c:v>
                </c:pt>
                <c:pt idx="913">
                  <c:v>48.306926482343719</c:v>
                </c:pt>
                <c:pt idx="914">
                  <c:v>48.676162787861699</c:v>
                </c:pt>
                <c:pt idx="915">
                  <c:v>49.045661536936493</c:v>
                </c:pt>
                <c:pt idx="916">
                  <c:v>49.413209878202458</c:v>
                </c:pt>
                <c:pt idx="917">
                  <c:v>49.776701779932644</c:v>
                </c:pt>
                <c:pt idx="918">
                  <c:v>50.134147768326294</c:v>
                </c:pt>
                <c:pt idx="919">
                  <c:v>50.48368187552132</c:v>
                </c:pt>
                <c:pt idx="920">
                  <c:v>50.823565996453311</c:v>
                </c:pt>
                <c:pt idx="921">
                  <c:v>51.152191899848738</c:v>
                </c:pt>
                <c:pt idx="922">
                  <c:v>51.468081170606567</c:v>
                </c:pt>
                <c:pt idx="923">
                  <c:v>51.769883379465853</c:v>
                </c:pt>
                <c:pt idx="924">
                  <c:v>52.0563727826</c:v>
                </c:pt>
                <c:pt idx="925">
                  <c:v>52.326443850392394</c:v>
                </c:pt>
                <c:pt idx="926">
                  <c:v>52.57910591305788</c:v>
                </c:pt>
                <c:pt idx="927">
                  <c:v>52.81347719298175</c:v>
                </c:pt>
                <c:pt idx="928">
                  <c:v>53.028778471533911</c:v>
                </c:pt>
                <c:pt idx="929">
                  <c:v>53.224326613331598</c:v>
                </c:pt>
                <c:pt idx="930">
                  <c:v>53.399528144998463</c:v>
                </c:pt>
                <c:pt idx="931">
                  <c:v>53.553873059505342</c:v>
                </c:pt>
                <c:pt idx="932">
                  <c:v>53.68692899213508</c:v>
                </c:pt>
                <c:pt idx="933">
                  <c:v>53.798335890593094</c:v>
                </c:pt>
                <c:pt idx="934">
                  <c:v>53.887801280205117</c:v>
                </c:pt>
                <c:pt idx="935">
                  <c:v>53.955096205651955</c:v>
                </c:pt>
                <c:pt idx="936">
                  <c:v>54.000051913304205</c:v>
                </c:pt>
                <c:pt idx="937">
                  <c:v>54.022557322808254</c:v>
                </c:pt>
                <c:pt idx="938">
                  <c:v>54.022557322808254</c:v>
                </c:pt>
                <c:pt idx="939">
                  <c:v>54.000051913304226</c:v>
                </c:pt>
                <c:pt idx="940">
                  <c:v>53.955096205651984</c:v>
                </c:pt>
                <c:pt idx="941">
                  <c:v>53.887801280205139</c:v>
                </c:pt>
                <c:pt idx="942">
                  <c:v>53.798335890593115</c:v>
                </c:pt>
                <c:pt idx="943">
                  <c:v>53.686928992135108</c:v>
                </c:pt>
                <c:pt idx="944">
                  <c:v>53.553873059505378</c:v>
                </c:pt>
                <c:pt idx="945">
                  <c:v>53.399528144998513</c:v>
                </c:pt>
                <c:pt idx="946">
                  <c:v>53.224326613331627</c:v>
                </c:pt>
                <c:pt idx="947">
                  <c:v>53.028778471533961</c:v>
                </c:pt>
                <c:pt idx="948">
                  <c:v>52.8134771929818</c:v>
                </c:pt>
                <c:pt idx="949">
                  <c:v>52.579105913057923</c:v>
                </c:pt>
                <c:pt idx="950">
                  <c:v>52.326443850392444</c:v>
                </c:pt>
                <c:pt idx="951">
                  <c:v>52.056372782600008</c:v>
                </c:pt>
                <c:pt idx="952">
                  <c:v>51.769883379465909</c:v>
                </c:pt>
                <c:pt idx="953">
                  <c:v>51.468081170606794</c:v>
                </c:pt>
                <c:pt idx="954">
                  <c:v>51.152191899848809</c:v>
                </c:pt>
                <c:pt idx="955">
                  <c:v>50.823565996453361</c:v>
                </c:pt>
                <c:pt idx="956">
                  <c:v>50.483681875521384</c:v>
                </c:pt>
                <c:pt idx="957">
                  <c:v>50.134147768326322</c:v>
                </c:pt>
                <c:pt idx="958">
                  <c:v>49.776701779932722</c:v>
                </c:pt>
                <c:pt idx="959">
                  <c:v>49.413209878202579</c:v>
                </c:pt>
                <c:pt idx="960">
                  <c:v>49.045661536936557</c:v>
                </c:pt>
                <c:pt idx="961">
                  <c:v>48.676162787861813</c:v>
                </c:pt>
                <c:pt idx="962">
                  <c:v>48.30692648234379</c:v>
                </c:pt>
                <c:pt idx="963">
                  <c:v>47.940259624221753</c:v>
                </c:pt>
                <c:pt idx="964">
                  <c:v>47.578547709353998</c:v>
                </c:pt>
                <c:pt idx="965">
                  <c:v>47.224236093697996</c:v>
                </c:pt>
                <c:pt idx="966">
                  <c:v>46.879808507376197</c:v>
                </c:pt>
                <c:pt idx="967">
                  <c:v>46.547762933736806</c:v>
                </c:pt>
                <c:pt idx="968">
                  <c:v>46.230585175584913</c:v>
                </c:pt>
                <c:pt idx="969">
                  <c:v>45.930720530816544</c:v>
                </c:pt>
                <c:pt idx="970">
                  <c:v>45.650544091609454</c:v>
                </c:pt>
                <c:pt idx="971">
                  <c:v>45.392330260342966</c:v>
                </c:pt>
                <c:pt idx="972">
                  <c:v>45.158222137178619</c:v>
                </c:pt>
                <c:pt idx="973">
                  <c:v>44.950201475225697</c:v>
                </c:pt>
                <c:pt idx="974">
                  <c:v>44.770059916957557</c:v>
                </c:pt>
                <c:pt idx="975">
                  <c:v>44.619372218739485</c:v>
                </c:pt>
                <c:pt idx="976">
                  <c:v>44.499472138898213</c:v>
                </c:pt>
                <c:pt idx="977">
                  <c:v>44.411431609722364</c:v>
                </c:pt>
                <c:pt idx="978">
                  <c:v>44.356043737254844</c:v>
                </c:pt>
                <c:pt idx="979">
                  <c:v>44.333810077523644</c:v>
                </c:pt>
                <c:pt idx="980">
                  <c:v>44.344932527491999</c:v>
                </c:pt>
                <c:pt idx="981">
                  <c:v>44.389310047312364</c:v>
                </c:pt>
                <c:pt idx="982">
                  <c:v>44.466540301647044</c:v>
                </c:pt>
                <c:pt idx="983">
                  <c:v>44.575926176094811</c:v>
                </c:pt>
                <c:pt idx="984">
                  <c:v>44.716486994490495</c:v>
                </c:pt>
                <c:pt idx="985">
                  <c:v>44.886974138308972</c:v>
                </c:pt>
                <c:pt idx="986">
                  <c:v>45.085890654812573</c:v>
                </c:pt>
                <c:pt idx="987">
                  <c:v>45.311514339912002</c:v>
                </c:pt>
                <c:pt idx="988">
                  <c:v>45.561923698587812</c:v>
                </c:pt>
                <c:pt idx="989">
                  <c:v>45.835026123260207</c:v>
                </c:pt>
                <c:pt idx="990">
                  <c:v>46.128587591012241</c:v>
                </c:pt>
                <c:pt idx="991">
                  <c:v>46.440263165510274</c:v>
                </c:pt>
                <c:pt idx="992">
                  <c:v>46.767627599115244</c:v>
                </c:pt>
                <c:pt idx="993">
                  <c:v>47.108205364130363</c:v>
                </c:pt>
                <c:pt idx="994">
                  <c:v>47.459499497325268</c:v>
                </c:pt>
                <c:pt idx="995">
                  <c:v>47.819018715571303</c:v>
                </c:pt>
                <c:pt idx="996">
                  <c:v>48.184302348573397</c:v>
                </c:pt>
                <c:pt idx="997">
                  <c:v>48.552942732579275</c:v>
                </c:pt>
                <c:pt idx="998">
                  <c:v>48.922604811620701</c:v>
                </c:pt>
                <c:pt idx="999">
                  <c:v>49.291042795439161</c:v>
                </c:pt>
                <c:pt idx="1000">
                  <c:v>49.599507383291424</c:v>
                </c:pt>
                <c:pt idx="1001">
                  <c:v>49.904118228337637</c:v>
                </c:pt>
                <c:pt idx="1002">
                  <c:v>50.202917490883912</c:v>
                </c:pt>
                <c:pt idx="1003">
                  <c:v>50.494057224416025</c:v>
                </c:pt>
                <c:pt idx="1004">
                  <c:v>50.775803778091642</c:v>
                </c:pt>
                <c:pt idx="1005">
                  <c:v>51.046540044562285</c:v>
                </c:pt>
                <c:pt idx="1006">
                  <c:v>51.304765803299389</c:v>
                </c:pt>
                <c:pt idx="1007">
                  <c:v>51.549096427023777</c:v>
                </c:pt>
                <c:pt idx="1008">
                  <c:v>51.778260225868472</c:v>
                </c:pt>
                <c:pt idx="1009">
                  <c:v>51.991094702106444</c:v>
                </c:pt>
                <c:pt idx="1010">
                  <c:v>52.186541979267908</c:v>
                </c:pt>
                <c:pt idx="1011">
                  <c:v>52.363643655020994</c:v>
                </c:pt>
                <c:pt idx="1012">
                  <c:v>52.521535308856073</c:v>
                </c:pt>
                <c:pt idx="1013">
                  <c:v>52.659440874897044</c:v>
                </c:pt>
                <c:pt idx="1014">
                  <c:v>52.776667068301244</c:v>
                </c:pt>
                <c:pt idx="1015">
                  <c:v>52.872598031721402</c:v>
                </c:pt>
                <c:pt idx="1016">
                  <c:v>52.946690347003049</c:v>
                </c:pt>
                <c:pt idx="1017">
                  <c:v>52.998468537187655</c:v>
                </c:pt>
                <c:pt idx="1018">
                  <c:v>53.027521165350244</c:v>
                </c:pt>
                <c:pt idx="1019">
                  <c:v>53.033497619954964</c:v>
                </c:pt>
                <c:pt idx="1020">
                  <c:v>53.016105661227272</c:v>
                </c:pt>
                <c:pt idx="1021">
                  <c:v>52.975109789361575</c:v>
                </c:pt>
                <c:pt idx="1022">
                  <c:v>52.910330482908549</c:v>
                </c:pt>
                <c:pt idx="1023">
                  <c:v>52.821644344059052</c:v>
                </c:pt>
                <c:pt idx="1024">
                  <c:v>52.708985176282376</c:v>
                </c:pt>
                <c:pt idx="1025">
                  <c:v>52.572346008412275</c:v>
                </c:pt>
                <c:pt idx="1026">
                  <c:v>52.411782067245042</c:v>
                </c:pt>
                <c:pt idx="1027">
                  <c:v>52.227414687488931</c:v>
                </c:pt>
                <c:pt idx="1028">
                  <c:v>52.019436132926586</c:v>
                </c:pt>
                <c:pt idx="1029">
                  <c:v>51.78811528545743</c:v>
                </c:pt>
                <c:pt idx="1030">
                  <c:v>51.533804138782493</c:v>
                </c:pt>
                <c:pt idx="1031">
                  <c:v>51.256945010631604</c:v>
                </c:pt>
                <c:pt idx="1032">
                  <c:v>50.95807836135284</c:v>
                </c:pt>
                <c:pt idx="1033">
                  <c:v>50.637851077483774</c:v>
                </c:pt>
                <c:pt idx="1034">
                  <c:v>50.297025046807263</c:v>
                </c:pt>
                <c:pt idx="1035">
                  <c:v>49.936485816987073</c:v>
                </c:pt>
                <c:pt idx="1036">
                  <c:v>49.557251094079504</c:v>
                </c:pt>
                <c:pt idx="1037">
                  <c:v>49.160478801348276</c:v>
                </c:pt>
                <c:pt idx="1038">
                  <c:v>48.747474384598206</c:v>
                </c:pt>
                <c:pt idx="1039">
                  <c:v>48.319697019793097</c:v>
                </c:pt>
                <c:pt idx="1040">
                  <c:v>47.878764354505762</c:v>
                </c:pt>
                <c:pt idx="1041">
                  <c:v>47.426455399435312</c:v>
                </c:pt>
                <c:pt idx="1042">
                  <c:v>46.964711182668751</c:v>
                </c:pt>
                <c:pt idx="1043">
                  <c:v>46.495632790162212</c:v>
                </c:pt>
                <c:pt idx="1044">
                  <c:v>46.021476443500646</c:v>
                </c:pt>
                <c:pt idx="1045">
                  <c:v>45.544645311994728</c:v>
                </c:pt>
                <c:pt idx="1046">
                  <c:v>45.067677821435254</c:v>
                </c:pt>
                <c:pt idx="1047">
                  <c:v>44.593232305987613</c:v>
                </c:pt>
                <c:pt idx="1048">
                  <c:v>44.124067951093679</c:v>
                </c:pt>
                <c:pt idx="1049">
                  <c:v>43.663022090784963</c:v>
                </c:pt>
                <c:pt idx="1050">
                  <c:v>43.212984048035565</c:v>
                </c:pt>
                <c:pt idx="1051">
                  <c:v>42.776865836164866</c:v>
                </c:pt>
                <c:pt idx="1052">
                  <c:v>42.357570166382729</c:v>
                </c:pt>
                <c:pt idx="1053">
                  <c:v>41.957956324744494</c:v>
                </c:pt>
                <c:pt idx="1054">
                  <c:v>41.580804584443442</c:v>
                </c:pt>
                <c:pt idx="1055">
                  <c:v>41.22877990088859</c:v>
                </c:pt>
                <c:pt idx="1056">
                  <c:v>40.904395692787624</c:v>
                </c:pt>
                <c:pt idx="1057">
                  <c:v>40.609978539705914</c:v>
                </c:pt>
                <c:pt idx="1058">
                  <c:v>40.347634624067894</c:v>
                </c:pt>
                <c:pt idx="1059">
                  <c:v>40.119218714098878</c:v>
                </c:pt>
                <c:pt idx="1060">
                  <c:v>39.926306425885961</c:v>
                </c:pt>
                <c:pt idx="1061">
                  <c:v>39.770170421115878</c:v>
                </c:pt>
                <c:pt idx="1062">
                  <c:v>39.651761096289945</c:v>
                </c:pt>
                <c:pt idx="1063">
                  <c:v>39.571692203968595</c:v>
                </c:pt>
                <c:pt idx="1064">
                  <c:v>39.530231721336975</c:v>
                </c:pt>
                <c:pt idx="1065">
                  <c:v>39.527298150366754</c:v>
                </c:pt>
                <c:pt idx="1066">
                  <c:v>39.562462300769461</c:v>
                </c:pt>
                <c:pt idx="1067">
                  <c:v>39.634954475074998</c:v>
                </c:pt>
                <c:pt idx="1068">
                  <c:v>39.743676847388762</c:v>
                </c:pt>
                <c:pt idx="1069">
                  <c:v>39.887220706344998</c:v>
                </c:pt>
                <c:pt idx="1070">
                  <c:v>40.063888121101989</c:v>
                </c:pt>
                <c:pt idx="1071">
                  <c:v>40.271717489586344</c:v>
                </c:pt>
                <c:pt idx="1072">
                  <c:v>40.508512343401819</c:v>
                </c:pt>
                <c:pt idx="1073">
                  <c:v>40.771872716617445</c:v>
                </c:pt>
                <c:pt idx="1074">
                  <c:v>41.05922833873101</c:v>
                </c:pt>
                <c:pt idx="1075">
                  <c:v>41.367872887563706</c:v>
                </c:pt>
                <c:pt idx="1076">
                  <c:v>41.694998537209052</c:v>
                </c:pt>
                <c:pt idx="1077">
                  <c:v>42.037730059782113</c:v>
                </c:pt>
                <c:pt idx="1078">
                  <c:v>42.39315778688313</c:v>
                </c:pt>
                <c:pt idx="1079">
                  <c:v>42.758368805301913</c:v>
                </c:pt>
                <c:pt idx="1080">
                  <c:v>43.130475848314433</c:v>
                </c:pt>
                <c:pt idx="1081">
                  <c:v>43.506643444619328</c:v>
                </c:pt>
                <c:pt idx="1082">
                  <c:v>43.884110996594593</c:v>
                </c:pt>
                <c:pt idx="1083">
                  <c:v>44.260212572747506</c:v>
                </c:pt>
                <c:pt idx="1084">
                  <c:v>44.632393310814379</c:v>
                </c:pt>
                <c:pt idx="1085">
                  <c:v>44.998222433123999</c:v>
                </c:pt>
                <c:pt idx="1086">
                  <c:v>45.355402970641194</c:v>
                </c:pt>
                <c:pt idx="1087">
                  <c:v>45.70177837351298</c:v>
                </c:pt>
                <c:pt idx="1088">
                  <c:v>46.035336252076071</c:v>
                </c:pt>
                <c:pt idx="1089">
                  <c:v>46.354209542330864</c:v>
                </c:pt>
                <c:pt idx="1090">
                  <c:v>46.656675424007723</c:v>
                </c:pt>
                <c:pt idx="1091">
                  <c:v>46.941152338566845</c:v>
                </c:pt>
                <c:pt idx="1092">
                  <c:v>47.206195460426336</c:v>
                </c:pt>
                <c:pt idx="1093">
                  <c:v>47.450490969428444</c:v>
                </c:pt>
                <c:pt idx="1094">
                  <c:v>47.672849458309145</c:v>
                </c:pt>
                <c:pt idx="1095">
                  <c:v>47.872198788011588</c:v>
                </c:pt>
                <c:pt idx="1096">
                  <c:v>48.047576678222342</c:v>
                </c:pt>
                <c:pt idx="1097">
                  <c:v>48.198123292459272</c:v>
                </c:pt>
                <c:pt idx="1098">
                  <c:v>48.323074048019272</c:v>
                </c:pt>
                <c:pt idx="1099">
                  <c:v>48.421752852436001</c:v>
                </c:pt>
                <c:pt idx="1100">
                  <c:v>48.49356594069657</c:v>
                </c:pt>
                <c:pt idx="1101">
                  <c:v>48.537996462054444</c:v>
                </c:pt>
                <c:pt idx="1102">
                  <c:v>48.554599942083534</c:v>
                </c:pt>
                <c:pt idx="1103">
                  <c:v>48.543000724791675</c:v>
                </c:pt>
                <c:pt idx="1104">
                  <c:v>48.502889480950174</c:v>
                </c:pt>
                <c:pt idx="1105">
                  <c:v>48.434021851958846</c:v>
                </c:pt>
                <c:pt idx="1106">
                  <c:v>48.336218283052695</c:v>
                </c:pt>
                <c:pt idx="1107">
                  <c:v>48.209365084832584</c:v>
                </c:pt>
                <c:pt idx="1108">
                  <c:v>48.053416747256257</c:v>
                </c:pt>
                <c:pt idx="1109">
                  <c:v>47.868399514580879</c:v>
                </c:pt>
                <c:pt idx="1110">
                  <c:v>47.654416212493395</c:v>
                </c:pt>
                <c:pt idx="1111">
                  <c:v>47.411652299024574</c:v>
                </c:pt>
                <c:pt idx="1112">
                  <c:v>47.14038308802602</c:v>
                </c:pt>
                <c:pt idx="1113">
                  <c:v>46.840982067410138</c:v>
                </c:pt>
                <c:pt idx="1114">
                  <c:v>46.513930203452702</c:v>
                </c:pt>
                <c:pt idx="1115">
                  <c:v>46.159826087010508</c:v>
                </c:pt>
                <c:pt idx="1116">
                  <c:v>45.779396737553043</c:v>
                </c:pt>
                <c:pt idx="1117">
                  <c:v>45.373508836820044</c:v>
                </c:pt>
                <c:pt idx="1118">
                  <c:v>44.943180116679535</c:v>
                </c:pt>
                <c:pt idx="1119">
                  <c:v>44.489590576708856</c:v>
                </c:pt>
                <c:pt idx="1120">
                  <c:v>44.014093158281497</c:v>
                </c:pt>
                <c:pt idx="1121">
                  <c:v>43.518223456101957</c:v>
                </c:pt>
                <c:pt idx="1122">
                  <c:v>43.003708008427417</c:v>
                </c:pt>
                <c:pt idx="1123">
                  <c:v>42.472470677344127</c:v>
                </c:pt>
                <c:pt idx="1124">
                  <c:v>41.92663661436783</c:v>
                </c:pt>
                <c:pt idx="1125">
                  <c:v>41.36853330830241</c:v>
                </c:pt>
                <c:pt idx="1126">
                  <c:v>40.800688235334974</c:v>
                </c:pt>
                <c:pt idx="1127">
                  <c:v>40.225822678608935</c:v>
                </c:pt>
                <c:pt idx="1128">
                  <c:v>39.646841357692701</c:v>
                </c:pt>
                <c:pt idx="1129">
                  <c:v>39.066817607473354</c:v>
                </c:pt>
                <c:pt idx="1130">
                  <c:v>38.48897396916955</c:v>
                </c:pt>
                <c:pt idx="1131">
                  <c:v>37.916658199453344</c:v>
                </c:pt>
                <c:pt idx="1132">
                  <c:v>37.353314860985911</c:v>
                </c:pt>
                <c:pt idx="1133">
                  <c:v>36.802452821328252</c:v>
                </c:pt>
                <c:pt idx="1134">
                  <c:v>36.26760914811598</c:v>
                </c:pt>
                <c:pt idx="1135">
                  <c:v>35.752310037162012</c:v>
                </c:pt>
                <c:pt idx="1136">
                  <c:v>35.260029537721159</c:v>
                </c:pt>
                <c:pt idx="1137">
                  <c:v>34.794146937777235</c:v>
                </c:pt>
                <c:pt idx="1138">
                  <c:v>34.357903736275595</c:v>
                </c:pt>
                <c:pt idx="1139">
                  <c:v>33.954361155795461</c:v>
                </c:pt>
                <c:pt idx="1140">
                  <c:v>33.586359138176562</c:v>
                </c:pt>
                <c:pt idx="1141">
                  <c:v>33.256477719921335</c:v>
                </c:pt>
                <c:pt idx="1142">
                  <c:v>32.967001608918594</c:v>
                </c:pt>
                <c:pt idx="1143">
                  <c:v>32.719888685929831</c:v>
                </c:pt>
                <c:pt idx="1144">
                  <c:v>32.516743040895108</c:v>
                </c:pt>
                <c:pt idx="1145">
                  <c:v>32.358793032732905</c:v>
                </c:pt>
                <c:pt idx="1146">
                  <c:v>32.246874738266463</c:v>
                </c:pt>
                <c:pt idx="1147">
                  <c:v>32.181421035977294</c:v>
                </c:pt>
                <c:pt idx="1148">
                  <c:v>32.162456456342504</c:v>
                </c:pt>
                <c:pt idx="1149">
                  <c:v>32.189597823640746</c:v>
                </c:pt>
                <c:pt idx="1150">
                  <c:v>32.262060613822008</c:v>
                </c:pt>
                <c:pt idx="1151">
                  <c:v>32.378670857923105</c:v>
                </c:pt>
                <c:pt idx="1152">
                  <c:v>32.53788232872931</c:v>
                </c:pt>
                <c:pt idx="1153">
                  <c:v>32.737798658515231</c:v>
                </c:pt>
                <c:pt idx="1154">
                  <c:v>32.976199947165</c:v>
                </c:pt>
                <c:pt idx="1155">
                  <c:v>33.250573333491552</c:v>
                </c:pt>
                <c:pt idx="1156">
                  <c:v>33.558146920346594</c:v>
                </c:pt>
                <c:pt idx="1157">
                  <c:v>33.895926369605476</c:v>
                </c:pt>
                <c:pt idx="1158">
                  <c:v>34.260733420812009</c:v>
                </c:pt>
                <c:pt idx="1159">
                  <c:v>34.649245542017738</c:v>
                </c:pt>
                <c:pt idx="1160">
                  <c:v>35.058035897769471</c:v>
                </c:pt>
                <c:pt idx="1161">
                  <c:v>35.483612820924613</c:v>
                </c:pt>
                <c:pt idx="1162">
                  <c:v>35.922458004177543</c:v>
                </c:pt>
                <c:pt idx="1163">
                  <c:v>36.37106268404802</c:v>
                </c:pt>
                <c:pt idx="1164">
                  <c:v>36.825961172815674</c:v>
                </c:pt>
                <c:pt idx="1165">
                  <c:v>37.283761198618485</c:v>
                </c:pt>
                <c:pt idx="1166">
                  <c:v>37.741170635308961</c:v>
                </c:pt>
                <c:pt idx="1167">
                  <c:v>38.19502033506982</c:v>
                </c:pt>
                <c:pt idx="1168">
                  <c:v>38.642282911325978</c:v>
                </c:pt>
                <c:pt idx="1169">
                  <c:v>39.080087450261111</c:v>
                </c:pt>
                <c:pt idx="1170">
                  <c:v>39.505730250207961</c:v>
                </c:pt>
                <c:pt idx="1171">
                  <c:v>39.916681794421294</c:v>
                </c:pt>
                <c:pt idx="1172">
                  <c:v>40.310590250820731</c:v>
                </c:pt>
                <c:pt idx="1173">
                  <c:v>40.68528186025349</c:v>
                </c:pt>
                <c:pt idx="1174">
                  <c:v>41.038758622322611</c:v>
                </c:pt>
                <c:pt idx="1175">
                  <c:v>41.369193715633507</c:v>
                </c:pt>
                <c:pt idx="1176">
                  <c:v>41.67492509937329</c:v>
                </c:pt>
                <c:pt idx="1177">
                  <c:v>41.954447737972664</c:v>
                </c:pt>
                <c:pt idx="1178">
                  <c:v>42.206404873235705</c:v>
                </c:pt>
                <c:pt idx="1179">
                  <c:v>42.429578741771095</c:v>
                </c:pt>
                <c:pt idx="1180">
                  <c:v>42.622881102827364</c:v>
                </c:pt>
                <c:pt idx="1181">
                  <c:v>42.785343905334379</c:v>
                </c:pt>
                <c:pt idx="1182">
                  <c:v>42.916110385340644</c:v>
                </c:pt>
                <c:pt idx="1183">
                  <c:v>43.014426847889887</c:v>
                </c:pt>
                <c:pt idx="1184">
                  <c:v>43.079635351945221</c:v>
                </c:pt>
                <c:pt idx="1185">
                  <c:v>43.111167484078344</c:v>
                </c:pt>
                <c:pt idx="1186">
                  <c:v>43.10853937663768</c:v>
                </c:pt>
                <c:pt idx="1187">
                  <c:v>43.071348098975918</c:v>
                </c:pt>
                <c:pt idx="1188">
                  <c:v>42.999269525703774</c:v>
                </c:pt>
                <c:pt idx="1189">
                  <c:v>42.892057763206829</c:v>
                </c:pt>
                <c:pt idx="1190">
                  <c:v>42.749546193968627</c:v>
                </c:pt>
                <c:pt idx="1191">
                  <c:v>42.57165017659112</c:v>
                </c:pt>
                <c:pt idx="1192">
                  <c:v>42.358371416651224</c:v>
                </c:pt>
                <c:pt idx="1193">
                  <c:v>42.109803998513442</c:v>
                </c:pt>
                <c:pt idx="1194">
                  <c:v>41.826142039777068</c:v>
                </c:pt>
                <c:pt idx="1195">
                  <c:v>41.507688897075184</c:v>
                </c:pt>
                <c:pt idx="1196">
                  <c:v>41.154867813550368</c:v>
                </c:pt>
                <c:pt idx="1197">
                  <c:v>40.76823385387128</c:v>
                </c:pt>
                <c:pt idx="1198">
                  <c:v>40.348486921846224</c:v>
                </c:pt>
                <c:pt idx="1199">
                  <c:v>39.896485598831035</c:v>
                </c:pt>
                <c:pt idx="1200">
                  <c:v>39.413261479062335</c:v>
                </c:pt>
                <c:pt idx="1201">
                  <c:v>38.900033612558232</c:v>
                </c:pt>
                <c:pt idx="1202">
                  <c:v>38.358222599764098</c:v>
                </c:pt>
                <c:pt idx="1203">
                  <c:v>37.789463818299254</c:v>
                </c:pt>
                <c:pt idx="1204">
                  <c:v>37.195619205252456</c:v>
                </c:pt>
                <c:pt idx="1205">
                  <c:v>36.578786973754973</c:v>
                </c:pt>
                <c:pt idx="1206">
                  <c:v>35.941308615607745</c:v>
                </c:pt>
                <c:pt idx="1207">
                  <c:v>35.285772538378396</c:v>
                </c:pt>
                <c:pt idx="1208">
                  <c:v>34.615013710932004</c:v>
                </c:pt>
                <c:pt idx="1209">
                  <c:v>33.932108750059143</c:v>
                </c:pt>
                <c:pt idx="1210">
                  <c:v>33.240365975190549</c:v>
                </c:pt>
                <c:pt idx="1211">
                  <c:v>32.54331008815987</c:v>
                </c:pt>
                <c:pt idx="1212">
                  <c:v>31.844661297650191</c:v>
                </c:pt>
                <c:pt idx="1213">
                  <c:v>31.148308897196518</c:v>
                </c:pt>
                <c:pt idx="1214">
                  <c:v>30.458279512079596</c:v>
                </c:pt>
                <c:pt idx="1215">
                  <c:v>29.778700442304729</c:v>
                </c:pt>
                <c:pt idx="1216">
                  <c:v>29.113758732432338</c:v>
                </c:pt>
                <c:pt idx="1217">
                  <c:v>28.467656780372145</c:v>
                </c:pt>
                <c:pt idx="1218">
                  <c:v>27.844565443363287</c:v>
                </c:pt>
                <c:pt idx="1219">
                  <c:v>27.248575699836309</c:v>
                </c:pt>
                <c:pt idx="1220">
                  <c:v>26.683649974022451</c:v>
                </c:pt>
                <c:pt idx="1221">
                  <c:v>26.153574224012221</c:v>
                </c:pt>
                <c:pt idx="1222">
                  <c:v>25.661911836269514</c:v>
                </c:pt>
                <c:pt idx="1223">
                  <c:v>25.21196026774583</c:v>
                </c:pt>
                <c:pt idx="1224">
                  <c:v>24.806711241556727</c:v>
                </c:pt>
                <c:pt idx="1225">
                  <c:v>24.448815146857321</c:v>
                </c:pt>
                <c:pt idx="1226">
                  <c:v>24.140550131779527</c:v>
                </c:pt>
                <c:pt idx="1227">
                  <c:v>23.883796222918427</c:v>
                </c:pt>
                <c:pt idx="1228">
                  <c:v>23.680014666372092</c:v>
                </c:pt>
                <c:pt idx="1229">
                  <c:v>23.530232570991625</c:v>
                </c:pt>
                <c:pt idx="1230">
                  <c:v>23.43503284773691</c:v>
                </c:pt>
                <c:pt idx="1231">
                  <c:v>23.394549379482182</c:v>
                </c:pt>
                <c:pt idx="1232">
                  <c:v>23.408467319509242</c:v>
                </c:pt>
                <c:pt idx="1233">
                  <c:v>23.4760283978347</c:v>
                </c:pt>
                <c:pt idx="1234">
                  <c:v>23.596041104370986</c:v>
                </c:pt>
                <c:pt idx="1235">
                  <c:v>23.766895608143226</c:v>
                </c:pt>
                <c:pt idx="1236">
                  <c:v>23.986583254334725</c:v>
                </c:pt>
                <c:pt idx="1237">
                  <c:v>24.252720449437426</c:v>
                </c:pt>
                <c:pt idx="1238">
                  <c:v>24.562576695212389</c:v>
                </c:pt>
                <c:pt idx="1239">
                  <c:v>24.913106463493165</c:v>
                </c:pt>
                <c:pt idx="1240">
                  <c:v>25.300984518157133</c:v>
                </c:pt>
                <c:pt idx="1241">
                  <c:v>25.722644192964534</c:v>
                </c:pt>
                <c:pt idx="1242">
                  <c:v>26.174318031958745</c:v>
                </c:pt>
                <c:pt idx="1243">
                  <c:v>26.652080101944133</c:v>
                </c:pt>
                <c:pt idx="1244">
                  <c:v>27.151889204031491</c:v>
                </c:pt>
                <c:pt idx="1245">
                  <c:v>27.669632152566589</c:v>
                </c:pt>
                <c:pt idx="1246">
                  <c:v>28.201166262569689</c:v>
                </c:pt>
                <c:pt idx="1247">
                  <c:v>28.742360196048221</c:v>
                </c:pt>
                <c:pt idx="1248">
                  <c:v>29.28913236508026</c:v>
                </c:pt>
                <c:pt idx="1249">
                  <c:v>29.837486173788328</c:v>
                </c:pt>
                <c:pt idx="1250">
                  <c:v>30.383541497532814</c:v>
                </c:pt>
                <c:pt idx="1251">
                  <c:v>30.923561938509867</c:v>
                </c:pt>
                <c:pt idx="1252">
                  <c:v>31.453977553366329</c:v>
                </c:pt>
                <c:pt idx="1253">
                  <c:v>31.971402910660249</c:v>
                </c:pt>
                <c:pt idx="1254">
                  <c:v>32.472650494413145</c:v>
                </c:pt>
                <c:pt idx="1255">
                  <c:v>32.954739616171892</c:v>
                </c:pt>
                <c:pt idx="1256">
                  <c:v>33.414901125236852</c:v>
                </c:pt>
                <c:pt idx="1257">
                  <c:v>33.850578310414477</c:v>
                </c:pt>
                <c:pt idx="1258">
                  <c:v>34.259424464456565</c:v>
                </c:pt>
                <c:pt idx="1259">
                  <c:v>34.639297634010006</c:v>
                </c:pt>
                <c:pt idx="1260">
                  <c:v>34.988253104785372</c:v>
                </c:pt>
                <c:pt idx="1261">
                  <c:v>35.304534176693565</c:v>
                </c:pt>
                <c:pt idx="1262">
                  <c:v>35.586561770379191</c:v>
                </c:pt>
                <c:pt idx="1263">
                  <c:v>35.832923379076753</c:v>
                </c:pt>
                <c:pt idx="1264">
                  <c:v>36.042361841990271</c:v>
                </c:pt>
                <c:pt idx="1265">
                  <c:v>36.213764371217103</c:v>
                </c:pt>
                <c:pt idx="1266">
                  <c:v>36.346152216851188</c:v>
                </c:pt>
                <c:pt idx="1267">
                  <c:v>36.438671306828986</c:v>
                </c:pt>
                <c:pt idx="1268">
                  <c:v>36.49058415124324</c:v>
                </c:pt>
                <c:pt idx="1269">
                  <c:v>36.50126325633142</c:v>
                </c:pt>
                <c:pt idx="1270">
                  <c:v>36.470186251693477</c:v>
                </c:pt>
                <c:pt idx="1271">
                  <c:v>36.396932895388012</c:v>
                </c:pt>
                <c:pt idx="1272">
                  <c:v>36.281184084743892</c:v>
                </c:pt>
                <c:pt idx="1273">
                  <c:v>36.122722965075994</c:v>
                </c:pt>
                <c:pt idx="1274">
                  <c:v>35.92143819256836</c:v>
                </c:pt>
                <c:pt idx="1275">
                  <c:v>35.677329369967644</c:v>
                </c:pt>
                <c:pt idx="1276">
                  <c:v>35.390514632659112</c:v>
                </c:pt>
                <c:pt idx="1277">
                  <c:v>35.061240316713025</c:v>
                </c:pt>
                <c:pt idx="1278">
                  <c:v>34.689892588059251</c:v>
                </c:pt>
                <c:pt idx="1279">
                  <c:v>34.277010852068358</c:v>
                </c:pt>
                <c:pt idx="1280">
                  <c:v>33.82330269491608</c:v>
                </c:pt>
                <c:pt idx="1281">
                  <c:v>33.329660032360891</c:v>
                </c:pt>
                <c:pt idx="1282">
                  <c:v>32.797176059121888</c:v>
                </c:pt>
                <c:pt idx="1283">
                  <c:v>32.227162505162376</c:v>
                </c:pt>
                <c:pt idx="1284">
                  <c:v>31.621166617456133</c:v>
                </c:pt>
                <c:pt idx="1285">
                  <c:v>30.98098720217417</c:v>
                </c:pt>
                <c:pt idx="1286">
                  <c:v>30.308688989002942</c:v>
                </c:pt>
                <c:pt idx="1287">
                  <c:v>29.606614523827389</c:v>
                </c:pt>
                <c:pt idx="1288">
                  <c:v>28.877392766455891</c:v>
                </c:pt>
                <c:pt idx="1289">
                  <c:v>28.123943574426789</c:v>
                </c:pt>
                <c:pt idx="1290">
                  <c:v>27.349477299601286</c:v>
                </c:pt>
                <c:pt idx="1291">
                  <c:v>26.557488816501888</c:v>
                </c:pt>
                <c:pt idx="1292">
                  <c:v>25.751745442730989</c:v>
                </c:pt>
                <c:pt idx="1293">
                  <c:v>24.936268400768515</c:v>
                </c:pt>
                <c:pt idx="1294">
                  <c:v>24.115307700923786</c:v>
                </c:pt>
                <c:pt idx="1295">
                  <c:v>23.293310586274327</c:v>
                </c:pt>
                <c:pt idx="1296">
                  <c:v>22.474883956659561</c:v>
                </c:pt>
                <c:pt idx="1297">
                  <c:v>21.664751461458994</c:v>
                </c:pt>
                <c:pt idx="1298">
                  <c:v>20.86770619954731</c:v>
                </c:pt>
                <c:pt idx="1299">
                  <c:v>20.088560169514007</c:v>
                </c:pt>
                <c:pt idx="1300">
                  <c:v>19.332091756897206</c:v>
                </c:pt>
                <c:pt idx="1301">
                  <c:v>18.602992615661726</c:v>
                </c:pt>
                <c:pt idx="1302">
                  <c:v>17.905815292917229</c:v>
                </c:pt>
                <c:pt idx="1303">
                  <c:v>17.244922860829181</c:v>
                </c:pt>
                <c:pt idx="1304">
                  <c:v>16.624441666838194</c:v>
                </c:pt>
                <c:pt idx="1305">
                  <c:v>16.048218107917009</c:v>
                </c:pt>
                <c:pt idx="1306">
                  <c:v>15.519780096022822</c:v>
                </c:pt>
                <c:pt idx="1307">
                  <c:v>15.042303631539671</c:v>
                </c:pt>
                <c:pt idx="1308">
                  <c:v>14.618584660251651</c:v>
                </c:pt>
                <c:pt idx="1309">
                  <c:v>14.251016175578625</c:v>
                </c:pt>
                <c:pt idx="1310">
                  <c:v>13.94157035562595</c:v>
                </c:pt>
                <c:pt idx="1311">
                  <c:v>13.691785403050522</c:v>
                </c:pt>
                <c:pt idx="1312">
                  <c:v>13.502756688421726</c:v>
                </c:pt>
                <c:pt idx="1313">
                  <c:v>13.375131783064839</c:v>
                </c:pt>
                <c:pt idx="1314">
                  <c:v>13.309108999285376</c:v>
                </c:pt>
                <c:pt idx="1315">
                  <c:v>13.304439124866761</c:v>
                </c:pt>
                <c:pt idx="1316">
                  <c:v>13.360430132932025</c:v>
                </c:pt>
                <c:pt idx="1317">
                  <c:v>13.475954754481124</c:v>
                </c:pt>
                <c:pt idx="1318">
                  <c:v>13.649460905755323</c:v>
                </c:pt>
                <c:pt idx="1319">
                  <c:v>13.878985053339436</c:v>
                </c:pt>
                <c:pt idx="1320">
                  <c:v>14.162168665437623</c:v>
                </c:pt>
                <c:pt idx="1321">
                  <c:v>14.49627792924367</c:v>
                </c:pt>
                <c:pt idx="1322">
                  <c:v>14.878226905916916</c:v>
                </c:pt>
                <c:pt idx="1323">
                  <c:v>15.304604244031054</c:v>
                </c:pt>
                <c:pt idx="1324">
                  <c:v>15.771703480985856</c:v>
                </c:pt>
                <c:pt idx="1325">
                  <c:v>16.275556835151416</c:v>
                </c:pt>
                <c:pt idx="1326">
                  <c:v>16.811972238532437</c:v>
                </c:pt>
                <c:pt idx="1327">
                  <c:v>17.376573192595757</c:v>
                </c:pt>
                <c:pt idx="1328">
                  <c:v>17.964840862753856</c:v>
                </c:pt>
                <c:pt idx="1329">
                  <c:v>18.572157674763947</c:v>
                </c:pt>
                <c:pt idx="1330">
                  <c:v>19.193851553150648</c:v>
                </c:pt>
                <c:pt idx="1331">
                  <c:v>19.825239859674003</c:v>
                </c:pt>
                <c:pt idx="1332">
                  <c:v>20.461672057292887</c:v>
                </c:pt>
                <c:pt idx="1333">
                  <c:v>21.098570146025619</c:v>
                </c:pt>
                <c:pt idx="1334">
                  <c:v>21.731465990875531</c:v>
                </c:pt>
                <c:pt idx="1335">
                  <c:v>22.356034783064171</c:v>
                </c:pt>
                <c:pt idx="1336">
                  <c:v>22.968124035020018</c:v>
                </c:pt>
                <c:pt idx="1337">
                  <c:v>23.563777694787589</c:v>
                </c:pt>
                <c:pt idx="1338">
                  <c:v>24.139255163428544</c:v>
                </c:pt>
                <c:pt idx="1339">
                  <c:v>24.691045196297235</c:v>
                </c:pt>
                <c:pt idx="1340">
                  <c:v>25.215874853836691</c:v>
                </c:pt>
                <c:pt idx="1341">
                  <c:v>25.710713830165176</c:v>
                </c:pt>
                <c:pt idx="1342">
                  <c:v>26.17277462148839</c:v>
                </c:pt>
                <c:pt idx="1343">
                  <c:v>26.599509097573737</c:v>
                </c:pt>
                <c:pt idx="1344">
                  <c:v>26.98860210743921</c:v>
                </c:pt>
                <c:pt idx="1345">
                  <c:v>27.337962786602521</c:v>
                </c:pt>
                <c:pt idx="1346">
                  <c:v>27.645714241244622</c:v>
                </c:pt>
                <c:pt idx="1347">
                  <c:v>27.910182269020329</c:v>
                </c:pt>
                <c:pt idx="1348">
                  <c:v>28.129883742121322</c:v>
                </c:pt>
                <c:pt idx="1349">
                  <c:v>28.303515230657982</c:v>
                </c:pt>
                <c:pt idx="1350">
                  <c:v>28.429942388019427</c:v>
                </c:pt>
                <c:pt idx="1351">
                  <c:v>28.508190558424666</c:v>
                </c:pt>
                <c:pt idx="1352">
                  <c:v>28.537437003254478</c:v>
                </c:pt>
                <c:pt idx="1353">
                  <c:v>28.517005078788518</c:v>
                </c:pt>
                <c:pt idx="1354">
                  <c:v>28.44636063455502</c:v>
                </c:pt>
                <c:pt idx="1355">
                  <c:v>28.325110838606889</c:v>
                </c:pt>
                <c:pt idx="1356">
                  <c:v>28.153005572916836</c:v>
                </c:pt>
                <c:pt idx="1357">
                  <c:v>27.929941477419565</c:v>
                </c:pt>
                <c:pt idx="1358">
                  <c:v>27.655968653326706</c:v>
                </c:pt>
                <c:pt idx="1359">
                  <c:v>27.331299963407194</c:v>
                </c:pt>
                <c:pt idx="1360">
                  <c:v>26.956322787283174</c:v>
                </c:pt>
                <c:pt idx="1361">
                  <c:v>26.531613002185289</c:v>
                </c:pt>
                <c:pt idx="1362">
                  <c:v>26.057950863529221</c:v>
                </c:pt>
                <c:pt idx="1363">
                  <c:v>25.536338355657591</c:v>
                </c:pt>
                <c:pt idx="1364">
                  <c:v>24.968017473059003</c:v>
                </c:pt>
                <c:pt idx="1365">
                  <c:v>24.35448877990919</c:v>
                </c:pt>
                <c:pt idx="1366">
                  <c:v>23.697529486317521</c:v>
                </c:pt>
                <c:pt idx="1367">
                  <c:v>22.999210180508989</c:v>
                </c:pt>
                <c:pt idx="1368">
                  <c:v>22.261909276362509</c:v>
                </c:pt>
                <c:pt idx="1369">
                  <c:v>21.488324185530569</c:v>
                </c:pt>
                <c:pt idx="1370">
                  <c:v>20.681478213509788</c:v>
                </c:pt>
                <c:pt idx="1371">
                  <c:v>19.844722219617189</c:v>
                </c:pt>
                <c:pt idx="1372">
                  <c:v>18.981730179887222</c:v>
                </c:pt>
                <c:pt idx="1373">
                  <c:v>18.096487953976578</c:v>
                </c:pt>
                <c:pt idx="1374">
                  <c:v>17.193274781753985</c:v>
                </c:pt>
                <c:pt idx="1375">
                  <c:v>16.276637315773609</c:v>
                </c:pt>
                <c:pt idx="1376">
                  <c:v>15.351356319065905</c:v>
                </c:pt>
                <c:pt idx="1377">
                  <c:v>14.422406504096505</c:v>
                </c:pt>
                <c:pt idx="1378">
                  <c:v>13.494910333850868</c:v>
                </c:pt>
                <c:pt idx="1379">
                  <c:v>12.574086922500275</c:v>
                </c:pt>
                <c:pt idx="1380">
                  <c:v>11.665197433957324</c:v>
                </c:pt>
                <c:pt idx="1381">
                  <c:v>10.773488558268122</c:v>
                </c:pt>
                <c:pt idx="1382">
                  <c:v>9.9041357311503688</c:v>
                </c:pt>
                <c:pt idx="1383">
                  <c:v>9.0621877429741495</c:v>
                </c:pt>
                <c:pt idx="1384">
                  <c:v>8.2525142619477769</c:v>
                </c:pt>
                <c:pt idx="1385">
                  <c:v>7.4797575839893602</c:v>
                </c:pt>
                <c:pt idx="1386">
                  <c:v>6.7482896387548914</c:v>
                </c:pt>
                <c:pt idx="1387">
                  <c:v>6.0621749532748295</c:v>
                </c:pt>
                <c:pt idx="1388">
                  <c:v>5.4251399298934295</c:v>
                </c:pt>
                <c:pt idx="1389">
                  <c:v>4.8405484612078125</c:v>
                </c:pt>
                <c:pt idx="1390">
                  <c:v>4.3113836055223489</c:v>
                </c:pt>
                <c:pt idx="1391">
                  <c:v>3.8402348005031182</c:v>
                </c:pt>
                <c:pt idx="1392">
                  <c:v>3.4292899122400033</c:v>
                </c:pt>
                <c:pt idx="1393">
                  <c:v>3.0803313071833229</c:v>
                </c:pt>
                <c:pt idx="1394">
                  <c:v>2.7947350947747229</c:v>
                </c:pt>
                <c:pt idx="1395">
                  <c:v>2.5734727135475417</c:v>
                </c:pt>
                <c:pt idx="1396">
                  <c:v>2.4171141140416119</c:v>
                </c:pt>
                <c:pt idx="1397">
                  <c:v>2.3258319168747335</c:v>
                </c:pt>
                <c:pt idx="1398">
                  <c:v>2.2994060815532547</c:v>
                </c:pt>
                <c:pt idx="1399">
                  <c:v>2.3372287986904405</c:v>
                </c:pt>
                <c:pt idx="1400">
                  <c:v>2.4383095032265465</c:v>
                </c:pt>
                <c:pt idx="1401">
                  <c:v>2.6012800876602906</c:v>
                </c:pt>
                <c:pt idx="1402">
                  <c:v>2.8244005616677654</c:v>
                </c:pt>
                <c:pt idx="1403">
                  <c:v>3.1055655481171685</c:v>
                </c:pt>
                <c:pt idx="1404">
                  <c:v>3.4423121166817308</c:v>
                </c:pt>
                <c:pt idx="1405">
                  <c:v>3.8318295274671597</c:v>
                </c:pt>
                <c:pt idx="1406">
                  <c:v>4.2709714822918565</c:v>
                </c:pt>
                <c:pt idx="1407">
                  <c:v>4.7562714565273394</c:v>
                </c:pt>
                <c:pt idx="1408">
                  <c:v>5.2839616083576404</c:v>
                </c:pt>
                <c:pt idx="1409">
                  <c:v>5.8499956368247759</c:v>
                </c:pt>
                <c:pt idx="1410">
                  <c:v>6.4500757906256032</c:v>
                </c:pt>
                <c:pt idx="1411">
                  <c:v>7.079684025629879</c:v>
                </c:pt>
                <c:pt idx="1412">
                  <c:v>7.7341170835009496</c:v>
                </c:pt>
                <c:pt idx="1413">
                  <c:v>8.4085250323808634</c:v>
                </c:pt>
                <c:pt idx="1414">
                  <c:v>9.0979525908802898</c:v>
                </c:pt>
                <c:pt idx="1415">
                  <c:v>9.7973823661924389</c:v>
                </c:pt>
                <c:pt idx="1416">
                  <c:v>10.501778991927965</c:v>
                </c:pt>
                <c:pt idx="1417">
                  <c:v>11.206133063787497</c:v>
                </c:pt>
                <c:pt idx="1418">
                  <c:v>11.905503749111325</c:v>
                </c:pt>
                <c:pt idx="1419">
                  <c:v>12.595058991640689</c:v>
                </c:pt>
                <c:pt idx="1420">
                  <c:v>13.270112341584095</c:v>
                </c:pt>
                <c:pt idx="1421">
                  <c:v>13.926155603998325</c:v>
                </c:pt>
                <c:pt idx="1422">
                  <c:v>14.558886702134275</c:v>
                </c:pt>
                <c:pt idx="1423">
                  <c:v>15.164232380755498</c:v>
                </c:pt>
                <c:pt idx="1424">
                  <c:v>15.738365610709813</c:v>
                </c:pt>
                <c:pt idx="1425">
                  <c:v>16.277717784497284</c:v>
                </c:pt>
                <c:pt idx="1426">
                  <c:v>16.7789859997058</c:v>
                </c:pt>
                <c:pt idx="1427">
                  <c:v>17.239135902963426</c:v>
                </c:pt>
                <c:pt idx="1428">
                  <c:v>17.65540070503809</c:v>
                </c:pt>
                <c:pt idx="1429">
                  <c:v>18.025277075260245</c:v>
                </c:pt>
                <c:pt idx="1430">
                  <c:v>18.346518681080461</c:v>
                </c:pt>
                <c:pt idx="1431">
                  <c:v>18.617128159333529</c:v>
                </c:pt>
                <c:pt idx="1432">
                  <c:v>18.835348294399829</c:v>
                </c:pt>
                <c:pt idx="1433">
                  <c:v>18.999653140441929</c:v>
                </c:pt>
                <c:pt idx="1434">
                  <c:v>19.10873976587856</c:v>
                </c:pt>
                <c:pt idx="1435">
                  <c:v>19.161521223362929</c:v>
                </c:pt>
                <c:pt idx="1436">
                  <c:v>19.157121261944731</c:v>
                </c:pt>
                <c:pt idx="1437">
                  <c:v>19.094871202938332</c:v>
                </c:pt>
                <c:pt idx="1438">
                  <c:v>18.974309299231223</c:v>
                </c:pt>
                <c:pt idx="1439">
                  <c:v>18.79518279023911</c:v>
                </c:pt>
                <c:pt idx="1440">
                  <c:v>18.55745275155423</c:v>
                </c:pt>
                <c:pt idx="1441">
                  <c:v>18.261301719140928</c:v>
                </c:pt>
                <c:pt idx="1442">
                  <c:v>17.907143942241024</c:v>
                </c:pt>
                <c:pt idx="1443">
                  <c:v>17.495637986882755</c:v>
                </c:pt>
                <c:pt idx="1444">
                  <c:v>17.02770127382782</c:v>
                </c:pt>
                <c:pt idx="1445">
                  <c:v>16.504525993067116</c:v>
                </c:pt>
                <c:pt idx="1446">
                  <c:v>15.927595695491057</c:v>
                </c:pt>
                <c:pt idx="1447">
                  <c:v>15.298701727084509</c:v>
                </c:pt>
                <c:pt idx="1448">
                  <c:v>14.619958550073614</c:v>
                </c:pt>
                <c:pt idx="1449">
                  <c:v>13.893816899063209</c:v>
                </c:pt>
                <c:pt idx="1450">
                  <c:v>13.123073659989755</c:v>
                </c:pt>
                <c:pt idx="1451">
                  <c:v>12.310877347920224</c:v>
                </c:pt>
                <c:pt idx="1452">
                  <c:v>11.460728107799778</c:v>
                </c:pt>
                <c:pt idx="1453">
                  <c:v>10.576471279212555</c:v>
                </c:pt>
                <c:pt idx="1454">
                  <c:v>9.6622837568583027</c:v>
                </c:pt>
                <c:pt idx="1455">
                  <c:v>8.7226526414614654</c:v>
                </c:pt>
                <c:pt idx="1456">
                  <c:v>7.7623460027357885</c:v>
                </c:pt>
                <c:pt idx="1457">
                  <c:v>6.7863759503090986</c:v>
                </c:pt>
                <c:pt idx="1458">
                  <c:v>5.7999546064466285</c:v>
                </c:pt>
                <c:pt idx="1459">
                  <c:v>4.8084439665141909</c:v>
                </c:pt>
                <c:pt idx="1460">
                  <c:v>3.8173009871308197</c:v>
                </c:pt>
                <c:pt idx="1461">
                  <c:v>2.8320195264749448</c:v>
                </c:pt>
                <c:pt idx="1462">
                  <c:v>1.8580709495569843</c:v>
                </c:pt>
                <c:pt idx="1463">
                  <c:v>0.9008452851900326</c:v>
                </c:pt>
                <c:pt idx="1464">
                  <c:v>-3.440522648615775E-2</c:v>
                </c:pt>
                <c:pt idx="1465">
                  <c:v>-0.9426185221529132</c:v>
                </c:pt>
                <c:pt idx="1466">
                  <c:v>-1.8189696316585129</c:v>
                </c:pt>
                <c:pt idx="1467">
                  <c:v>-2.658911057572563</c:v>
                </c:pt>
                <c:pt idx="1468">
                  <c:v>-3.4582059408124759</c:v>
                </c:pt>
                <c:pt idx="1469">
                  <c:v>-4.2129537357542794</c:v>
                </c:pt>
                <c:pt idx="1470">
                  <c:v>-4.9196085008467874</c:v>
                </c:pt>
                <c:pt idx="1471">
                  <c:v>-5.5749902496395345</c:v>
                </c:pt>
                <c:pt idx="1472">
                  <c:v>-6.1762900837106818</c:v>
                </c:pt>
                <c:pt idx="1473">
                  <c:v>-6.7210700323019337</c:v>
                </c:pt>
                <c:pt idx="1474">
                  <c:v>-7.2072586501892566</c:v>
                </c:pt>
                <c:pt idx="1475">
                  <c:v>-7.6331434784067271</c:v>
                </c:pt>
                <c:pt idx="1476">
                  <c:v>-7.9973614595889284</c:v>
                </c:pt>
                <c:pt idx="1477">
                  <c:v>-8.2988883315016579</c:v>
                </c:pt>
                <c:pt idx="1478">
                  <c:v>-8.5370279106545919</c:v>
                </c:pt>
                <c:pt idx="1479">
                  <c:v>-8.7114020344479748</c:v>
                </c:pt>
                <c:pt idx="1480">
                  <c:v>-8.8219417657961525</c:v>
                </c:pt>
                <c:pt idx="1481">
                  <c:v>-8.8688802876944397</c:v>
                </c:pt>
                <c:pt idx="1482">
                  <c:v>-8.8527477341707268</c:v>
                </c:pt>
                <c:pt idx="1483">
                  <c:v>-8.7743680243749438</c:v>
                </c:pt>
                <c:pt idx="1484">
                  <c:v>-8.6348575929200315</c:v>
                </c:pt>
                <c:pt idx="1485">
                  <c:v>-8.4356257460292277</c:v>
                </c:pt>
                <c:pt idx="1486">
                  <c:v>-8.1783762233871649</c:v>
                </c:pt>
                <c:pt idx="1487">
                  <c:v>-7.865109413836846</c:v>
                </c:pt>
                <c:pt idx="1488">
                  <c:v>-7.4981245636931995</c:v>
                </c:pt>
                <c:pt idx="1489">
                  <c:v>-7.0800212344664875</c:v>
                </c:pt>
                <c:pt idx="1490">
                  <c:v>-6.6136992175763085</c:v>
                </c:pt>
                <c:pt idx="1491">
                  <c:v>-6.1023561025485282</c:v>
                </c:pt>
                <c:pt idx="1492">
                  <c:v>-5.5494817269193684</c:v>
                </c:pt>
                <c:pt idx="1493">
                  <c:v>-4.9588488138428533</c:v>
                </c:pt>
                <c:pt idx="1494">
                  <c:v>-4.3344992281333425</c:v>
                </c:pt>
                <c:pt idx="1495">
                  <c:v>-3.6807254509147493</c:v>
                </c:pt>
                <c:pt idx="1496">
                  <c:v>-3.0020470811867837</c:v>
                </c:pt>
                <c:pt idx="1497">
                  <c:v>-2.3031824095119542</c:v>
                </c:pt>
                <c:pt idx="1498">
                  <c:v>-1.5890153608839461</c:v>
                </c:pt>
                <c:pt idx="1499">
                  <c:v>-0.86455835414481264</c:v>
                </c:pt>
                <c:pt idx="1500">
                  <c:v>-2.2004036329109044E-13</c:v>
                </c:pt>
                <c:pt idx="1501">
                  <c:v>0.86455835414451265</c:v>
                </c:pt>
                <c:pt idx="1502">
                  <c:v>1.7238146779772119</c:v>
                </c:pt>
                <c:pt idx="1503">
                  <c:v>2.5725179325839953</c:v>
                </c:pt>
                <c:pt idx="1504">
                  <c:v>3.4055175589136852</c:v>
                </c:pt>
                <c:pt idx="1505">
                  <c:v>4.2178100536488943</c:v>
                </c:pt>
                <c:pt idx="1506">
                  <c:v>5.0045814007734055</c:v>
                </c:pt>
                <c:pt idx="1507">
                  <c:v>5.7612443736987515</c:v>
                </c:pt>
                <c:pt idx="1508">
                  <c:v>6.4834700166174875</c:v>
                </c:pt>
                <c:pt idx="1509">
                  <c:v>7.1672129306206065</c:v>
                </c:pt>
                <c:pt idx="1510">
                  <c:v>7.8087303059980453</c:v>
                </c:pt>
                <c:pt idx="1511">
                  <c:v>8.4045949354702678</c:v>
                </c:pt>
                <c:pt idx="1512">
                  <c:v>8.9517026966471747</c:v>
                </c:pt>
                <c:pt idx="1513">
                  <c:v>9.4472751940574806</c:v>
                </c:pt>
                <c:pt idx="1514">
                  <c:v>9.8888583953944789</c:v>
                </c:pt>
                <c:pt idx="1515">
                  <c:v>10.274318182274376</c:v>
                </c:pt>
                <c:pt idx="1516">
                  <c:v>10.601833765931268</c:v>
                </c:pt>
                <c:pt idx="1517">
                  <c:v>10.869889899056711</c:v>
                </c:pt>
                <c:pt idx="1518">
                  <c:v>11.077268754270998</c:v>
                </c:pt>
                <c:pt idx="1519">
                  <c:v>11.223042245834169</c:v>
                </c:pt>
                <c:pt idx="1520">
                  <c:v>11.306565452213922</c:v>
                </c:pt>
                <c:pt idx="1521">
                  <c:v>11.327471660095098</c:v>
                </c:pt>
                <c:pt idx="1522">
                  <c:v>11.285669401197017</c:v>
                </c:pt>
                <c:pt idx="1523">
                  <c:v>11.181341696500562</c:v>
                </c:pt>
                <c:pt idx="1524">
                  <c:v>11.014947561796118</c:v>
                </c:pt>
                <c:pt idx="1525">
                  <c:v>10.787225666833798</c:v>
                </c:pt>
                <c:pt idx="1526">
                  <c:v>10.499199880621006</c:v>
                </c:pt>
                <c:pt idx="1527">
                  <c:v>10.152186280718025</c:v>
                </c:pt>
                <c:pt idx="1528">
                  <c:v>9.7478010586521151</c:v>
                </c:pt>
                <c:pt idx="1529">
                  <c:v>9.2879686218412179</c:v>
                </c:pt>
                <c:pt idx="1530">
                  <c:v>8.7749290809496987</c:v>
                </c:pt>
                <c:pt idx="1531">
                  <c:v>8.2112442278568789</c:v>
                </c:pt>
                <c:pt idx="1532">
                  <c:v>7.5998010616016973</c:v>
                </c:pt>
                <c:pt idx="1533">
                  <c:v>6.943811916088376</c:v>
                </c:pt>
                <c:pt idx="1534">
                  <c:v>6.2468102914123484</c:v>
                </c:pt>
                <c:pt idx="1535">
                  <c:v>5.5126415956883914</c:v>
                </c:pt>
                <c:pt idx="1536">
                  <c:v>4.7454481681695784</c:v>
                </c:pt>
                <c:pt idx="1537">
                  <c:v>3.9496481746121059</c:v>
                </c:pt>
                <c:pt idx="1538">
                  <c:v>3.1299082342453572</c:v>
                </c:pt>
                <c:pt idx="1539">
                  <c:v>2.2911099407003612</c:v>
                </c:pt>
                <c:pt idx="1540">
                  <c:v>1.4383107580350158</c:v>
                </c:pt>
                <c:pt idx="1541">
                  <c:v>0.5767000849005226</c:v>
                </c:pt>
                <c:pt idx="1542">
                  <c:v>-0.28844843943173626</c:v>
                </c:pt>
                <c:pt idx="1543">
                  <c:v>-1.1518270876078258</c:v>
                </c:pt>
                <c:pt idx="1544">
                  <c:v>-2.008145204539677</c:v>
                </c:pt>
                <c:pt idx="1545">
                  <c:v>-2.8521798620822647</c:v>
                </c:pt>
                <c:pt idx="1546">
                  <c:v>-3.6788245260933552</c:v>
                </c:pt>
                <c:pt idx="1547">
                  <c:v>-4.4831343767737755</c:v>
                </c:pt>
                <c:pt idx="1548">
                  <c:v>-5.2603671261170009</c:v>
                </c:pt>
                <c:pt idx="1549">
                  <c:v>-6.0060184411845334</c:v>
                </c:pt>
                <c:pt idx="1550">
                  <c:v>-6.7158513861434752</c:v>
                </c:pt>
                <c:pt idx="1551">
                  <c:v>-7.385919615152897</c:v>
                </c:pt>
                <c:pt idx="1552">
                  <c:v>-8.0125843587483736</c:v>
                </c:pt>
                <c:pt idx="1553">
                  <c:v>-8.5925255281048027</c:v>
                </c:pt>
                <c:pt idx="1554">
                  <c:v>-9.1227474989739346</c:v>
                </c:pt>
                <c:pt idx="1555">
                  <c:v>-9.6005803202883797</c:v>
                </c:pt>
                <c:pt idx="1556">
                  <c:v>-10.023677217078827</c:v>
                </c:pt>
                <c:pt idx="1557">
                  <c:v>-10.390009323944456</c:v>
                </c:pt>
                <c:pt idx="1558">
                  <c:v>-10.697858598219518</c:v>
                </c:pt>
                <c:pt idx="1559">
                  <c:v>-10.945809828004766</c:v>
                </c:pt>
                <c:pt idx="1560">
                  <c:v>-11.132742577526008</c:v>
                </c:pt>
                <c:pt idx="1561">
                  <c:v>-11.257823809187324</c:v>
                </c:pt>
                <c:pt idx="1562">
                  <c:v>-11.3205017959444</c:v>
                </c:pt>
                <c:pt idx="1563">
                  <c:v>-11.320501795944406</c:v>
                </c:pt>
                <c:pt idx="1564">
                  <c:v>-11.257823809187352</c:v>
                </c:pt>
                <c:pt idx="1565">
                  <c:v>-11.132742577526074</c:v>
                </c:pt>
                <c:pt idx="1566">
                  <c:v>-10.945809828004824</c:v>
                </c:pt>
                <c:pt idx="1567">
                  <c:v>-10.69785859821962</c:v>
                </c:pt>
                <c:pt idx="1568">
                  <c:v>-10.390009323944566</c:v>
                </c:pt>
                <c:pt idx="1569">
                  <c:v>-10.023677217079006</c:v>
                </c:pt>
                <c:pt idx="1570">
                  <c:v>-9.6005803202885467</c:v>
                </c:pt>
                <c:pt idx="1571">
                  <c:v>-9.12274749897413</c:v>
                </c:pt>
                <c:pt idx="1572">
                  <c:v>-8.5925255281050248</c:v>
                </c:pt>
                <c:pt idx="1573">
                  <c:v>-8.0125843587485619</c:v>
                </c:pt>
                <c:pt idx="1574">
                  <c:v>-7.3859196151531314</c:v>
                </c:pt>
                <c:pt idx="1575">
                  <c:v>-6.7158513861437115</c:v>
                </c:pt>
                <c:pt idx="1576">
                  <c:v>-6.0060184411847803</c:v>
                </c:pt>
                <c:pt idx="1577">
                  <c:v>-5.260367126117278</c:v>
                </c:pt>
                <c:pt idx="1578">
                  <c:v>-4.4831343767740455</c:v>
                </c:pt>
                <c:pt idx="1579">
                  <c:v>-3.6788245260936332</c:v>
                </c:pt>
                <c:pt idx="1580">
                  <c:v>-2.8521798620825751</c:v>
                </c:pt>
                <c:pt idx="1581">
                  <c:v>-2.0081452045399772</c:v>
                </c:pt>
                <c:pt idx="1582">
                  <c:v>-1.1518270876081258</c:v>
                </c:pt>
                <c:pt idx="1583">
                  <c:v>-0.28844843943203641</c:v>
                </c:pt>
                <c:pt idx="1584">
                  <c:v>0.57670008490020219</c:v>
                </c:pt>
                <c:pt idx="1585">
                  <c:v>1.4383107580346917</c:v>
                </c:pt>
                <c:pt idx="1586">
                  <c:v>2.2911099407000592</c:v>
                </c:pt>
                <c:pt idx="1587">
                  <c:v>3.1299082342450575</c:v>
                </c:pt>
                <c:pt idx="1588">
                  <c:v>3.9496481746118133</c:v>
                </c:pt>
                <c:pt idx="1589">
                  <c:v>4.7454481681692862</c:v>
                </c:pt>
                <c:pt idx="1590">
                  <c:v>5.512641595688148</c:v>
                </c:pt>
                <c:pt idx="1591">
                  <c:v>6.2468102914121024</c:v>
                </c:pt>
                <c:pt idx="1592">
                  <c:v>6.9438119160881397</c:v>
                </c:pt>
                <c:pt idx="1593">
                  <c:v>7.5998010616014726</c:v>
                </c:pt>
                <c:pt idx="1594">
                  <c:v>8.2112442278566729</c:v>
                </c:pt>
                <c:pt idx="1595">
                  <c:v>8.774929080949498</c:v>
                </c:pt>
                <c:pt idx="1596">
                  <c:v>9.2879686218410189</c:v>
                </c:pt>
                <c:pt idx="1597">
                  <c:v>9.7478010586519979</c:v>
                </c:pt>
                <c:pt idx="1598">
                  <c:v>10.152186280717856</c:v>
                </c:pt>
                <c:pt idx="1599">
                  <c:v>10.499199880620926</c:v>
                </c:pt>
                <c:pt idx="1600">
                  <c:v>10.787225666833725</c:v>
                </c:pt>
                <c:pt idx="1601">
                  <c:v>11.014947561796044</c:v>
                </c:pt>
                <c:pt idx="1602">
                  <c:v>11.181341696500498</c:v>
                </c:pt>
                <c:pt idx="1603">
                  <c:v>11.285669401196996</c:v>
                </c:pt>
                <c:pt idx="1604">
                  <c:v>11.327471660095098</c:v>
                </c:pt>
                <c:pt idx="1605">
                  <c:v>11.306565452213926</c:v>
                </c:pt>
                <c:pt idx="1606">
                  <c:v>11.22304224583422</c:v>
                </c:pt>
                <c:pt idx="1607">
                  <c:v>11.077268754271048</c:v>
                </c:pt>
                <c:pt idx="1608">
                  <c:v>10.869889899056799</c:v>
                </c:pt>
                <c:pt idx="1609">
                  <c:v>10.601833765931348</c:v>
                </c:pt>
                <c:pt idx="1610">
                  <c:v>10.274318182274499</c:v>
                </c:pt>
                <c:pt idx="1611">
                  <c:v>9.8888583953946156</c:v>
                </c:pt>
                <c:pt idx="1612">
                  <c:v>9.4472751940576689</c:v>
                </c:pt>
                <c:pt idx="1613">
                  <c:v>8.9517026966473878</c:v>
                </c:pt>
                <c:pt idx="1614">
                  <c:v>8.4045949354704295</c:v>
                </c:pt>
                <c:pt idx="1615">
                  <c:v>7.80873030599827</c:v>
                </c:pt>
                <c:pt idx="1616">
                  <c:v>7.1672129306208365</c:v>
                </c:pt>
                <c:pt idx="1617">
                  <c:v>6.4834700166177468</c:v>
                </c:pt>
                <c:pt idx="1618">
                  <c:v>5.7612443736990109</c:v>
                </c:pt>
                <c:pt idx="1619">
                  <c:v>5.0045814007736871</c:v>
                </c:pt>
                <c:pt idx="1620">
                  <c:v>4.2178100536491945</c:v>
                </c:pt>
                <c:pt idx="1621">
                  <c:v>3.4055175589139934</c:v>
                </c:pt>
                <c:pt idx="1622">
                  <c:v>2.5725179325842937</c:v>
                </c:pt>
                <c:pt idx="1623">
                  <c:v>1.7238146779775116</c:v>
                </c:pt>
                <c:pt idx="1624">
                  <c:v>0.86455835414482185</c:v>
                </c:pt>
                <c:pt idx="1625">
                  <c:v>1.0001834695049592E-13</c:v>
                </c:pt>
                <c:pt idx="1626">
                  <c:v>-0.86455835414446203</c:v>
                </c:pt>
                <c:pt idx="1627">
                  <c:v>-1.7238146779773305</c:v>
                </c:pt>
                <c:pt idx="1628">
                  <c:v>-2.5725179325841228</c:v>
                </c:pt>
                <c:pt idx="1629">
                  <c:v>-3.4055175589134956</c:v>
                </c:pt>
                <c:pt idx="1630">
                  <c:v>-4.217810053649008</c:v>
                </c:pt>
                <c:pt idx="1631">
                  <c:v>-5.0045814007732146</c:v>
                </c:pt>
                <c:pt idx="1632">
                  <c:v>-5.7612443736988421</c:v>
                </c:pt>
                <c:pt idx="1633">
                  <c:v>-6.4834700166175976</c:v>
                </c:pt>
                <c:pt idx="1634">
                  <c:v>-7.1672129306204315</c:v>
                </c:pt>
                <c:pt idx="1635">
                  <c:v>-7.8087303059981439</c:v>
                </c:pt>
                <c:pt idx="1636">
                  <c:v>-8.4045949354700866</c:v>
                </c:pt>
                <c:pt idx="1637">
                  <c:v>-8.9517026966472883</c:v>
                </c:pt>
                <c:pt idx="1638">
                  <c:v>-9.447275194057525</c:v>
                </c:pt>
                <c:pt idx="1639">
                  <c:v>-9.8888583953944433</c:v>
                </c:pt>
                <c:pt idx="1640">
                  <c:v>-10.274318182274419</c:v>
                </c:pt>
                <c:pt idx="1641">
                  <c:v>-10.601833765931261</c:v>
                </c:pt>
                <c:pt idx="1642">
                  <c:v>-10.86988989905673</c:v>
                </c:pt>
                <c:pt idx="1643">
                  <c:v>-11.077268754270998</c:v>
                </c:pt>
                <c:pt idx="1644">
                  <c:v>-11.223042245834145</c:v>
                </c:pt>
                <c:pt idx="1645">
                  <c:v>-11.306565452213922</c:v>
                </c:pt>
                <c:pt idx="1646">
                  <c:v>-11.327471660095105</c:v>
                </c:pt>
                <c:pt idx="1647">
                  <c:v>-11.285669401197007</c:v>
                </c:pt>
                <c:pt idx="1648">
                  <c:v>-11.181341696500553</c:v>
                </c:pt>
                <c:pt idx="1649">
                  <c:v>-11.014947561796163</c:v>
                </c:pt>
                <c:pt idx="1650">
                  <c:v>-10.787225666833768</c:v>
                </c:pt>
                <c:pt idx="1651">
                  <c:v>-10.499199880621084</c:v>
                </c:pt>
                <c:pt idx="1652">
                  <c:v>-10.152186280717972</c:v>
                </c:pt>
                <c:pt idx="1653">
                  <c:v>-9.7478010586520689</c:v>
                </c:pt>
                <c:pt idx="1654">
                  <c:v>-9.2879686218412481</c:v>
                </c:pt>
                <c:pt idx="1655">
                  <c:v>-8.774929080949633</c:v>
                </c:pt>
                <c:pt idx="1656">
                  <c:v>-8.2112442278569127</c:v>
                </c:pt>
                <c:pt idx="1657">
                  <c:v>-7.5998010616018714</c:v>
                </c:pt>
                <c:pt idx="1658">
                  <c:v>-6.9438119160882765</c:v>
                </c:pt>
                <c:pt idx="1659">
                  <c:v>-6.2468102914125314</c:v>
                </c:pt>
                <c:pt idx="1660">
                  <c:v>-5.5126415956882893</c:v>
                </c:pt>
                <c:pt idx="1661">
                  <c:v>-4.7454481681696139</c:v>
                </c:pt>
                <c:pt idx="1662">
                  <c:v>-3.9496481746123138</c:v>
                </c:pt>
                <c:pt idx="1663">
                  <c:v>-3.1299082342453866</c:v>
                </c:pt>
                <c:pt idx="1664">
                  <c:v>-2.2911099407005455</c:v>
                </c:pt>
                <c:pt idx="1665">
                  <c:v>-1.4383107580348828</c:v>
                </c:pt>
                <c:pt idx="1666">
                  <c:v>-0.5767000849003926</c:v>
                </c:pt>
                <c:pt idx="1667">
                  <c:v>0.28844843943168635</c:v>
                </c:pt>
                <c:pt idx="1668">
                  <c:v>1.1518270876079431</c:v>
                </c:pt>
                <c:pt idx="1669">
                  <c:v>2.0081452045396269</c:v>
                </c:pt>
                <c:pt idx="1670">
                  <c:v>2.8521798620823855</c:v>
                </c:pt>
                <c:pt idx="1671">
                  <c:v>3.6788245260934636</c:v>
                </c:pt>
                <c:pt idx="1672">
                  <c:v>4.4831343767735765</c:v>
                </c:pt>
                <c:pt idx="1673">
                  <c:v>5.2603671261171003</c:v>
                </c:pt>
                <c:pt idx="1674">
                  <c:v>6.0060184411843514</c:v>
                </c:pt>
                <c:pt idx="1675">
                  <c:v>6.7158513861435631</c:v>
                </c:pt>
                <c:pt idx="1676">
                  <c:v>7.3859196151528694</c:v>
                </c:pt>
                <c:pt idx="1677">
                  <c:v>8.0125843587482066</c:v>
                </c:pt>
                <c:pt idx="1678">
                  <c:v>8.5925255281048027</c:v>
                </c:pt>
                <c:pt idx="1679">
                  <c:v>9.122747498973828</c:v>
                </c:pt>
                <c:pt idx="1680">
                  <c:v>9.6005803202884366</c:v>
                </c:pt>
                <c:pt idx="1681">
                  <c:v>10.023677217078886</c:v>
                </c:pt>
                <c:pt idx="1682">
                  <c:v>10.390009323944454</c:v>
                </c:pt>
                <c:pt idx="1683">
                  <c:v>10.697858598219568</c:v>
                </c:pt>
                <c:pt idx="1684">
                  <c:v>10.945809828004746</c:v>
                </c:pt>
                <c:pt idx="1685">
                  <c:v>11.132742577526034</c:v>
                </c:pt>
                <c:pt idx="1686">
                  <c:v>11.257823809187332</c:v>
                </c:pt>
                <c:pt idx="1687">
                  <c:v>11.3205017959444</c:v>
                </c:pt>
                <c:pt idx="1688">
                  <c:v>11.3205017959444</c:v>
                </c:pt>
                <c:pt idx="1689">
                  <c:v>11.257823809187389</c:v>
                </c:pt>
                <c:pt idx="1690">
                  <c:v>11.132742577526042</c:v>
                </c:pt>
                <c:pt idx="1691">
                  <c:v>10.945809828004824</c:v>
                </c:pt>
                <c:pt idx="1692">
                  <c:v>10.697858598219707</c:v>
                </c:pt>
                <c:pt idx="1693">
                  <c:v>10.390009323944632</c:v>
                </c:pt>
                <c:pt idx="1694">
                  <c:v>10.02367721707907</c:v>
                </c:pt>
                <c:pt idx="1695">
                  <c:v>9.6005803202885645</c:v>
                </c:pt>
                <c:pt idx="1696">
                  <c:v>9.1227474989740518</c:v>
                </c:pt>
                <c:pt idx="1697">
                  <c:v>8.5925255281050568</c:v>
                </c:pt>
                <c:pt idx="1698">
                  <c:v>8.012584358748482</c:v>
                </c:pt>
                <c:pt idx="1699">
                  <c:v>7.3859196151532895</c:v>
                </c:pt>
                <c:pt idx="1700">
                  <c:v>6.7158513861437505</c:v>
                </c:pt>
                <c:pt idx="1701">
                  <c:v>6.0060184411846924</c:v>
                </c:pt>
                <c:pt idx="1702">
                  <c:v>5.2603671261174565</c:v>
                </c:pt>
                <c:pt idx="1703">
                  <c:v>4.4831343767741059</c:v>
                </c:pt>
                <c:pt idx="1704">
                  <c:v>3.6788245260936732</c:v>
                </c:pt>
                <c:pt idx="1705">
                  <c:v>2.8521798620824454</c:v>
                </c:pt>
                <c:pt idx="1706">
                  <c:v>2.0081452045400066</c:v>
                </c:pt>
                <c:pt idx="1707">
                  <c:v>1.1518270876081758</c:v>
                </c:pt>
                <c:pt idx="1708">
                  <c:v>0.28844843943191639</c:v>
                </c:pt>
                <c:pt idx="1709">
                  <c:v>-0.57670008490000224</c:v>
                </c:pt>
                <c:pt idx="1710">
                  <c:v>-1.4383107580346524</c:v>
                </c:pt>
                <c:pt idx="1711">
                  <c:v>-2.2911099407003332</c:v>
                </c:pt>
                <c:pt idx="1712">
                  <c:v>-3.1299082342450077</c:v>
                </c:pt>
                <c:pt idx="1713">
                  <c:v>-3.9496481746119327</c:v>
                </c:pt>
                <c:pt idx="1714">
                  <c:v>-4.7454481681690979</c:v>
                </c:pt>
                <c:pt idx="1715">
                  <c:v>-5.5126415956880921</c:v>
                </c:pt>
                <c:pt idx="1716">
                  <c:v>-6.2468102914121904</c:v>
                </c:pt>
                <c:pt idx="1717">
                  <c:v>-6.9438119160879745</c:v>
                </c:pt>
                <c:pt idx="1718">
                  <c:v>-7.5998010616014415</c:v>
                </c:pt>
                <c:pt idx="1719">
                  <c:v>-8.211244227856751</c:v>
                </c:pt>
                <c:pt idx="1720">
                  <c:v>-8.7749290809493719</c:v>
                </c:pt>
                <c:pt idx="1721">
                  <c:v>-9.2879686218410189</c:v>
                </c:pt>
                <c:pt idx="1722">
                  <c:v>-9.7478010586519659</c:v>
                </c:pt>
                <c:pt idx="1723">
                  <c:v>-10.152186280717938</c:v>
                </c:pt>
                <c:pt idx="1724">
                  <c:v>-10.49919988062096</c:v>
                </c:pt>
                <c:pt idx="1725">
                  <c:v>-10.787225666833601</c:v>
                </c:pt>
                <c:pt idx="1726">
                  <c:v>-11.014947561796101</c:v>
                </c:pt>
                <c:pt idx="1727">
                  <c:v>-11.181341696500498</c:v>
                </c:pt>
                <c:pt idx="1728">
                  <c:v>-11.285669401196996</c:v>
                </c:pt>
                <c:pt idx="1729">
                  <c:v>-11.327471660095098</c:v>
                </c:pt>
                <c:pt idx="1730">
                  <c:v>-11.306565452213926</c:v>
                </c:pt>
                <c:pt idx="1731">
                  <c:v>-11.223042245834202</c:v>
                </c:pt>
                <c:pt idx="1732">
                  <c:v>-11.07726875427106</c:v>
                </c:pt>
                <c:pt idx="1733">
                  <c:v>-10.869889899056799</c:v>
                </c:pt>
                <c:pt idx="1734">
                  <c:v>-10.601833765931318</c:v>
                </c:pt>
                <c:pt idx="1735">
                  <c:v>-10.274318182274616</c:v>
                </c:pt>
                <c:pt idx="1736">
                  <c:v>-9.888858395394637</c:v>
                </c:pt>
                <c:pt idx="1737">
                  <c:v>-9.447275194057676</c:v>
                </c:pt>
                <c:pt idx="1738">
                  <c:v>-8.9517026966473185</c:v>
                </c:pt>
                <c:pt idx="1739">
                  <c:v>-8.4045949354703708</c:v>
                </c:pt>
                <c:pt idx="1740">
                  <c:v>-7.8087303059985453</c:v>
                </c:pt>
                <c:pt idx="1741">
                  <c:v>-7.1672129306206145</c:v>
                </c:pt>
                <c:pt idx="1742">
                  <c:v>-6.4834700166179244</c:v>
                </c:pt>
                <c:pt idx="1743">
                  <c:v>-5.7612443736989105</c:v>
                </c:pt>
                <c:pt idx="1744">
                  <c:v>-5.0045814007737155</c:v>
                </c:pt>
                <c:pt idx="1745">
                  <c:v>-4.2178100536492265</c:v>
                </c:pt>
                <c:pt idx="1746">
                  <c:v>-3.4055175589138602</c:v>
                </c:pt>
                <c:pt idx="1747">
                  <c:v>-2.5725179325845144</c:v>
                </c:pt>
                <c:pt idx="1748">
                  <c:v>-1.7238146779775612</c:v>
                </c:pt>
                <c:pt idx="1749">
                  <c:v>-0.86455835414469184</c:v>
                </c:pt>
                <c:pt idx="1750">
                  <c:v>-3.0005504085148699E-13</c:v>
                </c:pt>
                <c:pt idx="1751">
                  <c:v>0.86455835414441262</c:v>
                </c:pt>
                <c:pt idx="1752">
                  <c:v>1.7238146779772812</c:v>
                </c:pt>
                <c:pt idx="1753">
                  <c:v>2.5725179325842347</c:v>
                </c:pt>
                <c:pt idx="1754">
                  <c:v>3.4055175589136137</c:v>
                </c:pt>
                <c:pt idx="1755">
                  <c:v>4.2178100536486776</c:v>
                </c:pt>
                <c:pt idx="1756">
                  <c:v>5.0045814007734775</c:v>
                </c:pt>
                <c:pt idx="1757">
                  <c:v>5.7612443736986814</c:v>
                </c:pt>
                <c:pt idx="1758">
                  <c:v>6.4834700166176873</c:v>
                </c:pt>
                <c:pt idx="1759">
                  <c:v>7.1672129306203933</c:v>
                </c:pt>
                <c:pt idx="1760">
                  <c:v>7.808730305998103</c:v>
                </c:pt>
                <c:pt idx="1761">
                  <c:v>8.4045949354701754</c:v>
                </c:pt>
                <c:pt idx="1762">
                  <c:v>8.9517026966471267</c:v>
                </c:pt>
                <c:pt idx="1763">
                  <c:v>9.4472751940575055</c:v>
                </c:pt>
                <c:pt idx="1764">
                  <c:v>9.8888583953944984</c:v>
                </c:pt>
                <c:pt idx="1765">
                  <c:v>10.274318182274346</c:v>
                </c:pt>
                <c:pt idx="1766">
                  <c:v>10.601833765931243</c:v>
                </c:pt>
                <c:pt idx="1767">
                  <c:v>10.86988989905673</c:v>
                </c:pt>
                <c:pt idx="1768">
                  <c:v>11.077268754271007</c:v>
                </c:pt>
                <c:pt idx="1769">
                  <c:v>11.223042245834153</c:v>
                </c:pt>
                <c:pt idx="1770">
                  <c:v>11.306565452213897</c:v>
                </c:pt>
                <c:pt idx="1771">
                  <c:v>11.327471660095098</c:v>
                </c:pt>
                <c:pt idx="1772">
                  <c:v>11.285669401197023</c:v>
                </c:pt>
                <c:pt idx="1773">
                  <c:v>11.181341696500548</c:v>
                </c:pt>
                <c:pt idx="1774">
                  <c:v>11.014947561796168</c:v>
                </c:pt>
                <c:pt idx="1775">
                  <c:v>10.787225666833779</c:v>
                </c:pt>
                <c:pt idx="1776">
                  <c:v>10.499199880621052</c:v>
                </c:pt>
                <c:pt idx="1777">
                  <c:v>10.152186280718059</c:v>
                </c:pt>
                <c:pt idx="1778">
                  <c:v>9.7478010586520814</c:v>
                </c:pt>
                <c:pt idx="1779">
                  <c:v>9.2879686218411468</c:v>
                </c:pt>
                <c:pt idx="1780">
                  <c:v>8.7749290809497484</c:v>
                </c:pt>
                <c:pt idx="1781">
                  <c:v>8.2112442278569393</c:v>
                </c:pt>
                <c:pt idx="1782">
                  <c:v>7.5998010616016591</c:v>
                </c:pt>
                <c:pt idx="1783">
                  <c:v>6.9438119160884355</c:v>
                </c:pt>
                <c:pt idx="1784">
                  <c:v>6.2468102914124284</c:v>
                </c:pt>
                <c:pt idx="1785">
                  <c:v>5.5126415956886445</c:v>
                </c:pt>
                <c:pt idx="1786">
                  <c:v>4.7454481681693554</c:v>
                </c:pt>
                <c:pt idx="1787">
                  <c:v>3.9496481746121743</c:v>
                </c:pt>
                <c:pt idx="1788">
                  <c:v>3.129908234245586</c:v>
                </c:pt>
                <c:pt idx="1789">
                  <c:v>2.291109940700585</c:v>
                </c:pt>
                <c:pt idx="1790">
                  <c:v>1.4383107580349224</c:v>
                </c:pt>
                <c:pt idx="1791">
                  <c:v>0.57670008490027225</c:v>
                </c:pt>
                <c:pt idx="1792">
                  <c:v>-0.28844843943163634</c:v>
                </c:pt>
                <c:pt idx="1793">
                  <c:v>-1.1518270876079058</c:v>
                </c:pt>
                <c:pt idx="1794">
                  <c:v>-2.0081452045397263</c:v>
                </c:pt>
                <c:pt idx="1795">
                  <c:v>-2.8521798620821861</c:v>
                </c:pt>
                <c:pt idx="1796">
                  <c:v>-3.6788245260934245</c:v>
                </c:pt>
                <c:pt idx="1797">
                  <c:v>-4.4831343767738465</c:v>
                </c:pt>
                <c:pt idx="1798">
                  <c:v>-5.2603671261169209</c:v>
                </c:pt>
                <c:pt idx="1799">
                  <c:v>-6.0060184411844464</c:v>
                </c:pt>
                <c:pt idx="1800">
                  <c:v>-6.7158513861432771</c:v>
                </c:pt>
                <c:pt idx="1801">
                  <c:v>-7.3859196151530835</c:v>
                </c:pt>
                <c:pt idx="1802">
                  <c:v>-8.0125843587483008</c:v>
                </c:pt>
                <c:pt idx="1803">
                  <c:v>-8.5925255281046748</c:v>
                </c:pt>
                <c:pt idx="1804">
                  <c:v>-9.1227474989737978</c:v>
                </c:pt>
                <c:pt idx="1805">
                  <c:v>-9.6005803202884206</c:v>
                </c:pt>
                <c:pt idx="1806">
                  <c:v>-10.023677217078955</c:v>
                </c:pt>
                <c:pt idx="1807">
                  <c:v>-10.390009323944406</c:v>
                </c:pt>
                <c:pt idx="1808">
                  <c:v>-10.697858598219561</c:v>
                </c:pt>
                <c:pt idx="1809">
                  <c:v>-10.945809828004766</c:v>
                </c:pt>
                <c:pt idx="1810">
                  <c:v>-11.132742577525992</c:v>
                </c:pt>
                <c:pt idx="1811">
                  <c:v>-11.25782380918735</c:v>
                </c:pt>
                <c:pt idx="1812">
                  <c:v>-11.3205017959444</c:v>
                </c:pt>
                <c:pt idx="1813">
                  <c:v>-11.320501795944406</c:v>
                </c:pt>
                <c:pt idx="1814">
                  <c:v>-11.257823809187371</c:v>
                </c:pt>
                <c:pt idx="1815">
                  <c:v>-11.132742577526106</c:v>
                </c:pt>
                <c:pt idx="1816">
                  <c:v>-10.945809828004766</c:v>
                </c:pt>
                <c:pt idx="1817">
                  <c:v>-10.697858598219657</c:v>
                </c:pt>
                <c:pt idx="1818">
                  <c:v>-10.39000932394471</c:v>
                </c:pt>
                <c:pt idx="1819">
                  <c:v>-10.023677217079102</c:v>
                </c:pt>
                <c:pt idx="1820">
                  <c:v>-9.6005803202885946</c:v>
                </c:pt>
                <c:pt idx="1821">
                  <c:v>-9.1227474989739736</c:v>
                </c:pt>
                <c:pt idx="1822">
                  <c:v>-8.5925255281050728</c:v>
                </c:pt>
                <c:pt idx="1823">
                  <c:v>-8.0125843587485086</c:v>
                </c:pt>
                <c:pt idx="1824">
                  <c:v>-7.3859196151530835</c:v>
                </c:pt>
                <c:pt idx="1825">
                  <c:v>-6.7158513861437807</c:v>
                </c:pt>
                <c:pt idx="1826">
                  <c:v>-6.0060184411847111</c:v>
                </c:pt>
                <c:pt idx="1827">
                  <c:v>-5.2603671261171989</c:v>
                </c:pt>
                <c:pt idx="1828">
                  <c:v>-4.4831343767741467</c:v>
                </c:pt>
                <c:pt idx="1829">
                  <c:v>-3.6788245260937331</c:v>
                </c:pt>
                <c:pt idx="1830">
                  <c:v>-2.8521798620828149</c:v>
                </c:pt>
                <c:pt idx="1831">
                  <c:v>-2.0081452045397263</c:v>
                </c:pt>
                <c:pt idx="1832">
                  <c:v>-1.1518270876082366</c:v>
                </c:pt>
                <c:pt idx="1833">
                  <c:v>-0.28844843943229648</c:v>
                </c:pt>
                <c:pt idx="1834">
                  <c:v>0.57670008489994218</c:v>
                </c:pt>
                <c:pt idx="1835">
                  <c:v>1.4383107580346128</c:v>
                </c:pt>
                <c:pt idx="1836">
                  <c:v>2.2911099407002782</c:v>
                </c:pt>
                <c:pt idx="1837">
                  <c:v>3.129908234244958</c:v>
                </c:pt>
                <c:pt idx="1838">
                  <c:v>3.9496481746118719</c:v>
                </c:pt>
                <c:pt idx="1839">
                  <c:v>4.7454481681693554</c:v>
                </c:pt>
                <c:pt idx="1840">
                  <c:v>5.5126415956880521</c:v>
                </c:pt>
                <c:pt idx="1841">
                  <c:v>6.2468102914121504</c:v>
                </c:pt>
                <c:pt idx="1842">
                  <c:v>6.9438119160881895</c:v>
                </c:pt>
                <c:pt idx="1843">
                  <c:v>7.5998010616014096</c:v>
                </c:pt>
                <c:pt idx="1844">
                  <c:v>8.211244227856719</c:v>
                </c:pt>
                <c:pt idx="1845">
                  <c:v>8.7749290809493488</c:v>
                </c:pt>
                <c:pt idx="1846">
                  <c:v>9.2879686218409727</c:v>
                </c:pt>
                <c:pt idx="1847">
                  <c:v>9.7478010586519499</c:v>
                </c:pt>
                <c:pt idx="1848">
                  <c:v>10.152186280717766</c:v>
                </c:pt>
                <c:pt idx="1849">
                  <c:v>10.49919988062096</c:v>
                </c:pt>
                <c:pt idx="1850">
                  <c:v>10.787225666833693</c:v>
                </c:pt>
                <c:pt idx="1851">
                  <c:v>11.014947561796021</c:v>
                </c:pt>
                <c:pt idx="1852">
                  <c:v>11.181341696500498</c:v>
                </c:pt>
                <c:pt idx="1853">
                  <c:v>11.285669401196996</c:v>
                </c:pt>
                <c:pt idx="1854">
                  <c:v>11.327471660095098</c:v>
                </c:pt>
                <c:pt idx="1855">
                  <c:v>11.306565452213926</c:v>
                </c:pt>
                <c:pt idx="1856">
                  <c:v>11.223042245834202</c:v>
                </c:pt>
                <c:pt idx="1857">
                  <c:v>11.077268754271007</c:v>
                </c:pt>
                <c:pt idx="1858">
                  <c:v>10.869889899056819</c:v>
                </c:pt>
                <c:pt idx="1859">
                  <c:v>10.601833765931348</c:v>
                </c:pt>
                <c:pt idx="1860">
                  <c:v>10.274318182274616</c:v>
                </c:pt>
                <c:pt idx="1861">
                  <c:v>9.8888583953946707</c:v>
                </c:pt>
                <c:pt idx="1862">
                  <c:v>9.4472751940576938</c:v>
                </c:pt>
                <c:pt idx="1863">
                  <c:v>8.9517026966475228</c:v>
                </c:pt>
                <c:pt idx="1864">
                  <c:v>8.4045949354704028</c:v>
                </c:pt>
                <c:pt idx="1865">
                  <c:v>7.8087303059983304</c:v>
                </c:pt>
                <c:pt idx="1866">
                  <c:v>7.1672129306208863</c:v>
                </c:pt>
                <c:pt idx="1867">
                  <c:v>6.4834700166179475</c:v>
                </c:pt>
                <c:pt idx="1868">
                  <c:v>5.7612443736989505</c:v>
                </c:pt>
                <c:pt idx="1869">
                  <c:v>5.0045814007734775</c:v>
                </c:pt>
                <c:pt idx="1870">
                  <c:v>4.2178100536492673</c:v>
                </c:pt>
                <c:pt idx="1871">
                  <c:v>3.4055175589139255</c:v>
                </c:pt>
                <c:pt idx="1872">
                  <c:v>2.5725179325842347</c:v>
                </c:pt>
                <c:pt idx="1873">
                  <c:v>1.72381467797761</c:v>
                </c:pt>
                <c:pt idx="1874">
                  <c:v>0.86455835414474191</c:v>
                </c:pt>
                <c:pt idx="1875">
                  <c:v>3.4006237963168538E-13</c:v>
                </c:pt>
                <c:pt idx="1876">
                  <c:v>-0.86455835414436188</c:v>
                </c:pt>
                <c:pt idx="1877">
                  <c:v>-1.7238146779772416</c:v>
                </c:pt>
                <c:pt idx="1878">
                  <c:v>-2.5725179325838576</c:v>
                </c:pt>
                <c:pt idx="1879">
                  <c:v>-3.4055175589135649</c:v>
                </c:pt>
                <c:pt idx="1880">
                  <c:v>-4.2178100536489245</c:v>
                </c:pt>
                <c:pt idx="1881">
                  <c:v>-5.0045814007731311</c:v>
                </c:pt>
                <c:pt idx="1882">
                  <c:v>-5.7612443736986334</c:v>
                </c:pt>
                <c:pt idx="1883">
                  <c:v>-6.4834700166176482</c:v>
                </c:pt>
                <c:pt idx="1884">
                  <c:v>-7.1672129306206145</c:v>
                </c:pt>
                <c:pt idx="1885">
                  <c:v>-7.8087303059980764</c:v>
                </c:pt>
                <c:pt idx="1886">
                  <c:v>-8.4045949354701346</c:v>
                </c:pt>
                <c:pt idx="1887">
                  <c:v>-8.9517026966473185</c:v>
                </c:pt>
                <c:pt idx="1888">
                  <c:v>-9.4472751940574806</c:v>
                </c:pt>
                <c:pt idx="1889">
                  <c:v>-9.8888583953944789</c:v>
                </c:pt>
                <c:pt idx="1890">
                  <c:v>-10.274318182274445</c:v>
                </c:pt>
                <c:pt idx="1891">
                  <c:v>-10.601833765931231</c:v>
                </c:pt>
                <c:pt idx="1892">
                  <c:v>-10.869889899056711</c:v>
                </c:pt>
                <c:pt idx="1893">
                  <c:v>-11.077268754270948</c:v>
                </c:pt>
                <c:pt idx="1894">
                  <c:v>-11.223042245834153</c:v>
                </c:pt>
                <c:pt idx="1895">
                  <c:v>-11.306565452213922</c:v>
                </c:pt>
                <c:pt idx="1896">
                  <c:v>-11.327471660095105</c:v>
                </c:pt>
                <c:pt idx="1897">
                  <c:v>-11.285669401197017</c:v>
                </c:pt>
                <c:pt idx="1898">
                  <c:v>-11.181341696500548</c:v>
                </c:pt>
                <c:pt idx="1899">
                  <c:v>-11.014947561796101</c:v>
                </c:pt>
                <c:pt idx="1900">
                  <c:v>-10.787225666833798</c:v>
                </c:pt>
                <c:pt idx="1901">
                  <c:v>-10.49919988062107</c:v>
                </c:pt>
                <c:pt idx="1902">
                  <c:v>-10.152186280717938</c:v>
                </c:pt>
                <c:pt idx="1903">
                  <c:v>-9.7478010586520938</c:v>
                </c:pt>
                <c:pt idx="1904">
                  <c:v>-9.2879686218412179</c:v>
                </c:pt>
                <c:pt idx="1905">
                  <c:v>-8.7749290809495619</c:v>
                </c:pt>
                <c:pt idx="1906">
                  <c:v>-8.2112442278569695</c:v>
                </c:pt>
                <c:pt idx="1907">
                  <c:v>-7.5998010616016813</c:v>
                </c:pt>
                <c:pt idx="1908">
                  <c:v>-6.9438119160884755</c:v>
                </c:pt>
                <c:pt idx="1909">
                  <c:v>-6.2468102914124568</c:v>
                </c:pt>
                <c:pt idx="1910">
                  <c:v>-5.5126415956883834</c:v>
                </c:pt>
                <c:pt idx="1911">
                  <c:v>-4.7454481681697036</c:v>
                </c:pt>
                <c:pt idx="1912">
                  <c:v>-3.9496481746122232</c:v>
                </c:pt>
                <c:pt idx="1913">
                  <c:v>-3.1299082342453066</c:v>
                </c:pt>
                <c:pt idx="1914">
                  <c:v>-2.2911099407006454</c:v>
                </c:pt>
                <c:pt idx="1915">
                  <c:v>-1.4383107580349623</c:v>
                </c:pt>
                <c:pt idx="1916">
                  <c:v>-0.57670008490033231</c:v>
                </c:pt>
                <c:pt idx="1917">
                  <c:v>0.28844843943191639</c:v>
                </c:pt>
                <c:pt idx="1918">
                  <c:v>1.1518270876078458</c:v>
                </c:pt>
                <c:pt idx="1919">
                  <c:v>2.0081452045393671</c:v>
                </c:pt>
                <c:pt idx="1920">
                  <c:v>2.8521798620824454</c:v>
                </c:pt>
                <c:pt idx="1921">
                  <c:v>3.6788245260933752</c:v>
                </c:pt>
                <c:pt idx="1922">
                  <c:v>4.4831343767738066</c:v>
                </c:pt>
                <c:pt idx="1923">
                  <c:v>5.2603671261168721</c:v>
                </c:pt>
                <c:pt idx="1924">
                  <c:v>6.0060184411844064</c:v>
                </c:pt>
                <c:pt idx="1925">
                  <c:v>6.7158513861434885</c:v>
                </c:pt>
                <c:pt idx="1926">
                  <c:v>7.3859196151528081</c:v>
                </c:pt>
                <c:pt idx="1927">
                  <c:v>8.0125843587482812</c:v>
                </c:pt>
                <c:pt idx="1928">
                  <c:v>8.5925255281048347</c:v>
                </c:pt>
                <c:pt idx="1929">
                  <c:v>9.1227474989737694</c:v>
                </c:pt>
                <c:pt idx="1930">
                  <c:v>9.6005803202884028</c:v>
                </c:pt>
                <c:pt idx="1931">
                  <c:v>10.023677217078948</c:v>
                </c:pt>
                <c:pt idx="1932">
                  <c:v>10.390009323944524</c:v>
                </c:pt>
                <c:pt idx="1933">
                  <c:v>10.697858598219549</c:v>
                </c:pt>
                <c:pt idx="1934">
                  <c:v>10.945809828004691</c:v>
                </c:pt>
                <c:pt idx="1935">
                  <c:v>11.132742577526042</c:v>
                </c:pt>
                <c:pt idx="1936">
                  <c:v>11.257823809187324</c:v>
                </c:pt>
                <c:pt idx="1937">
                  <c:v>11.3205017959444</c:v>
                </c:pt>
                <c:pt idx="1938">
                  <c:v>11.320501795944406</c:v>
                </c:pt>
                <c:pt idx="1939">
                  <c:v>11.257823809187371</c:v>
                </c:pt>
                <c:pt idx="1940">
                  <c:v>11.132742577526058</c:v>
                </c:pt>
                <c:pt idx="1941">
                  <c:v>10.945809828004856</c:v>
                </c:pt>
                <c:pt idx="1942">
                  <c:v>10.697858598219678</c:v>
                </c:pt>
                <c:pt idx="1943">
                  <c:v>10.390009323944566</c:v>
                </c:pt>
                <c:pt idx="1944">
                  <c:v>10.02367721707912</c:v>
                </c:pt>
                <c:pt idx="1945">
                  <c:v>9.6005803202886248</c:v>
                </c:pt>
                <c:pt idx="1946">
                  <c:v>9.1227474989740127</c:v>
                </c:pt>
                <c:pt idx="1947">
                  <c:v>8.5925255281049324</c:v>
                </c:pt>
                <c:pt idx="1948">
                  <c:v>8.0125843587485424</c:v>
                </c:pt>
                <c:pt idx="1949">
                  <c:v>7.3859196151533588</c:v>
                </c:pt>
                <c:pt idx="1950">
                  <c:v>6.7158513861435631</c:v>
                </c:pt>
                <c:pt idx="1951">
                  <c:v>6.0060184411847723</c:v>
                </c:pt>
                <c:pt idx="1952">
                  <c:v>5.260367126117238</c:v>
                </c:pt>
                <c:pt idx="1953">
                  <c:v>4.4831343767741965</c:v>
                </c:pt>
                <c:pt idx="1954">
                  <c:v>3.6788245260937731</c:v>
                </c:pt>
                <c:pt idx="1955">
                  <c:v>2.8521798620825454</c:v>
                </c:pt>
                <c:pt idx="1956">
                  <c:v>2.008145204540106</c:v>
                </c:pt>
                <c:pt idx="1957">
                  <c:v>1.1518270876082766</c:v>
                </c:pt>
                <c:pt idx="1958">
                  <c:v>0.28844843943201642</c:v>
                </c:pt>
                <c:pt idx="1959">
                  <c:v>-0.57670008489990221</c:v>
                </c:pt>
                <c:pt idx="1960">
                  <c:v>-1.4383107580345558</c:v>
                </c:pt>
                <c:pt idx="1961">
                  <c:v>-2.2911099407002458</c:v>
                </c:pt>
                <c:pt idx="1962">
                  <c:v>-3.1299082342452373</c:v>
                </c:pt>
                <c:pt idx="1963">
                  <c:v>-3.9496481746118426</c:v>
                </c:pt>
                <c:pt idx="1964">
                  <c:v>-4.7454481681690188</c:v>
                </c:pt>
                <c:pt idx="1965">
                  <c:v>-5.5126415956882893</c:v>
                </c:pt>
                <c:pt idx="1966">
                  <c:v>-6.2468102914121362</c:v>
                </c:pt>
                <c:pt idx="1967">
                  <c:v>-6.9438119160881495</c:v>
                </c:pt>
                <c:pt idx="1968">
                  <c:v>-7.5998010616013794</c:v>
                </c:pt>
                <c:pt idx="1969">
                  <c:v>-8.2112442278566942</c:v>
                </c:pt>
                <c:pt idx="1970">
                  <c:v>-8.774929080949498</c:v>
                </c:pt>
                <c:pt idx="1971">
                  <c:v>-9.2879686218409443</c:v>
                </c:pt>
                <c:pt idx="1972">
                  <c:v>-9.7478010586519179</c:v>
                </c:pt>
                <c:pt idx="1973">
                  <c:v>-10.152186280717872</c:v>
                </c:pt>
                <c:pt idx="1974">
                  <c:v>-10.499199880620926</c:v>
                </c:pt>
                <c:pt idx="1975">
                  <c:v>-10.787225666833686</c:v>
                </c:pt>
                <c:pt idx="1976">
                  <c:v>-11.014947561796093</c:v>
                </c:pt>
                <c:pt idx="1977">
                  <c:v>-11.181341696500498</c:v>
                </c:pt>
                <c:pt idx="1978">
                  <c:v>-11.285669401196996</c:v>
                </c:pt>
                <c:pt idx="1979">
                  <c:v>-11.327471660095098</c:v>
                </c:pt>
                <c:pt idx="1980">
                  <c:v>-11.306565452213922</c:v>
                </c:pt>
                <c:pt idx="1981">
                  <c:v>-11.223042245834202</c:v>
                </c:pt>
                <c:pt idx="1982">
                  <c:v>-11.077268754271069</c:v>
                </c:pt>
                <c:pt idx="1983">
                  <c:v>-10.869889899056824</c:v>
                </c:pt>
                <c:pt idx="1984">
                  <c:v>-10.601833765931348</c:v>
                </c:pt>
                <c:pt idx="1985">
                  <c:v>-10.274318182274474</c:v>
                </c:pt>
                <c:pt idx="1986">
                  <c:v>-9.8888583953946956</c:v>
                </c:pt>
                <c:pt idx="1987">
                  <c:v>-9.4472751940577151</c:v>
                </c:pt>
                <c:pt idx="1988">
                  <c:v>-8.9517026966473878</c:v>
                </c:pt>
                <c:pt idx="1989">
                  <c:v>-8.4045949354704206</c:v>
                </c:pt>
                <c:pt idx="1990">
                  <c:v>-7.8087303059983491</c:v>
                </c:pt>
                <c:pt idx="1991">
                  <c:v>-7.16721293062069</c:v>
                </c:pt>
                <c:pt idx="1992">
                  <c:v>-6.4834700166179875</c:v>
                </c:pt>
                <c:pt idx="1993">
                  <c:v>-5.7612443736989807</c:v>
                </c:pt>
                <c:pt idx="1994">
                  <c:v>-5.0045814007738052</c:v>
                </c:pt>
                <c:pt idx="1995">
                  <c:v>-4.217810053649008</c:v>
                </c:pt>
                <c:pt idx="1996">
                  <c:v>-3.405517558913965</c:v>
                </c:pt>
                <c:pt idx="1997">
                  <c:v>-2.5725179325845837</c:v>
                </c:pt>
                <c:pt idx="1998">
                  <c:v>-1.7238146779776591</c:v>
                </c:pt>
                <c:pt idx="1999">
                  <c:v>-0.86455835414478366</c:v>
                </c:pt>
              </c:numCache>
            </c:numRef>
          </c:yVal>
          <c:smooth val="1"/>
        </c:ser>
        <c:axId val="58651776"/>
        <c:axId val="58649600"/>
      </c:scatterChart>
      <c:valAx>
        <c:axId val="58641408"/>
        <c:scaling>
          <c:orientation val="minMax"/>
          <c:max val="1.4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layout/>
        </c:title>
        <c:numFmt formatCode="0.0" sourceLinked="0"/>
        <c:majorTickMark val="none"/>
        <c:tickLblPos val="nextTo"/>
        <c:crossAx val="58647680"/>
        <c:crosses val="autoZero"/>
        <c:crossBetween val="midCat"/>
        <c:majorUnit val="0.2"/>
      </c:valAx>
      <c:valAx>
        <c:axId val="58647680"/>
        <c:scaling>
          <c:orientation val="minMax"/>
          <c:max val="6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RF Power (kW)</a:t>
                </a:r>
              </a:p>
            </c:rich>
          </c:tx>
          <c:layout/>
        </c:title>
        <c:numFmt formatCode="0" sourceLinked="0"/>
        <c:majorTickMark val="none"/>
        <c:tickLblPos val="nextTo"/>
        <c:crossAx val="58641408"/>
        <c:crosses val="autoZero"/>
        <c:crossBetween val="midCat"/>
        <c:majorUnit val="1"/>
      </c:valAx>
      <c:valAx>
        <c:axId val="58649600"/>
        <c:scaling>
          <c:orientation val="minMax"/>
          <c:max val="60"/>
          <c:min val="-6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RF</a:t>
                </a:r>
                <a:r>
                  <a:rPr lang="en-US" baseline="0"/>
                  <a:t> Phase (Deg)</a:t>
                </a:r>
                <a:endParaRPr lang="en-US"/>
              </a:p>
            </c:rich>
          </c:tx>
          <c:layout/>
        </c:title>
        <c:numFmt formatCode="0" sourceLinked="0"/>
        <c:tickLblPos val="nextTo"/>
        <c:crossAx val="58651776"/>
        <c:crosses val="max"/>
        <c:crossBetween val="midCat"/>
      </c:valAx>
      <c:valAx>
        <c:axId val="58651776"/>
        <c:scaling>
          <c:orientation val="minMax"/>
        </c:scaling>
        <c:delete val="1"/>
        <c:axPos val="b"/>
        <c:numFmt formatCode="0.0000" sourceLinked="1"/>
        <c:tickLblPos val="none"/>
        <c:crossAx val="586496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90034611167417"/>
          <c:y val="0.16033358605971687"/>
          <c:w val="0.17405389708377722"/>
          <c:h val="9.1694196075565226E-2"/>
        </c:manualLayout>
      </c:layout>
      <c:spPr>
        <a:solidFill>
          <a:schemeClr val="bg1"/>
        </a:solidFill>
      </c:spPr>
    </c:legend>
    <c:plotVisOnly val="1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067641295323152"/>
          <c:y val="0.15219548798028398"/>
          <c:w val="0.74150222953075251"/>
          <c:h val="0.65282033547871898"/>
        </c:manualLayout>
      </c:layout>
      <c:scatterChart>
        <c:scatterStyle val="smoothMarker"/>
        <c:ser>
          <c:idx val="0"/>
          <c:order val="0"/>
          <c:tx>
            <c:v>Power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Sheet1!$B$13:$B$3512</c:f>
              <c:numCache>
                <c:formatCode>0.0000</c:formatCode>
                <c:ptCount val="3500"/>
                <c:pt idx="0">
                  <c:v>0</c:v>
                </c:pt>
                <c:pt idx="1">
                  <c:v>4.0000000000000034E-4</c:v>
                </c:pt>
                <c:pt idx="2">
                  <c:v>8.0000000000000264E-4</c:v>
                </c:pt>
                <c:pt idx="3">
                  <c:v>1.1999999999999999E-3</c:v>
                </c:pt>
                <c:pt idx="4">
                  <c:v>1.6000000000000061E-3</c:v>
                </c:pt>
                <c:pt idx="5">
                  <c:v>2.0000000000000052E-3</c:v>
                </c:pt>
                <c:pt idx="6">
                  <c:v>2.3999999999999998E-3</c:v>
                </c:pt>
                <c:pt idx="7">
                  <c:v>2.8000000000000052E-3</c:v>
                </c:pt>
                <c:pt idx="8">
                  <c:v>3.2000000000000114E-3</c:v>
                </c:pt>
                <c:pt idx="9">
                  <c:v>3.6000000000000103E-3</c:v>
                </c:pt>
                <c:pt idx="10">
                  <c:v>4.0000000000000114E-3</c:v>
                </c:pt>
                <c:pt idx="11">
                  <c:v>4.4000000000000124E-3</c:v>
                </c:pt>
                <c:pt idx="12">
                  <c:v>4.8000000000000004E-3</c:v>
                </c:pt>
                <c:pt idx="13">
                  <c:v>5.1999999999999998E-3</c:v>
                </c:pt>
                <c:pt idx="14">
                  <c:v>5.6000000000000034E-3</c:v>
                </c:pt>
                <c:pt idx="15">
                  <c:v>6.0000000000000114E-3</c:v>
                </c:pt>
                <c:pt idx="16">
                  <c:v>6.4000000000000203E-3</c:v>
                </c:pt>
                <c:pt idx="17">
                  <c:v>6.8000000000000161E-3</c:v>
                </c:pt>
                <c:pt idx="18">
                  <c:v>7.200000000000018E-3</c:v>
                </c:pt>
                <c:pt idx="19">
                  <c:v>7.6000000000000104E-3</c:v>
                </c:pt>
                <c:pt idx="20">
                  <c:v>8.0000000000000227E-3</c:v>
                </c:pt>
                <c:pt idx="21">
                  <c:v>8.4000000000000047E-3</c:v>
                </c:pt>
                <c:pt idx="22">
                  <c:v>8.8000000000000248E-3</c:v>
                </c:pt>
                <c:pt idx="23">
                  <c:v>9.2000000000000068E-3</c:v>
                </c:pt>
                <c:pt idx="24">
                  <c:v>9.6000000000000026E-3</c:v>
                </c:pt>
                <c:pt idx="25">
                  <c:v>1.0000000000000005E-2</c:v>
                </c:pt>
                <c:pt idx="26">
                  <c:v>1.0400000000000001E-2</c:v>
                </c:pt>
                <c:pt idx="27">
                  <c:v>1.0800000000000021E-2</c:v>
                </c:pt>
                <c:pt idx="28">
                  <c:v>1.120000000000004E-2</c:v>
                </c:pt>
                <c:pt idx="29">
                  <c:v>1.1599999999999996E-2</c:v>
                </c:pt>
                <c:pt idx="30">
                  <c:v>1.2E-2</c:v>
                </c:pt>
                <c:pt idx="31">
                  <c:v>1.2400000000000001E-2</c:v>
                </c:pt>
                <c:pt idx="32">
                  <c:v>1.2800000000000021E-2</c:v>
                </c:pt>
                <c:pt idx="33">
                  <c:v>1.3200000000000038E-2</c:v>
                </c:pt>
                <c:pt idx="34">
                  <c:v>1.3599999999999998E-2</c:v>
                </c:pt>
                <c:pt idx="35">
                  <c:v>1.4E-2</c:v>
                </c:pt>
                <c:pt idx="36">
                  <c:v>1.4400000000000001E-2</c:v>
                </c:pt>
                <c:pt idx="37">
                  <c:v>1.4800000000000001E-2</c:v>
                </c:pt>
                <c:pt idx="38">
                  <c:v>1.5200000000000003E-2</c:v>
                </c:pt>
                <c:pt idx="39">
                  <c:v>1.5599999999999998E-2</c:v>
                </c:pt>
                <c:pt idx="40">
                  <c:v>1.6000000000000021E-2</c:v>
                </c:pt>
                <c:pt idx="41">
                  <c:v>1.6400000000000001E-2</c:v>
                </c:pt>
                <c:pt idx="42">
                  <c:v>1.6799999999999999E-2</c:v>
                </c:pt>
                <c:pt idx="43">
                  <c:v>1.72E-2</c:v>
                </c:pt>
                <c:pt idx="44">
                  <c:v>1.7600000000000001E-2</c:v>
                </c:pt>
                <c:pt idx="45">
                  <c:v>1.7999999999999999E-2</c:v>
                </c:pt>
                <c:pt idx="46">
                  <c:v>1.8400000000000041E-2</c:v>
                </c:pt>
                <c:pt idx="47">
                  <c:v>1.8800000000000056E-2</c:v>
                </c:pt>
                <c:pt idx="48">
                  <c:v>1.9199999999999998E-2</c:v>
                </c:pt>
                <c:pt idx="49">
                  <c:v>1.9599999999999999E-2</c:v>
                </c:pt>
                <c:pt idx="50">
                  <c:v>2.0000000000000011E-2</c:v>
                </c:pt>
                <c:pt idx="51">
                  <c:v>2.0400000000000001E-2</c:v>
                </c:pt>
                <c:pt idx="52">
                  <c:v>2.0799999999999999E-2</c:v>
                </c:pt>
                <c:pt idx="53">
                  <c:v>2.1200000000000042E-2</c:v>
                </c:pt>
                <c:pt idx="54">
                  <c:v>2.1600000000000012E-2</c:v>
                </c:pt>
                <c:pt idx="55">
                  <c:v>2.1999999999999999E-2</c:v>
                </c:pt>
                <c:pt idx="56">
                  <c:v>2.2400000000000052E-2</c:v>
                </c:pt>
                <c:pt idx="57">
                  <c:v>2.2800000000000091E-2</c:v>
                </c:pt>
                <c:pt idx="58">
                  <c:v>2.3199999999999988E-2</c:v>
                </c:pt>
                <c:pt idx="59">
                  <c:v>2.3599999999999993E-2</c:v>
                </c:pt>
                <c:pt idx="60">
                  <c:v>2.4E-2</c:v>
                </c:pt>
                <c:pt idx="61">
                  <c:v>2.4400000000000002E-2</c:v>
                </c:pt>
                <c:pt idx="62">
                  <c:v>2.4799999999999999E-2</c:v>
                </c:pt>
                <c:pt idx="63">
                  <c:v>2.5200000000000011E-2</c:v>
                </c:pt>
                <c:pt idx="64">
                  <c:v>2.5600000000000012E-2</c:v>
                </c:pt>
                <c:pt idx="65">
                  <c:v>2.5999999999999999E-2</c:v>
                </c:pt>
                <c:pt idx="66">
                  <c:v>2.6400000000000052E-2</c:v>
                </c:pt>
                <c:pt idx="67">
                  <c:v>2.6800000000000056E-2</c:v>
                </c:pt>
                <c:pt idx="68">
                  <c:v>2.7200000000000012E-2</c:v>
                </c:pt>
                <c:pt idx="69">
                  <c:v>2.760000000000009E-2</c:v>
                </c:pt>
                <c:pt idx="70">
                  <c:v>2.8000000000000001E-2</c:v>
                </c:pt>
                <c:pt idx="71">
                  <c:v>2.8400000000000002E-2</c:v>
                </c:pt>
                <c:pt idx="72">
                  <c:v>2.8799999999999999E-2</c:v>
                </c:pt>
                <c:pt idx="73">
                  <c:v>2.9200000000000011E-2</c:v>
                </c:pt>
                <c:pt idx="74">
                  <c:v>2.9600000000000001E-2</c:v>
                </c:pt>
                <c:pt idx="75">
                  <c:v>3.0000000000000002E-2</c:v>
                </c:pt>
                <c:pt idx="76">
                  <c:v>3.0400000000000052E-2</c:v>
                </c:pt>
                <c:pt idx="77">
                  <c:v>3.0800000000000011E-2</c:v>
                </c:pt>
                <c:pt idx="78">
                  <c:v>3.1199999999999999E-2</c:v>
                </c:pt>
                <c:pt idx="79">
                  <c:v>3.1600000000000052E-2</c:v>
                </c:pt>
                <c:pt idx="80">
                  <c:v>3.2000000000000042E-2</c:v>
                </c:pt>
                <c:pt idx="81">
                  <c:v>3.2399999999999998E-2</c:v>
                </c:pt>
                <c:pt idx="82">
                  <c:v>3.2800000000000114E-2</c:v>
                </c:pt>
                <c:pt idx="83">
                  <c:v>3.32E-2</c:v>
                </c:pt>
                <c:pt idx="84">
                  <c:v>3.3599999999999998E-2</c:v>
                </c:pt>
                <c:pt idx="85">
                  <c:v>3.4000000000000002E-2</c:v>
                </c:pt>
                <c:pt idx="86">
                  <c:v>3.44E-2</c:v>
                </c:pt>
                <c:pt idx="87">
                  <c:v>3.4799999999999998E-2</c:v>
                </c:pt>
                <c:pt idx="88">
                  <c:v>3.5200000000000002E-2</c:v>
                </c:pt>
                <c:pt idx="89">
                  <c:v>3.5600000000000041E-2</c:v>
                </c:pt>
                <c:pt idx="90">
                  <c:v>3.5999999999999997E-2</c:v>
                </c:pt>
                <c:pt idx="91">
                  <c:v>3.6400000000000016E-2</c:v>
                </c:pt>
                <c:pt idx="92">
                  <c:v>3.6799999999999999E-2</c:v>
                </c:pt>
                <c:pt idx="93">
                  <c:v>3.7200000000000052E-2</c:v>
                </c:pt>
                <c:pt idx="94">
                  <c:v>3.7600000000000112E-2</c:v>
                </c:pt>
                <c:pt idx="95">
                  <c:v>3.7999999999999999E-2</c:v>
                </c:pt>
                <c:pt idx="96">
                  <c:v>3.8399999999999997E-2</c:v>
                </c:pt>
                <c:pt idx="97">
                  <c:v>3.8800000000000001E-2</c:v>
                </c:pt>
                <c:pt idx="98">
                  <c:v>3.9199999999999999E-2</c:v>
                </c:pt>
                <c:pt idx="99">
                  <c:v>3.960000000000001E-2</c:v>
                </c:pt>
                <c:pt idx="100">
                  <c:v>4.0000000000000022E-2</c:v>
                </c:pt>
                <c:pt idx="101">
                  <c:v>4.0400000000000012E-2</c:v>
                </c:pt>
                <c:pt idx="102">
                  <c:v>4.0800000000000003E-2</c:v>
                </c:pt>
                <c:pt idx="103">
                  <c:v>4.1199999999999987E-2</c:v>
                </c:pt>
                <c:pt idx="104">
                  <c:v>4.1599999999999998E-2</c:v>
                </c:pt>
                <c:pt idx="105">
                  <c:v>4.2000000000000023E-2</c:v>
                </c:pt>
                <c:pt idx="106">
                  <c:v>4.2400000000000014E-2</c:v>
                </c:pt>
                <c:pt idx="107">
                  <c:v>4.2800000000000032E-2</c:v>
                </c:pt>
                <c:pt idx="108">
                  <c:v>4.3199999999999995E-2</c:v>
                </c:pt>
                <c:pt idx="109">
                  <c:v>4.36E-2</c:v>
                </c:pt>
                <c:pt idx="110">
                  <c:v>4.3999999999999997E-2</c:v>
                </c:pt>
                <c:pt idx="111">
                  <c:v>4.4400000000000113E-2</c:v>
                </c:pt>
                <c:pt idx="112">
                  <c:v>4.4800000000000034E-2</c:v>
                </c:pt>
                <c:pt idx="113">
                  <c:v>4.5200000000000004E-2</c:v>
                </c:pt>
                <c:pt idx="114">
                  <c:v>4.5600000000000002E-2</c:v>
                </c:pt>
                <c:pt idx="115">
                  <c:v>4.5999999999999999E-2</c:v>
                </c:pt>
                <c:pt idx="116">
                  <c:v>4.6400000000000004E-2</c:v>
                </c:pt>
                <c:pt idx="117">
                  <c:v>4.6800000000000001E-2</c:v>
                </c:pt>
                <c:pt idx="118">
                  <c:v>4.7200000000000013E-2</c:v>
                </c:pt>
                <c:pt idx="119">
                  <c:v>4.7600000000000003E-2</c:v>
                </c:pt>
                <c:pt idx="120">
                  <c:v>4.8000000000000001E-2</c:v>
                </c:pt>
                <c:pt idx="121">
                  <c:v>4.8400000000000012E-2</c:v>
                </c:pt>
                <c:pt idx="122">
                  <c:v>4.8800000000000003E-2</c:v>
                </c:pt>
                <c:pt idx="123">
                  <c:v>4.9200000000000021E-2</c:v>
                </c:pt>
                <c:pt idx="124">
                  <c:v>4.9600000000000012E-2</c:v>
                </c:pt>
                <c:pt idx="125">
                  <c:v>0.05</c:v>
                </c:pt>
                <c:pt idx="126">
                  <c:v>5.0400000000000014E-2</c:v>
                </c:pt>
                <c:pt idx="127">
                  <c:v>5.0800000000000012E-2</c:v>
                </c:pt>
                <c:pt idx="128">
                  <c:v>5.1199999999999996E-2</c:v>
                </c:pt>
                <c:pt idx="129">
                  <c:v>5.16E-2</c:v>
                </c:pt>
                <c:pt idx="130">
                  <c:v>5.1999999999999998E-2</c:v>
                </c:pt>
                <c:pt idx="131">
                  <c:v>5.2400000000000023E-2</c:v>
                </c:pt>
                <c:pt idx="132">
                  <c:v>5.2800000000000034E-2</c:v>
                </c:pt>
                <c:pt idx="133">
                  <c:v>5.3199999999999997E-2</c:v>
                </c:pt>
                <c:pt idx="134">
                  <c:v>5.3600000000000002E-2</c:v>
                </c:pt>
                <c:pt idx="135">
                  <c:v>5.3999999999999999E-2</c:v>
                </c:pt>
                <c:pt idx="136">
                  <c:v>5.4400000000000164E-2</c:v>
                </c:pt>
                <c:pt idx="137">
                  <c:v>5.4800000000000133E-2</c:v>
                </c:pt>
                <c:pt idx="138">
                  <c:v>5.5199999999999999E-2</c:v>
                </c:pt>
                <c:pt idx="139">
                  <c:v>5.5600000000000004E-2</c:v>
                </c:pt>
                <c:pt idx="140">
                  <c:v>5.6000000000000001E-2</c:v>
                </c:pt>
                <c:pt idx="141">
                  <c:v>5.6400000000000013E-2</c:v>
                </c:pt>
                <c:pt idx="142">
                  <c:v>5.6800000000000003E-2</c:v>
                </c:pt>
                <c:pt idx="143">
                  <c:v>5.7200000000000001E-2</c:v>
                </c:pt>
                <c:pt idx="144">
                  <c:v>5.7600000000000012E-2</c:v>
                </c:pt>
                <c:pt idx="145">
                  <c:v>5.8000000000000003E-2</c:v>
                </c:pt>
                <c:pt idx="146">
                  <c:v>5.8400000000000014E-2</c:v>
                </c:pt>
                <c:pt idx="147">
                  <c:v>5.8800000000000012E-2</c:v>
                </c:pt>
                <c:pt idx="148">
                  <c:v>5.9200000000000003E-2</c:v>
                </c:pt>
                <c:pt idx="149">
                  <c:v>5.9600000000000014E-2</c:v>
                </c:pt>
                <c:pt idx="150">
                  <c:v>6.0000000000000032E-2</c:v>
                </c:pt>
                <c:pt idx="151">
                  <c:v>6.0400000000000023E-2</c:v>
                </c:pt>
                <c:pt idx="152">
                  <c:v>6.0800000000000014E-2</c:v>
                </c:pt>
                <c:pt idx="153">
                  <c:v>6.1199999999999997E-2</c:v>
                </c:pt>
                <c:pt idx="154">
                  <c:v>6.1600000000000002E-2</c:v>
                </c:pt>
                <c:pt idx="155">
                  <c:v>6.2000000000000034E-2</c:v>
                </c:pt>
                <c:pt idx="156">
                  <c:v>6.2400000000000122E-2</c:v>
                </c:pt>
                <c:pt idx="157">
                  <c:v>6.2800000000000022E-2</c:v>
                </c:pt>
                <c:pt idx="158">
                  <c:v>6.3200000000000006E-2</c:v>
                </c:pt>
                <c:pt idx="159">
                  <c:v>6.3600000000000004E-2</c:v>
                </c:pt>
                <c:pt idx="160">
                  <c:v>6.4000000000000112E-2</c:v>
                </c:pt>
                <c:pt idx="161">
                  <c:v>6.4400000000000124E-2</c:v>
                </c:pt>
                <c:pt idx="162">
                  <c:v>6.4800000000000024E-2</c:v>
                </c:pt>
                <c:pt idx="163">
                  <c:v>6.5199999999999994E-2</c:v>
                </c:pt>
                <c:pt idx="164">
                  <c:v>6.5600000000000006E-2</c:v>
                </c:pt>
                <c:pt idx="165">
                  <c:v>6.6000000000000003E-2</c:v>
                </c:pt>
                <c:pt idx="166">
                  <c:v>6.6400000000000001E-2</c:v>
                </c:pt>
                <c:pt idx="167">
                  <c:v>6.6799999999999998E-2</c:v>
                </c:pt>
                <c:pt idx="168">
                  <c:v>6.720000000000001E-2</c:v>
                </c:pt>
                <c:pt idx="169">
                  <c:v>6.7599999999999993E-2</c:v>
                </c:pt>
                <c:pt idx="170">
                  <c:v>6.8000000000000019E-2</c:v>
                </c:pt>
                <c:pt idx="171">
                  <c:v>6.8400000000000002E-2</c:v>
                </c:pt>
                <c:pt idx="172">
                  <c:v>6.88E-2</c:v>
                </c:pt>
                <c:pt idx="173">
                  <c:v>6.9200000000000012E-2</c:v>
                </c:pt>
                <c:pt idx="174">
                  <c:v>6.9600000000000023E-2</c:v>
                </c:pt>
                <c:pt idx="175">
                  <c:v>7.0000000000000021E-2</c:v>
                </c:pt>
                <c:pt idx="176">
                  <c:v>7.0400000000000004E-2</c:v>
                </c:pt>
                <c:pt idx="177">
                  <c:v>7.0800000000000002E-2</c:v>
                </c:pt>
                <c:pt idx="178">
                  <c:v>7.1199999999999999E-2</c:v>
                </c:pt>
                <c:pt idx="179">
                  <c:v>7.1599999999999997E-2</c:v>
                </c:pt>
                <c:pt idx="180">
                  <c:v>7.1999999999999995E-2</c:v>
                </c:pt>
                <c:pt idx="181">
                  <c:v>7.2400000000000034E-2</c:v>
                </c:pt>
                <c:pt idx="182">
                  <c:v>7.2800000000000031E-2</c:v>
                </c:pt>
                <c:pt idx="183">
                  <c:v>7.3200000000000001E-2</c:v>
                </c:pt>
                <c:pt idx="184">
                  <c:v>7.3599999999999999E-2</c:v>
                </c:pt>
                <c:pt idx="185">
                  <c:v>7.3999999999999996E-2</c:v>
                </c:pt>
                <c:pt idx="186">
                  <c:v>7.4400000000000133E-2</c:v>
                </c:pt>
                <c:pt idx="187">
                  <c:v>7.4800000000000033E-2</c:v>
                </c:pt>
                <c:pt idx="188">
                  <c:v>7.5200000000000003E-2</c:v>
                </c:pt>
                <c:pt idx="189">
                  <c:v>7.5600000000000001E-2</c:v>
                </c:pt>
                <c:pt idx="190">
                  <c:v>7.5999999999999998E-2</c:v>
                </c:pt>
                <c:pt idx="191">
                  <c:v>7.640000000000001E-2</c:v>
                </c:pt>
                <c:pt idx="192">
                  <c:v>7.6799999999999993E-2</c:v>
                </c:pt>
                <c:pt idx="193">
                  <c:v>7.7200000000000019E-2</c:v>
                </c:pt>
                <c:pt idx="194">
                  <c:v>7.7600000000000002E-2</c:v>
                </c:pt>
                <c:pt idx="195">
                  <c:v>7.8000000000000014E-2</c:v>
                </c:pt>
                <c:pt idx="196">
                  <c:v>7.8400000000000011E-2</c:v>
                </c:pt>
                <c:pt idx="197">
                  <c:v>7.8800000000000023E-2</c:v>
                </c:pt>
                <c:pt idx="198">
                  <c:v>7.920000000000002E-2</c:v>
                </c:pt>
                <c:pt idx="199">
                  <c:v>7.9600000000000004E-2</c:v>
                </c:pt>
                <c:pt idx="200">
                  <c:v>8.0000000000000043E-2</c:v>
                </c:pt>
                <c:pt idx="201">
                  <c:v>8.0400000000000041E-2</c:v>
                </c:pt>
                <c:pt idx="202">
                  <c:v>8.0800000000000025E-2</c:v>
                </c:pt>
                <c:pt idx="203">
                  <c:v>8.1200000000000022E-2</c:v>
                </c:pt>
                <c:pt idx="204">
                  <c:v>8.1600000000000006E-2</c:v>
                </c:pt>
                <c:pt idx="205">
                  <c:v>8.2000000000000003E-2</c:v>
                </c:pt>
                <c:pt idx="206">
                  <c:v>8.2400000000000015E-2</c:v>
                </c:pt>
                <c:pt idx="207">
                  <c:v>8.280000000000004E-2</c:v>
                </c:pt>
                <c:pt idx="208">
                  <c:v>8.3200000000000024E-2</c:v>
                </c:pt>
                <c:pt idx="209">
                  <c:v>8.3600000000000341E-2</c:v>
                </c:pt>
                <c:pt idx="210">
                  <c:v>8.4000000000000047E-2</c:v>
                </c:pt>
                <c:pt idx="211">
                  <c:v>8.4400000000000003E-2</c:v>
                </c:pt>
                <c:pt idx="212">
                  <c:v>8.4800000000000028E-2</c:v>
                </c:pt>
                <c:pt idx="213">
                  <c:v>8.5200000000000026E-2</c:v>
                </c:pt>
                <c:pt idx="214">
                  <c:v>8.5600000000000065E-2</c:v>
                </c:pt>
                <c:pt idx="215">
                  <c:v>8.6000000000000021E-2</c:v>
                </c:pt>
                <c:pt idx="216">
                  <c:v>8.6400000000000018E-2</c:v>
                </c:pt>
                <c:pt idx="217">
                  <c:v>8.6800000000000002E-2</c:v>
                </c:pt>
                <c:pt idx="218">
                  <c:v>8.72E-2</c:v>
                </c:pt>
                <c:pt idx="219">
                  <c:v>8.7600000000000025E-2</c:v>
                </c:pt>
                <c:pt idx="220">
                  <c:v>8.8000000000000064E-2</c:v>
                </c:pt>
                <c:pt idx="221">
                  <c:v>8.8400000000000006E-2</c:v>
                </c:pt>
                <c:pt idx="222">
                  <c:v>8.8800000000000226E-2</c:v>
                </c:pt>
                <c:pt idx="223">
                  <c:v>8.9200000000000043E-2</c:v>
                </c:pt>
                <c:pt idx="224">
                  <c:v>8.9600000000000068E-2</c:v>
                </c:pt>
                <c:pt idx="225">
                  <c:v>9.0000000000000024E-2</c:v>
                </c:pt>
                <c:pt idx="226">
                  <c:v>9.0400000000000022E-2</c:v>
                </c:pt>
                <c:pt idx="227">
                  <c:v>9.0800000000000006E-2</c:v>
                </c:pt>
                <c:pt idx="228">
                  <c:v>9.1200000000000003E-2</c:v>
                </c:pt>
                <c:pt idx="229">
                  <c:v>9.1600000000000042E-2</c:v>
                </c:pt>
                <c:pt idx="230">
                  <c:v>9.2000000000000026E-2</c:v>
                </c:pt>
                <c:pt idx="231">
                  <c:v>9.240000000000001E-2</c:v>
                </c:pt>
                <c:pt idx="232">
                  <c:v>9.2800000000000021E-2</c:v>
                </c:pt>
                <c:pt idx="233">
                  <c:v>9.3200000000000047E-2</c:v>
                </c:pt>
                <c:pt idx="234">
                  <c:v>9.3600000000000266E-2</c:v>
                </c:pt>
                <c:pt idx="235">
                  <c:v>9.4000000000000028E-2</c:v>
                </c:pt>
                <c:pt idx="236">
                  <c:v>9.4400000000000026E-2</c:v>
                </c:pt>
                <c:pt idx="237">
                  <c:v>9.4800000000000065E-2</c:v>
                </c:pt>
                <c:pt idx="238">
                  <c:v>9.5200000000000007E-2</c:v>
                </c:pt>
                <c:pt idx="239">
                  <c:v>9.5600000000000046E-2</c:v>
                </c:pt>
                <c:pt idx="240">
                  <c:v>9.6000000000000002E-2</c:v>
                </c:pt>
                <c:pt idx="241">
                  <c:v>9.64E-2</c:v>
                </c:pt>
                <c:pt idx="242">
                  <c:v>9.6800000000000025E-2</c:v>
                </c:pt>
                <c:pt idx="243">
                  <c:v>9.7200000000000022E-2</c:v>
                </c:pt>
                <c:pt idx="244">
                  <c:v>9.7600000000000006E-2</c:v>
                </c:pt>
                <c:pt idx="245">
                  <c:v>9.8000000000000226E-2</c:v>
                </c:pt>
                <c:pt idx="246">
                  <c:v>9.8400000000000043E-2</c:v>
                </c:pt>
                <c:pt idx="247">
                  <c:v>9.8800000000000068E-2</c:v>
                </c:pt>
                <c:pt idx="248">
                  <c:v>9.9200000000000024E-2</c:v>
                </c:pt>
                <c:pt idx="249">
                  <c:v>9.9600000000000244E-2</c:v>
                </c:pt>
                <c:pt idx="250">
                  <c:v>0.1</c:v>
                </c:pt>
                <c:pt idx="251">
                  <c:v>0.1004</c:v>
                </c:pt>
                <c:pt idx="252">
                  <c:v>0.1008</c:v>
                </c:pt>
                <c:pt idx="253">
                  <c:v>0.10120000000000012</c:v>
                </c:pt>
                <c:pt idx="254">
                  <c:v>0.10160000000000002</c:v>
                </c:pt>
                <c:pt idx="255">
                  <c:v>0.10199999999999998</c:v>
                </c:pt>
                <c:pt idx="256">
                  <c:v>0.1024</c:v>
                </c:pt>
                <c:pt idx="257">
                  <c:v>0.1028</c:v>
                </c:pt>
                <c:pt idx="258">
                  <c:v>0.10320000000000012</c:v>
                </c:pt>
                <c:pt idx="259">
                  <c:v>0.10360000000000009</c:v>
                </c:pt>
                <c:pt idx="260">
                  <c:v>0.10400000000000002</c:v>
                </c:pt>
                <c:pt idx="261">
                  <c:v>0.10440000000000002</c:v>
                </c:pt>
                <c:pt idx="262">
                  <c:v>0.1048</c:v>
                </c:pt>
                <c:pt idx="263">
                  <c:v>0.10520000000000022</c:v>
                </c:pt>
                <c:pt idx="264">
                  <c:v>0.10560000000000012</c:v>
                </c:pt>
                <c:pt idx="265">
                  <c:v>0.10600000000000002</c:v>
                </c:pt>
                <c:pt idx="266">
                  <c:v>0.10639999999999998</c:v>
                </c:pt>
                <c:pt idx="267">
                  <c:v>0.10680000000000002</c:v>
                </c:pt>
                <c:pt idx="268">
                  <c:v>0.10720000000000024</c:v>
                </c:pt>
                <c:pt idx="269">
                  <c:v>0.10760000000000022</c:v>
                </c:pt>
                <c:pt idx="270">
                  <c:v>0.10800000000000012</c:v>
                </c:pt>
                <c:pt idx="271">
                  <c:v>0.10840000000000002</c:v>
                </c:pt>
                <c:pt idx="272">
                  <c:v>0.10879999999999999</c:v>
                </c:pt>
                <c:pt idx="273">
                  <c:v>0.10920000000000026</c:v>
                </c:pt>
                <c:pt idx="274">
                  <c:v>0.10960000000000023</c:v>
                </c:pt>
                <c:pt idx="275">
                  <c:v>0.11</c:v>
                </c:pt>
                <c:pt idx="276">
                  <c:v>0.1104</c:v>
                </c:pt>
                <c:pt idx="277">
                  <c:v>0.1108</c:v>
                </c:pt>
                <c:pt idx="278">
                  <c:v>0.11119999999999998</c:v>
                </c:pt>
                <c:pt idx="279">
                  <c:v>0.1116</c:v>
                </c:pt>
                <c:pt idx="280">
                  <c:v>0.112</c:v>
                </c:pt>
                <c:pt idx="281">
                  <c:v>0.1124</c:v>
                </c:pt>
                <c:pt idx="282">
                  <c:v>0.1128</c:v>
                </c:pt>
                <c:pt idx="283">
                  <c:v>0.11320000000000002</c:v>
                </c:pt>
                <c:pt idx="284">
                  <c:v>0.11360000000000002</c:v>
                </c:pt>
                <c:pt idx="285">
                  <c:v>0.114</c:v>
                </c:pt>
                <c:pt idx="286">
                  <c:v>0.1144</c:v>
                </c:pt>
                <c:pt idx="287">
                  <c:v>0.1148</c:v>
                </c:pt>
                <c:pt idx="288">
                  <c:v>0.11520000000000002</c:v>
                </c:pt>
                <c:pt idx="289">
                  <c:v>0.11559999999999998</c:v>
                </c:pt>
                <c:pt idx="290">
                  <c:v>0.11600000000000002</c:v>
                </c:pt>
                <c:pt idx="291">
                  <c:v>0.1164</c:v>
                </c:pt>
                <c:pt idx="292">
                  <c:v>0.1168</c:v>
                </c:pt>
                <c:pt idx="293">
                  <c:v>0.11720000000000012</c:v>
                </c:pt>
                <c:pt idx="294">
                  <c:v>0.11760000000000002</c:v>
                </c:pt>
                <c:pt idx="295">
                  <c:v>0.11799999999999998</c:v>
                </c:pt>
                <c:pt idx="296">
                  <c:v>0.11840000000000002</c:v>
                </c:pt>
                <c:pt idx="297">
                  <c:v>0.1188</c:v>
                </c:pt>
                <c:pt idx="298">
                  <c:v>0.11920000000000019</c:v>
                </c:pt>
                <c:pt idx="299">
                  <c:v>0.11960000000000012</c:v>
                </c:pt>
                <c:pt idx="300">
                  <c:v>0.12000000000000002</c:v>
                </c:pt>
                <c:pt idx="301">
                  <c:v>0.12039999999999998</c:v>
                </c:pt>
                <c:pt idx="302">
                  <c:v>0.1208</c:v>
                </c:pt>
                <c:pt idx="303">
                  <c:v>0.12120000000000022</c:v>
                </c:pt>
                <c:pt idx="304">
                  <c:v>0.12160000000000012</c:v>
                </c:pt>
                <c:pt idx="305">
                  <c:v>0.12200000000000009</c:v>
                </c:pt>
                <c:pt idx="306">
                  <c:v>0.12239999999999998</c:v>
                </c:pt>
                <c:pt idx="307">
                  <c:v>0.12280000000000002</c:v>
                </c:pt>
                <c:pt idx="308">
                  <c:v>0.12320000000000024</c:v>
                </c:pt>
                <c:pt idx="309">
                  <c:v>0.12360000000000022</c:v>
                </c:pt>
                <c:pt idx="310">
                  <c:v>0.12400000000000012</c:v>
                </c:pt>
                <c:pt idx="311">
                  <c:v>0.12440000000000002</c:v>
                </c:pt>
                <c:pt idx="312">
                  <c:v>0.12479999999999999</c:v>
                </c:pt>
                <c:pt idx="313">
                  <c:v>0.12520000000000001</c:v>
                </c:pt>
                <c:pt idx="314">
                  <c:v>0.12559999999999999</c:v>
                </c:pt>
                <c:pt idx="315">
                  <c:v>0.126</c:v>
                </c:pt>
                <c:pt idx="316">
                  <c:v>0.12640000000000001</c:v>
                </c:pt>
                <c:pt idx="317">
                  <c:v>0.1268</c:v>
                </c:pt>
                <c:pt idx="318">
                  <c:v>0.12720000000000001</c:v>
                </c:pt>
                <c:pt idx="319">
                  <c:v>0.12759999999999999</c:v>
                </c:pt>
                <c:pt idx="320">
                  <c:v>0.128</c:v>
                </c:pt>
                <c:pt idx="321">
                  <c:v>0.12839999999999999</c:v>
                </c:pt>
                <c:pt idx="322">
                  <c:v>0.1288</c:v>
                </c:pt>
                <c:pt idx="323">
                  <c:v>0.12920000000000001</c:v>
                </c:pt>
                <c:pt idx="324">
                  <c:v>0.12959999999999999</c:v>
                </c:pt>
                <c:pt idx="325">
                  <c:v>0.13</c:v>
                </c:pt>
                <c:pt idx="326">
                  <c:v>0.13039999999999999</c:v>
                </c:pt>
                <c:pt idx="327">
                  <c:v>0.1308</c:v>
                </c:pt>
                <c:pt idx="328">
                  <c:v>0.13120000000000001</c:v>
                </c:pt>
                <c:pt idx="329">
                  <c:v>0.13159999999999999</c:v>
                </c:pt>
                <c:pt idx="330">
                  <c:v>0.13200000000000001</c:v>
                </c:pt>
                <c:pt idx="331">
                  <c:v>0.13239999999999999</c:v>
                </c:pt>
                <c:pt idx="332">
                  <c:v>0.1328</c:v>
                </c:pt>
                <c:pt idx="333">
                  <c:v>0.13320000000000001</c:v>
                </c:pt>
                <c:pt idx="334">
                  <c:v>0.1336</c:v>
                </c:pt>
                <c:pt idx="335">
                  <c:v>0.13400000000000001</c:v>
                </c:pt>
                <c:pt idx="336">
                  <c:v>0.13439999999999999</c:v>
                </c:pt>
                <c:pt idx="337">
                  <c:v>0.1348</c:v>
                </c:pt>
                <c:pt idx="338">
                  <c:v>0.13519999999999999</c:v>
                </c:pt>
                <c:pt idx="339">
                  <c:v>0.1356</c:v>
                </c:pt>
                <c:pt idx="340">
                  <c:v>0.13600000000000001</c:v>
                </c:pt>
                <c:pt idx="341">
                  <c:v>0.13639999999999999</c:v>
                </c:pt>
                <c:pt idx="342">
                  <c:v>0.1368</c:v>
                </c:pt>
                <c:pt idx="343">
                  <c:v>0.13719999999999999</c:v>
                </c:pt>
                <c:pt idx="344">
                  <c:v>0.1376</c:v>
                </c:pt>
                <c:pt idx="345">
                  <c:v>0.13800000000000001</c:v>
                </c:pt>
                <c:pt idx="346">
                  <c:v>0.13840000000000041</c:v>
                </c:pt>
                <c:pt idx="347">
                  <c:v>0.13880000000000001</c:v>
                </c:pt>
                <c:pt idx="348">
                  <c:v>0.13919999999999999</c:v>
                </c:pt>
                <c:pt idx="349">
                  <c:v>0.1396</c:v>
                </c:pt>
                <c:pt idx="350">
                  <c:v>0.14000000000000001</c:v>
                </c:pt>
                <c:pt idx="351">
                  <c:v>0.14040000000000041</c:v>
                </c:pt>
                <c:pt idx="352">
                  <c:v>0.14080000000000001</c:v>
                </c:pt>
                <c:pt idx="353">
                  <c:v>0.14119999999999999</c:v>
                </c:pt>
                <c:pt idx="354">
                  <c:v>0.1416</c:v>
                </c:pt>
                <c:pt idx="355">
                  <c:v>0.14200000000000004</c:v>
                </c:pt>
                <c:pt idx="356">
                  <c:v>0.14240000000000044</c:v>
                </c:pt>
                <c:pt idx="357">
                  <c:v>0.14280000000000001</c:v>
                </c:pt>
                <c:pt idx="358">
                  <c:v>0.14319999999999999</c:v>
                </c:pt>
                <c:pt idx="359">
                  <c:v>0.14360000000000001</c:v>
                </c:pt>
                <c:pt idx="360">
                  <c:v>0.14400000000000004</c:v>
                </c:pt>
                <c:pt idx="361">
                  <c:v>0.14440000000000044</c:v>
                </c:pt>
                <c:pt idx="362">
                  <c:v>0.14480000000000001</c:v>
                </c:pt>
                <c:pt idx="363">
                  <c:v>0.14520000000000041</c:v>
                </c:pt>
                <c:pt idx="364">
                  <c:v>0.14560000000000001</c:v>
                </c:pt>
                <c:pt idx="365">
                  <c:v>0.14600000000000021</c:v>
                </c:pt>
                <c:pt idx="366">
                  <c:v>0.14640000000000047</c:v>
                </c:pt>
                <c:pt idx="367">
                  <c:v>0.14680000000000001</c:v>
                </c:pt>
                <c:pt idx="368">
                  <c:v>0.14720000000000041</c:v>
                </c:pt>
                <c:pt idx="369">
                  <c:v>0.14760000000000001</c:v>
                </c:pt>
                <c:pt idx="370">
                  <c:v>0.14800000000000021</c:v>
                </c:pt>
                <c:pt idx="371">
                  <c:v>0.1484000000000005</c:v>
                </c:pt>
                <c:pt idx="372">
                  <c:v>0.14880000000000004</c:v>
                </c:pt>
                <c:pt idx="373">
                  <c:v>0.14920000000000044</c:v>
                </c:pt>
                <c:pt idx="374">
                  <c:v>0.14960000000000001</c:v>
                </c:pt>
                <c:pt idx="375">
                  <c:v>0.15000000000000024</c:v>
                </c:pt>
                <c:pt idx="376">
                  <c:v>0.15040000000000053</c:v>
                </c:pt>
                <c:pt idx="377">
                  <c:v>0.15080000000000021</c:v>
                </c:pt>
                <c:pt idx="378">
                  <c:v>0.15120000000000047</c:v>
                </c:pt>
                <c:pt idx="379">
                  <c:v>0.15160000000000001</c:v>
                </c:pt>
                <c:pt idx="380">
                  <c:v>0.15200000000000041</c:v>
                </c:pt>
                <c:pt idx="381">
                  <c:v>0.15240000000000054</c:v>
                </c:pt>
                <c:pt idx="382">
                  <c:v>0.15280000000000021</c:v>
                </c:pt>
                <c:pt idx="383">
                  <c:v>0.15320000000000047</c:v>
                </c:pt>
                <c:pt idx="384">
                  <c:v>0.15360000000000001</c:v>
                </c:pt>
                <c:pt idx="385">
                  <c:v>0.15400000000000041</c:v>
                </c:pt>
                <c:pt idx="386">
                  <c:v>0.15440000000000054</c:v>
                </c:pt>
                <c:pt idx="387">
                  <c:v>0.15480000000000024</c:v>
                </c:pt>
                <c:pt idx="388">
                  <c:v>0.15520000000000053</c:v>
                </c:pt>
                <c:pt idx="389">
                  <c:v>0.15560000000000004</c:v>
                </c:pt>
                <c:pt idx="390">
                  <c:v>0.15600000000000044</c:v>
                </c:pt>
                <c:pt idx="391">
                  <c:v>0.15640000000000062</c:v>
                </c:pt>
                <c:pt idx="392">
                  <c:v>0.15680000000000024</c:v>
                </c:pt>
                <c:pt idx="393">
                  <c:v>0.15720000000000053</c:v>
                </c:pt>
                <c:pt idx="394">
                  <c:v>0.15760000000000021</c:v>
                </c:pt>
                <c:pt idx="395">
                  <c:v>0.15800000000000047</c:v>
                </c:pt>
                <c:pt idx="396">
                  <c:v>0.15840000000000062</c:v>
                </c:pt>
                <c:pt idx="397">
                  <c:v>0.15880000000000041</c:v>
                </c:pt>
                <c:pt idx="398">
                  <c:v>0.15920000000000054</c:v>
                </c:pt>
                <c:pt idx="399">
                  <c:v>0.15960000000000021</c:v>
                </c:pt>
                <c:pt idx="400">
                  <c:v>0.16</c:v>
                </c:pt>
                <c:pt idx="401">
                  <c:v>0.16039999999999999</c:v>
                </c:pt>
                <c:pt idx="402">
                  <c:v>0.1608</c:v>
                </c:pt>
                <c:pt idx="403">
                  <c:v>0.16120000000000001</c:v>
                </c:pt>
                <c:pt idx="404">
                  <c:v>0.16159999999999999</c:v>
                </c:pt>
                <c:pt idx="405">
                  <c:v>0.16200000000000001</c:v>
                </c:pt>
                <c:pt idx="406">
                  <c:v>0.16239999999999999</c:v>
                </c:pt>
                <c:pt idx="407">
                  <c:v>0.1628</c:v>
                </c:pt>
                <c:pt idx="408">
                  <c:v>0.16320000000000001</c:v>
                </c:pt>
                <c:pt idx="409">
                  <c:v>0.1636</c:v>
                </c:pt>
                <c:pt idx="410">
                  <c:v>0.16400000000000001</c:v>
                </c:pt>
                <c:pt idx="411">
                  <c:v>0.16439999999999999</c:v>
                </c:pt>
                <c:pt idx="412">
                  <c:v>0.1648</c:v>
                </c:pt>
                <c:pt idx="413">
                  <c:v>0.16520000000000001</c:v>
                </c:pt>
                <c:pt idx="414">
                  <c:v>0.1656</c:v>
                </c:pt>
                <c:pt idx="415">
                  <c:v>0.16600000000000001</c:v>
                </c:pt>
                <c:pt idx="416">
                  <c:v>0.16639999999999999</c:v>
                </c:pt>
                <c:pt idx="417">
                  <c:v>0.1668</c:v>
                </c:pt>
                <c:pt idx="418">
                  <c:v>0.16719999999999999</c:v>
                </c:pt>
                <c:pt idx="419">
                  <c:v>0.1676</c:v>
                </c:pt>
                <c:pt idx="420">
                  <c:v>0.16800000000000001</c:v>
                </c:pt>
                <c:pt idx="421">
                  <c:v>0.16839999999999999</c:v>
                </c:pt>
                <c:pt idx="422">
                  <c:v>0.16880000000000001</c:v>
                </c:pt>
                <c:pt idx="423">
                  <c:v>0.16919999999999999</c:v>
                </c:pt>
                <c:pt idx="424">
                  <c:v>0.1696</c:v>
                </c:pt>
                <c:pt idx="425">
                  <c:v>0.17</c:v>
                </c:pt>
                <c:pt idx="426">
                  <c:v>0.17040000000000041</c:v>
                </c:pt>
                <c:pt idx="427">
                  <c:v>0.17080000000000001</c:v>
                </c:pt>
                <c:pt idx="428">
                  <c:v>0.17119999999999999</c:v>
                </c:pt>
                <c:pt idx="429">
                  <c:v>0.1716</c:v>
                </c:pt>
                <c:pt idx="430">
                  <c:v>0.17200000000000001</c:v>
                </c:pt>
                <c:pt idx="431">
                  <c:v>0.17240000000000041</c:v>
                </c:pt>
                <c:pt idx="432">
                  <c:v>0.17280000000000001</c:v>
                </c:pt>
                <c:pt idx="433">
                  <c:v>0.17319999999999999</c:v>
                </c:pt>
                <c:pt idx="434">
                  <c:v>0.1736</c:v>
                </c:pt>
                <c:pt idx="435">
                  <c:v>0.17400000000000004</c:v>
                </c:pt>
                <c:pt idx="436">
                  <c:v>0.17440000000000044</c:v>
                </c:pt>
                <c:pt idx="437">
                  <c:v>0.17480000000000001</c:v>
                </c:pt>
                <c:pt idx="438">
                  <c:v>0.17519999999999999</c:v>
                </c:pt>
                <c:pt idx="439">
                  <c:v>0.17560000000000001</c:v>
                </c:pt>
                <c:pt idx="440">
                  <c:v>0.17600000000000021</c:v>
                </c:pt>
                <c:pt idx="441">
                  <c:v>0.17640000000000047</c:v>
                </c:pt>
                <c:pt idx="442">
                  <c:v>0.17680000000000001</c:v>
                </c:pt>
                <c:pt idx="443">
                  <c:v>0.17720000000000041</c:v>
                </c:pt>
                <c:pt idx="444">
                  <c:v>0.17760000000000001</c:v>
                </c:pt>
                <c:pt idx="445">
                  <c:v>0.17800000000000021</c:v>
                </c:pt>
                <c:pt idx="446">
                  <c:v>0.17840000000000047</c:v>
                </c:pt>
                <c:pt idx="447">
                  <c:v>0.17880000000000001</c:v>
                </c:pt>
                <c:pt idx="448">
                  <c:v>0.17920000000000041</c:v>
                </c:pt>
                <c:pt idx="449">
                  <c:v>0.17960000000000001</c:v>
                </c:pt>
                <c:pt idx="450">
                  <c:v>0.18000000000000024</c:v>
                </c:pt>
                <c:pt idx="451">
                  <c:v>0.18040000000000053</c:v>
                </c:pt>
                <c:pt idx="452">
                  <c:v>0.18080000000000004</c:v>
                </c:pt>
                <c:pt idx="453">
                  <c:v>0.18120000000000044</c:v>
                </c:pt>
                <c:pt idx="454">
                  <c:v>0.18160000000000001</c:v>
                </c:pt>
                <c:pt idx="455">
                  <c:v>0.18200000000000024</c:v>
                </c:pt>
                <c:pt idx="456">
                  <c:v>0.18240000000000053</c:v>
                </c:pt>
                <c:pt idx="457">
                  <c:v>0.18280000000000021</c:v>
                </c:pt>
                <c:pt idx="458">
                  <c:v>0.18320000000000047</c:v>
                </c:pt>
                <c:pt idx="459">
                  <c:v>0.18360000000000001</c:v>
                </c:pt>
                <c:pt idx="460">
                  <c:v>0.18400000000000041</c:v>
                </c:pt>
                <c:pt idx="461">
                  <c:v>0.18440000000000054</c:v>
                </c:pt>
                <c:pt idx="462">
                  <c:v>0.18480000000000021</c:v>
                </c:pt>
                <c:pt idx="463">
                  <c:v>0.18520000000000048</c:v>
                </c:pt>
                <c:pt idx="464">
                  <c:v>0.18560000000000001</c:v>
                </c:pt>
                <c:pt idx="465">
                  <c:v>0.18600000000000044</c:v>
                </c:pt>
                <c:pt idx="466">
                  <c:v>0.18640000000000062</c:v>
                </c:pt>
                <c:pt idx="467">
                  <c:v>0.18680000000000024</c:v>
                </c:pt>
                <c:pt idx="468">
                  <c:v>0.18720000000000053</c:v>
                </c:pt>
                <c:pt idx="469">
                  <c:v>0.18760000000000004</c:v>
                </c:pt>
                <c:pt idx="470">
                  <c:v>0.18800000000000044</c:v>
                </c:pt>
                <c:pt idx="471">
                  <c:v>0.18840000000000062</c:v>
                </c:pt>
                <c:pt idx="472">
                  <c:v>0.18880000000000041</c:v>
                </c:pt>
                <c:pt idx="473">
                  <c:v>0.18920000000000053</c:v>
                </c:pt>
                <c:pt idx="474">
                  <c:v>0.18960000000000021</c:v>
                </c:pt>
                <c:pt idx="475">
                  <c:v>0.19</c:v>
                </c:pt>
                <c:pt idx="476">
                  <c:v>0.19040000000000001</c:v>
                </c:pt>
                <c:pt idx="477">
                  <c:v>0.1908</c:v>
                </c:pt>
                <c:pt idx="478">
                  <c:v>0.19120000000000001</c:v>
                </c:pt>
                <c:pt idx="479">
                  <c:v>0.19159999999999999</c:v>
                </c:pt>
                <c:pt idx="480">
                  <c:v>0.192</c:v>
                </c:pt>
                <c:pt idx="481">
                  <c:v>0.19239999999999999</c:v>
                </c:pt>
                <c:pt idx="482">
                  <c:v>0.1928</c:v>
                </c:pt>
                <c:pt idx="483">
                  <c:v>0.19320000000000001</c:v>
                </c:pt>
                <c:pt idx="484">
                  <c:v>0.19359999999999999</c:v>
                </c:pt>
                <c:pt idx="485">
                  <c:v>0.19400000000000001</c:v>
                </c:pt>
                <c:pt idx="486">
                  <c:v>0.19439999999999999</c:v>
                </c:pt>
                <c:pt idx="487">
                  <c:v>0.1948</c:v>
                </c:pt>
                <c:pt idx="488">
                  <c:v>0.19520000000000001</c:v>
                </c:pt>
                <c:pt idx="489">
                  <c:v>0.1956</c:v>
                </c:pt>
                <c:pt idx="490">
                  <c:v>0.19600000000000001</c:v>
                </c:pt>
                <c:pt idx="491">
                  <c:v>0.19639999999999999</c:v>
                </c:pt>
                <c:pt idx="492">
                  <c:v>0.1968</c:v>
                </c:pt>
                <c:pt idx="493">
                  <c:v>0.19719999999999999</c:v>
                </c:pt>
                <c:pt idx="494">
                  <c:v>0.1976</c:v>
                </c:pt>
                <c:pt idx="495">
                  <c:v>0.19800000000000001</c:v>
                </c:pt>
                <c:pt idx="496">
                  <c:v>0.19839999999999999</c:v>
                </c:pt>
                <c:pt idx="497">
                  <c:v>0.1988</c:v>
                </c:pt>
                <c:pt idx="498">
                  <c:v>0.19919999999999999</c:v>
                </c:pt>
                <c:pt idx="499">
                  <c:v>0.1996</c:v>
                </c:pt>
                <c:pt idx="500">
                  <c:v>0.2</c:v>
                </c:pt>
                <c:pt idx="501">
                  <c:v>0.20039999999999999</c:v>
                </c:pt>
                <c:pt idx="502">
                  <c:v>0.20080000000000001</c:v>
                </c:pt>
                <c:pt idx="503">
                  <c:v>0.20119999999999999</c:v>
                </c:pt>
                <c:pt idx="504">
                  <c:v>0.2016</c:v>
                </c:pt>
                <c:pt idx="505">
                  <c:v>0.20200000000000001</c:v>
                </c:pt>
                <c:pt idx="506">
                  <c:v>0.20240000000000041</c:v>
                </c:pt>
                <c:pt idx="507">
                  <c:v>0.20280000000000001</c:v>
                </c:pt>
                <c:pt idx="508">
                  <c:v>0.20319999999999999</c:v>
                </c:pt>
                <c:pt idx="509">
                  <c:v>0.2036</c:v>
                </c:pt>
                <c:pt idx="510">
                  <c:v>0.20400000000000001</c:v>
                </c:pt>
                <c:pt idx="511">
                  <c:v>0.20440000000000041</c:v>
                </c:pt>
                <c:pt idx="512">
                  <c:v>0.20480000000000001</c:v>
                </c:pt>
                <c:pt idx="513">
                  <c:v>0.20519999999999999</c:v>
                </c:pt>
                <c:pt idx="514">
                  <c:v>0.2056</c:v>
                </c:pt>
                <c:pt idx="515">
                  <c:v>0.20600000000000004</c:v>
                </c:pt>
                <c:pt idx="516">
                  <c:v>0.20640000000000044</c:v>
                </c:pt>
                <c:pt idx="517">
                  <c:v>0.20680000000000001</c:v>
                </c:pt>
                <c:pt idx="518">
                  <c:v>0.20720000000000041</c:v>
                </c:pt>
                <c:pt idx="519">
                  <c:v>0.20760000000000001</c:v>
                </c:pt>
                <c:pt idx="520">
                  <c:v>0.20800000000000021</c:v>
                </c:pt>
                <c:pt idx="521">
                  <c:v>0.20840000000000047</c:v>
                </c:pt>
                <c:pt idx="522">
                  <c:v>0.20880000000000001</c:v>
                </c:pt>
                <c:pt idx="523">
                  <c:v>0.20920000000000041</c:v>
                </c:pt>
                <c:pt idx="524">
                  <c:v>0.20960000000000001</c:v>
                </c:pt>
                <c:pt idx="525">
                  <c:v>0.21000000000000021</c:v>
                </c:pt>
                <c:pt idx="526">
                  <c:v>0.21040000000000048</c:v>
                </c:pt>
                <c:pt idx="527">
                  <c:v>0.21080000000000004</c:v>
                </c:pt>
                <c:pt idx="528">
                  <c:v>0.21120000000000044</c:v>
                </c:pt>
                <c:pt idx="529">
                  <c:v>0.21160000000000001</c:v>
                </c:pt>
                <c:pt idx="530">
                  <c:v>0.21200000000000024</c:v>
                </c:pt>
                <c:pt idx="531">
                  <c:v>0.21240000000000053</c:v>
                </c:pt>
                <c:pt idx="532">
                  <c:v>0.21280000000000004</c:v>
                </c:pt>
                <c:pt idx="533">
                  <c:v>0.21320000000000044</c:v>
                </c:pt>
                <c:pt idx="534">
                  <c:v>0.21360000000000001</c:v>
                </c:pt>
                <c:pt idx="535">
                  <c:v>0.21400000000000041</c:v>
                </c:pt>
                <c:pt idx="536">
                  <c:v>0.21440000000000053</c:v>
                </c:pt>
                <c:pt idx="537">
                  <c:v>0.21480000000000021</c:v>
                </c:pt>
                <c:pt idx="538">
                  <c:v>0.21520000000000047</c:v>
                </c:pt>
                <c:pt idx="539">
                  <c:v>0.21560000000000001</c:v>
                </c:pt>
                <c:pt idx="540">
                  <c:v>0.21600000000000041</c:v>
                </c:pt>
                <c:pt idx="541">
                  <c:v>0.21640000000000054</c:v>
                </c:pt>
                <c:pt idx="542">
                  <c:v>0.21680000000000021</c:v>
                </c:pt>
                <c:pt idx="543">
                  <c:v>0.2172000000000005</c:v>
                </c:pt>
                <c:pt idx="544">
                  <c:v>0.21760000000000004</c:v>
                </c:pt>
                <c:pt idx="545">
                  <c:v>0.21800000000000044</c:v>
                </c:pt>
                <c:pt idx="546">
                  <c:v>0.21840000000000062</c:v>
                </c:pt>
                <c:pt idx="547">
                  <c:v>0.21880000000000024</c:v>
                </c:pt>
                <c:pt idx="548">
                  <c:v>0.21920000000000053</c:v>
                </c:pt>
                <c:pt idx="549">
                  <c:v>0.21960000000000021</c:v>
                </c:pt>
                <c:pt idx="550">
                  <c:v>0.22</c:v>
                </c:pt>
                <c:pt idx="551">
                  <c:v>0.22040000000000001</c:v>
                </c:pt>
                <c:pt idx="552">
                  <c:v>0.2208</c:v>
                </c:pt>
                <c:pt idx="553">
                  <c:v>0.22120000000000001</c:v>
                </c:pt>
                <c:pt idx="554">
                  <c:v>0.22159999999999999</c:v>
                </c:pt>
                <c:pt idx="555">
                  <c:v>0.222</c:v>
                </c:pt>
                <c:pt idx="556">
                  <c:v>0.22239999999999999</c:v>
                </c:pt>
                <c:pt idx="557">
                  <c:v>0.2228</c:v>
                </c:pt>
                <c:pt idx="558">
                  <c:v>0.22320000000000001</c:v>
                </c:pt>
                <c:pt idx="559">
                  <c:v>0.22359999999999999</c:v>
                </c:pt>
                <c:pt idx="560">
                  <c:v>0.224</c:v>
                </c:pt>
                <c:pt idx="561">
                  <c:v>0.22439999999999999</c:v>
                </c:pt>
                <c:pt idx="562">
                  <c:v>0.2248</c:v>
                </c:pt>
                <c:pt idx="563">
                  <c:v>0.22520000000000001</c:v>
                </c:pt>
                <c:pt idx="564">
                  <c:v>0.22559999999999999</c:v>
                </c:pt>
                <c:pt idx="565">
                  <c:v>0.22600000000000001</c:v>
                </c:pt>
                <c:pt idx="566">
                  <c:v>0.22639999999999999</c:v>
                </c:pt>
                <c:pt idx="567">
                  <c:v>0.2268</c:v>
                </c:pt>
                <c:pt idx="568">
                  <c:v>0.22720000000000001</c:v>
                </c:pt>
                <c:pt idx="569">
                  <c:v>0.2276</c:v>
                </c:pt>
                <c:pt idx="570">
                  <c:v>0.22800000000000001</c:v>
                </c:pt>
                <c:pt idx="571">
                  <c:v>0.22839999999999999</c:v>
                </c:pt>
                <c:pt idx="572">
                  <c:v>0.2288</c:v>
                </c:pt>
                <c:pt idx="573">
                  <c:v>0.22919999999999999</c:v>
                </c:pt>
                <c:pt idx="574">
                  <c:v>0.2296</c:v>
                </c:pt>
                <c:pt idx="575">
                  <c:v>0.23</c:v>
                </c:pt>
                <c:pt idx="576">
                  <c:v>0.23039999999999999</c:v>
                </c:pt>
                <c:pt idx="577">
                  <c:v>0.23080000000000001</c:v>
                </c:pt>
                <c:pt idx="578">
                  <c:v>0.23119999999999999</c:v>
                </c:pt>
                <c:pt idx="579">
                  <c:v>0.2316</c:v>
                </c:pt>
                <c:pt idx="580">
                  <c:v>0.23200000000000001</c:v>
                </c:pt>
                <c:pt idx="581">
                  <c:v>0.23240000000000041</c:v>
                </c:pt>
                <c:pt idx="582">
                  <c:v>0.23280000000000001</c:v>
                </c:pt>
                <c:pt idx="583">
                  <c:v>0.23319999999999999</c:v>
                </c:pt>
                <c:pt idx="584">
                  <c:v>0.2336</c:v>
                </c:pt>
                <c:pt idx="585">
                  <c:v>0.23400000000000001</c:v>
                </c:pt>
                <c:pt idx="586">
                  <c:v>0.23440000000000041</c:v>
                </c:pt>
                <c:pt idx="587">
                  <c:v>0.23480000000000001</c:v>
                </c:pt>
                <c:pt idx="588">
                  <c:v>0.23519999999999999</c:v>
                </c:pt>
                <c:pt idx="589">
                  <c:v>0.2356</c:v>
                </c:pt>
                <c:pt idx="590">
                  <c:v>0.23600000000000004</c:v>
                </c:pt>
                <c:pt idx="591">
                  <c:v>0.23640000000000044</c:v>
                </c:pt>
                <c:pt idx="592">
                  <c:v>0.23680000000000001</c:v>
                </c:pt>
                <c:pt idx="593">
                  <c:v>0.23719999999999999</c:v>
                </c:pt>
                <c:pt idx="594">
                  <c:v>0.23760000000000001</c:v>
                </c:pt>
                <c:pt idx="595">
                  <c:v>0.23800000000000004</c:v>
                </c:pt>
                <c:pt idx="596">
                  <c:v>0.23840000000000044</c:v>
                </c:pt>
                <c:pt idx="597">
                  <c:v>0.23880000000000001</c:v>
                </c:pt>
                <c:pt idx="598">
                  <c:v>0.23920000000000041</c:v>
                </c:pt>
                <c:pt idx="599">
                  <c:v>0.23960000000000001</c:v>
                </c:pt>
                <c:pt idx="600">
                  <c:v>0.24000000000000021</c:v>
                </c:pt>
                <c:pt idx="601">
                  <c:v>0.24040000000000047</c:v>
                </c:pt>
                <c:pt idx="602">
                  <c:v>0.24080000000000001</c:v>
                </c:pt>
                <c:pt idx="603">
                  <c:v>0.24120000000000041</c:v>
                </c:pt>
                <c:pt idx="604">
                  <c:v>0.24160000000000001</c:v>
                </c:pt>
                <c:pt idx="605">
                  <c:v>0.24200000000000021</c:v>
                </c:pt>
                <c:pt idx="606">
                  <c:v>0.24240000000000053</c:v>
                </c:pt>
                <c:pt idx="607">
                  <c:v>0.24280000000000004</c:v>
                </c:pt>
                <c:pt idx="608">
                  <c:v>0.24320000000000044</c:v>
                </c:pt>
                <c:pt idx="609">
                  <c:v>0.24360000000000001</c:v>
                </c:pt>
                <c:pt idx="610">
                  <c:v>0.24400000000000024</c:v>
                </c:pt>
                <c:pt idx="611">
                  <c:v>0.24440000000000053</c:v>
                </c:pt>
                <c:pt idx="612">
                  <c:v>0.24480000000000021</c:v>
                </c:pt>
                <c:pt idx="613">
                  <c:v>0.24520000000000047</c:v>
                </c:pt>
                <c:pt idx="614">
                  <c:v>0.24560000000000001</c:v>
                </c:pt>
                <c:pt idx="615">
                  <c:v>0.24600000000000041</c:v>
                </c:pt>
                <c:pt idx="616">
                  <c:v>0.24640000000000054</c:v>
                </c:pt>
                <c:pt idx="617">
                  <c:v>0.24680000000000021</c:v>
                </c:pt>
                <c:pt idx="618">
                  <c:v>0.24720000000000047</c:v>
                </c:pt>
                <c:pt idx="619">
                  <c:v>0.24760000000000001</c:v>
                </c:pt>
                <c:pt idx="620">
                  <c:v>0.24800000000000041</c:v>
                </c:pt>
                <c:pt idx="621">
                  <c:v>0.24840000000000056</c:v>
                </c:pt>
                <c:pt idx="622">
                  <c:v>0.24880000000000024</c:v>
                </c:pt>
                <c:pt idx="623">
                  <c:v>0.24920000000000053</c:v>
                </c:pt>
                <c:pt idx="624">
                  <c:v>0.24960000000000004</c:v>
                </c:pt>
                <c:pt idx="625">
                  <c:v>0.25</c:v>
                </c:pt>
                <c:pt idx="626">
                  <c:v>0.25040000000000001</c:v>
                </c:pt>
                <c:pt idx="627">
                  <c:v>0.25080000000000002</c:v>
                </c:pt>
                <c:pt idx="628">
                  <c:v>0.25119999999999998</c:v>
                </c:pt>
                <c:pt idx="629">
                  <c:v>0.25160000000000005</c:v>
                </c:pt>
                <c:pt idx="630">
                  <c:v>0.252</c:v>
                </c:pt>
                <c:pt idx="631">
                  <c:v>0.25240000000000001</c:v>
                </c:pt>
                <c:pt idx="632">
                  <c:v>0.25280000000000002</c:v>
                </c:pt>
                <c:pt idx="633">
                  <c:v>0.25319999999999998</c:v>
                </c:pt>
                <c:pt idx="634">
                  <c:v>0.25360000000000005</c:v>
                </c:pt>
                <c:pt idx="635">
                  <c:v>0.254</c:v>
                </c:pt>
                <c:pt idx="636">
                  <c:v>0.25440000000000002</c:v>
                </c:pt>
                <c:pt idx="637">
                  <c:v>0.25480000000000008</c:v>
                </c:pt>
                <c:pt idx="638">
                  <c:v>0.25519999999999998</c:v>
                </c:pt>
                <c:pt idx="639">
                  <c:v>0.25560000000000005</c:v>
                </c:pt>
                <c:pt idx="640">
                  <c:v>0.25600000000000001</c:v>
                </c:pt>
                <c:pt idx="641">
                  <c:v>0.25640000000000002</c:v>
                </c:pt>
                <c:pt idx="642">
                  <c:v>0.25679999999999997</c:v>
                </c:pt>
                <c:pt idx="643">
                  <c:v>0.25719999999999998</c:v>
                </c:pt>
                <c:pt idx="644">
                  <c:v>0.2576</c:v>
                </c:pt>
                <c:pt idx="645">
                  <c:v>0.25800000000000001</c:v>
                </c:pt>
                <c:pt idx="646">
                  <c:v>0.25840000000000002</c:v>
                </c:pt>
                <c:pt idx="647">
                  <c:v>0.25879999999999997</c:v>
                </c:pt>
                <c:pt idx="648">
                  <c:v>0.25920000000000004</c:v>
                </c:pt>
                <c:pt idx="649">
                  <c:v>0.2596</c:v>
                </c:pt>
                <c:pt idx="650">
                  <c:v>0.26</c:v>
                </c:pt>
                <c:pt idx="651">
                  <c:v>0.26040000000000002</c:v>
                </c:pt>
                <c:pt idx="652">
                  <c:v>0.26079999999999998</c:v>
                </c:pt>
                <c:pt idx="653">
                  <c:v>0.26120000000000004</c:v>
                </c:pt>
                <c:pt idx="654">
                  <c:v>0.2616</c:v>
                </c:pt>
                <c:pt idx="655">
                  <c:v>0.26200000000000001</c:v>
                </c:pt>
                <c:pt idx="656">
                  <c:v>0.26240000000000002</c:v>
                </c:pt>
                <c:pt idx="657">
                  <c:v>0.26279999999999998</c:v>
                </c:pt>
                <c:pt idx="658">
                  <c:v>0.26320000000000005</c:v>
                </c:pt>
                <c:pt idx="659">
                  <c:v>0.2636</c:v>
                </c:pt>
                <c:pt idx="660">
                  <c:v>0.26400000000000001</c:v>
                </c:pt>
                <c:pt idx="661">
                  <c:v>0.26440000000000002</c:v>
                </c:pt>
                <c:pt idx="662">
                  <c:v>0.26479999999999998</c:v>
                </c:pt>
                <c:pt idx="663">
                  <c:v>0.26520000000000005</c:v>
                </c:pt>
                <c:pt idx="664">
                  <c:v>0.2656</c:v>
                </c:pt>
                <c:pt idx="665">
                  <c:v>0.26600000000000001</c:v>
                </c:pt>
                <c:pt idx="666">
                  <c:v>0.26640000000000008</c:v>
                </c:pt>
                <c:pt idx="667">
                  <c:v>0.26679999999999998</c:v>
                </c:pt>
                <c:pt idx="668">
                  <c:v>0.26720000000000005</c:v>
                </c:pt>
                <c:pt idx="669">
                  <c:v>0.2676</c:v>
                </c:pt>
                <c:pt idx="670">
                  <c:v>0.26800000000000002</c:v>
                </c:pt>
                <c:pt idx="671">
                  <c:v>0.26840000000000008</c:v>
                </c:pt>
                <c:pt idx="672">
                  <c:v>0.26879999999999998</c:v>
                </c:pt>
                <c:pt idx="673">
                  <c:v>0.26920000000000005</c:v>
                </c:pt>
                <c:pt idx="674">
                  <c:v>0.26960000000000001</c:v>
                </c:pt>
                <c:pt idx="675">
                  <c:v>0.27</c:v>
                </c:pt>
                <c:pt idx="676">
                  <c:v>0.27040000000000008</c:v>
                </c:pt>
                <c:pt idx="677">
                  <c:v>0.27080000000000032</c:v>
                </c:pt>
                <c:pt idx="678">
                  <c:v>0.2712</c:v>
                </c:pt>
                <c:pt idx="679">
                  <c:v>0.27160000000000001</c:v>
                </c:pt>
                <c:pt idx="680">
                  <c:v>0.27200000000000002</c:v>
                </c:pt>
                <c:pt idx="681">
                  <c:v>0.27240000000000031</c:v>
                </c:pt>
                <c:pt idx="682">
                  <c:v>0.27280000000000032</c:v>
                </c:pt>
                <c:pt idx="683">
                  <c:v>0.2732</c:v>
                </c:pt>
                <c:pt idx="684">
                  <c:v>0.27360000000000001</c:v>
                </c:pt>
                <c:pt idx="685">
                  <c:v>0.27400000000000002</c:v>
                </c:pt>
                <c:pt idx="686">
                  <c:v>0.27440000000000031</c:v>
                </c:pt>
                <c:pt idx="687">
                  <c:v>0.27480000000000032</c:v>
                </c:pt>
                <c:pt idx="688">
                  <c:v>0.2752</c:v>
                </c:pt>
                <c:pt idx="689">
                  <c:v>0.27560000000000001</c:v>
                </c:pt>
                <c:pt idx="690">
                  <c:v>0.27600000000000002</c:v>
                </c:pt>
                <c:pt idx="691">
                  <c:v>0.27640000000000031</c:v>
                </c:pt>
                <c:pt idx="692">
                  <c:v>0.27680000000000032</c:v>
                </c:pt>
                <c:pt idx="693">
                  <c:v>0.2772</c:v>
                </c:pt>
                <c:pt idx="694">
                  <c:v>0.27760000000000001</c:v>
                </c:pt>
                <c:pt idx="695">
                  <c:v>0.27800000000000002</c:v>
                </c:pt>
                <c:pt idx="696">
                  <c:v>0.27840000000000031</c:v>
                </c:pt>
                <c:pt idx="697">
                  <c:v>0.27880000000000038</c:v>
                </c:pt>
                <c:pt idx="698">
                  <c:v>0.2792</c:v>
                </c:pt>
                <c:pt idx="699">
                  <c:v>0.27960000000000002</c:v>
                </c:pt>
                <c:pt idx="700">
                  <c:v>0.28000000000000008</c:v>
                </c:pt>
                <c:pt idx="701">
                  <c:v>0.28040000000000032</c:v>
                </c:pt>
                <c:pt idx="702">
                  <c:v>0.28080000000000038</c:v>
                </c:pt>
                <c:pt idx="703">
                  <c:v>0.28120000000000001</c:v>
                </c:pt>
                <c:pt idx="704">
                  <c:v>0.28160000000000002</c:v>
                </c:pt>
                <c:pt idx="705">
                  <c:v>0.28200000000000008</c:v>
                </c:pt>
                <c:pt idx="706">
                  <c:v>0.28240000000000032</c:v>
                </c:pt>
                <c:pt idx="707">
                  <c:v>0.28280000000000038</c:v>
                </c:pt>
                <c:pt idx="708">
                  <c:v>0.28320000000000001</c:v>
                </c:pt>
                <c:pt idx="709">
                  <c:v>0.28360000000000002</c:v>
                </c:pt>
                <c:pt idx="710">
                  <c:v>0.28400000000000031</c:v>
                </c:pt>
                <c:pt idx="711">
                  <c:v>0.28440000000000032</c:v>
                </c:pt>
                <c:pt idx="712">
                  <c:v>0.28480000000000089</c:v>
                </c:pt>
                <c:pt idx="713">
                  <c:v>0.28520000000000001</c:v>
                </c:pt>
                <c:pt idx="714">
                  <c:v>0.28560000000000002</c:v>
                </c:pt>
                <c:pt idx="715">
                  <c:v>0.28600000000000031</c:v>
                </c:pt>
                <c:pt idx="716">
                  <c:v>0.28640000000000032</c:v>
                </c:pt>
                <c:pt idx="717">
                  <c:v>0.28680000000000089</c:v>
                </c:pt>
                <c:pt idx="718">
                  <c:v>0.28720000000000001</c:v>
                </c:pt>
                <c:pt idx="719">
                  <c:v>0.28760000000000002</c:v>
                </c:pt>
                <c:pt idx="720">
                  <c:v>0.28800000000000031</c:v>
                </c:pt>
                <c:pt idx="721">
                  <c:v>0.28840000000000032</c:v>
                </c:pt>
                <c:pt idx="722">
                  <c:v>0.28880000000000089</c:v>
                </c:pt>
                <c:pt idx="723">
                  <c:v>0.28920000000000001</c:v>
                </c:pt>
                <c:pt idx="724">
                  <c:v>0.28960000000000002</c:v>
                </c:pt>
                <c:pt idx="725">
                  <c:v>0.29000000000000031</c:v>
                </c:pt>
                <c:pt idx="726">
                  <c:v>0.29040000000000032</c:v>
                </c:pt>
                <c:pt idx="727">
                  <c:v>0.29080000000000089</c:v>
                </c:pt>
                <c:pt idx="728">
                  <c:v>0.29120000000000001</c:v>
                </c:pt>
                <c:pt idx="729">
                  <c:v>0.29160000000000008</c:v>
                </c:pt>
                <c:pt idx="730">
                  <c:v>0.29200000000000031</c:v>
                </c:pt>
                <c:pt idx="731">
                  <c:v>0.29240000000000038</c:v>
                </c:pt>
                <c:pt idx="732">
                  <c:v>0.292800000000001</c:v>
                </c:pt>
                <c:pt idx="733">
                  <c:v>0.29320000000000002</c:v>
                </c:pt>
                <c:pt idx="734">
                  <c:v>0.29360000000000008</c:v>
                </c:pt>
                <c:pt idx="735">
                  <c:v>0.29400000000000032</c:v>
                </c:pt>
                <c:pt idx="736">
                  <c:v>0.29440000000000038</c:v>
                </c:pt>
                <c:pt idx="737">
                  <c:v>0.29480000000000101</c:v>
                </c:pt>
                <c:pt idx="738">
                  <c:v>0.29520000000000002</c:v>
                </c:pt>
                <c:pt idx="739">
                  <c:v>0.29560000000000008</c:v>
                </c:pt>
                <c:pt idx="740">
                  <c:v>0.29600000000000032</c:v>
                </c:pt>
                <c:pt idx="741">
                  <c:v>0.29640000000000088</c:v>
                </c:pt>
                <c:pt idx="742">
                  <c:v>0.29680000000000101</c:v>
                </c:pt>
                <c:pt idx="743">
                  <c:v>0.29720000000000002</c:v>
                </c:pt>
                <c:pt idx="744">
                  <c:v>0.29760000000000031</c:v>
                </c:pt>
                <c:pt idx="745">
                  <c:v>0.29800000000000032</c:v>
                </c:pt>
                <c:pt idx="746">
                  <c:v>0.29840000000000089</c:v>
                </c:pt>
                <c:pt idx="747">
                  <c:v>0.29880000000000101</c:v>
                </c:pt>
                <c:pt idx="748">
                  <c:v>0.29920000000000002</c:v>
                </c:pt>
                <c:pt idx="749">
                  <c:v>0.29960000000000031</c:v>
                </c:pt>
                <c:pt idx="750">
                  <c:v>0.30000000000000032</c:v>
                </c:pt>
                <c:pt idx="751">
                  <c:v>0.30040000000000089</c:v>
                </c:pt>
                <c:pt idx="752">
                  <c:v>0.30080000000000101</c:v>
                </c:pt>
                <c:pt idx="753">
                  <c:v>0.30120000000000002</c:v>
                </c:pt>
                <c:pt idx="754">
                  <c:v>0.30160000000000031</c:v>
                </c:pt>
                <c:pt idx="755">
                  <c:v>0.30200000000000032</c:v>
                </c:pt>
                <c:pt idx="756">
                  <c:v>0.30240000000000089</c:v>
                </c:pt>
                <c:pt idx="757">
                  <c:v>0.30280000000000101</c:v>
                </c:pt>
                <c:pt idx="758">
                  <c:v>0.30320000000000008</c:v>
                </c:pt>
                <c:pt idx="759">
                  <c:v>0.30360000000000031</c:v>
                </c:pt>
                <c:pt idx="760">
                  <c:v>0.30400000000000038</c:v>
                </c:pt>
                <c:pt idx="761">
                  <c:v>0.304400000000001</c:v>
                </c:pt>
                <c:pt idx="762">
                  <c:v>0.30480000000000113</c:v>
                </c:pt>
                <c:pt idx="763">
                  <c:v>0.30520000000000008</c:v>
                </c:pt>
                <c:pt idx="764">
                  <c:v>0.30560000000000032</c:v>
                </c:pt>
                <c:pt idx="765">
                  <c:v>0.30600000000000038</c:v>
                </c:pt>
                <c:pt idx="766">
                  <c:v>0.306400000000001</c:v>
                </c:pt>
                <c:pt idx="767">
                  <c:v>0.30680000000000113</c:v>
                </c:pt>
                <c:pt idx="768">
                  <c:v>0.30720000000000008</c:v>
                </c:pt>
                <c:pt idx="769">
                  <c:v>0.30760000000000032</c:v>
                </c:pt>
                <c:pt idx="770">
                  <c:v>0.30800000000000038</c:v>
                </c:pt>
                <c:pt idx="771">
                  <c:v>0.30840000000000101</c:v>
                </c:pt>
                <c:pt idx="772">
                  <c:v>0.30880000000000113</c:v>
                </c:pt>
                <c:pt idx="773">
                  <c:v>0.30920000000000031</c:v>
                </c:pt>
                <c:pt idx="774">
                  <c:v>0.30960000000000032</c:v>
                </c:pt>
                <c:pt idx="775">
                  <c:v>0.31000000000000089</c:v>
                </c:pt>
                <c:pt idx="776">
                  <c:v>0.31040000000000101</c:v>
                </c:pt>
                <c:pt idx="777">
                  <c:v>0.31080000000000113</c:v>
                </c:pt>
                <c:pt idx="778">
                  <c:v>0.31120000000000031</c:v>
                </c:pt>
                <c:pt idx="779">
                  <c:v>0.31160000000000032</c:v>
                </c:pt>
                <c:pt idx="780">
                  <c:v>0.31200000000000089</c:v>
                </c:pt>
                <c:pt idx="781">
                  <c:v>0.31240000000000101</c:v>
                </c:pt>
                <c:pt idx="782">
                  <c:v>0.31280000000000113</c:v>
                </c:pt>
                <c:pt idx="783">
                  <c:v>0.31320000000000031</c:v>
                </c:pt>
                <c:pt idx="784">
                  <c:v>0.31360000000000032</c:v>
                </c:pt>
                <c:pt idx="785">
                  <c:v>0.31400000000000089</c:v>
                </c:pt>
                <c:pt idx="786">
                  <c:v>0.31440000000000101</c:v>
                </c:pt>
                <c:pt idx="787">
                  <c:v>0.31480000000000113</c:v>
                </c:pt>
                <c:pt idx="788">
                  <c:v>0.31520000000000031</c:v>
                </c:pt>
                <c:pt idx="789">
                  <c:v>0.31560000000000032</c:v>
                </c:pt>
                <c:pt idx="790">
                  <c:v>0.31600000000000095</c:v>
                </c:pt>
                <c:pt idx="791">
                  <c:v>0.31640000000000112</c:v>
                </c:pt>
                <c:pt idx="792">
                  <c:v>0.31680000000000141</c:v>
                </c:pt>
                <c:pt idx="793">
                  <c:v>0.31720000000000032</c:v>
                </c:pt>
                <c:pt idx="794">
                  <c:v>0.31760000000000038</c:v>
                </c:pt>
                <c:pt idx="795">
                  <c:v>0.318000000000001</c:v>
                </c:pt>
                <c:pt idx="796">
                  <c:v>0.31840000000000113</c:v>
                </c:pt>
                <c:pt idx="797">
                  <c:v>0.31880000000000136</c:v>
                </c:pt>
                <c:pt idx="798">
                  <c:v>0.31920000000000032</c:v>
                </c:pt>
                <c:pt idx="799">
                  <c:v>0.31960000000000038</c:v>
                </c:pt>
                <c:pt idx="800">
                  <c:v>0.32000000000000101</c:v>
                </c:pt>
                <c:pt idx="801">
                  <c:v>0.32040000000000113</c:v>
                </c:pt>
                <c:pt idx="802">
                  <c:v>0.32080000000000136</c:v>
                </c:pt>
                <c:pt idx="803">
                  <c:v>0.32120000000000032</c:v>
                </c:pt>
                <c:pt idx="804">
                  <c:v>0.32160000000000089</c:v>
                </c:pt>
                <c:pt idx="805">
                  <c:v>0.32200000000000101</c:v>
                </c:pt>
                <c:pt idx="806">
                  <c:v>0.32240000000000113</c:v>
                </c:pt>
                <c:pt idx="807">
                  <c:v>0.32280000000000136</c:v>
                </c:pt>
                <c:pt idx="808">
                  <c:v>0.32320000000000032</c:v>
                </c:pt>
                <c:pt idx="809">
                  <c:v>0.32360000000000089</c:v>
                </c:pt>
                <c:pt idx="810">
                  <c:v>0.32400000000000101</c:v>
                </c:pt>
                <c:pt idx="811">
                  <c:v>0.32440000000000113</c:v>
                </c:pt>
                <c:pt idx="812">
                  <c:v>0.32480000000000137</c:v>
                </c:pt>
                <c:pt idx="813">
                  <c:v>0.32520000000000032</c:v>
                </c:pt>
                <c:pt idx="814">
                  <c:v>0.32560000000000089</c:v>
                </c:pt>
                <c:pt idx="815">
                  <c:v>0.32600000000000101</c:v>
                </c:pt>
                <c:pt idx="816">
                  <c:v>0.32640000000000113</c:v>
                </c:pt>
                <c:pt idx="817">
                  <c:v>0.32680000000000137</c:v>
                </c:pt>
                <c:pt idx="818">
                  <c:v>0.32720000000000032</c:v>
                </c:pt>
                <c:pt idx="819">
                  <c:v>0.32760000000000089</c:v>
                </c:pt>
                <c:pt idx="820">
                  <c:v>0.32800000000000101</c:v>
                </c:pt>
                <c:pt idx="821">
                  <c:v>0.32840000000000125</c:v>
                </c:pt>
                <c:pt idx="822">
                  <c:v>0.32880000000000142</c:v>
                </c:pt>
                <c:pt idx="823">
                  <c:v>0.32920000000000038</c:v>
                </c:pt>
                <c:pt idx="824">
                  <c:v>0.329600000000001</c:v>
                </c:pt>
                <c:pt idx="825">
                  <c:v>0.33000000000000113</c:v>
                </c:pt>
                <c:pt idx="826">
                  <c:v>0.33040000000000141</c:v>
                </c:pt>
                <c:pt idx="827">
                  <c:v>0.33080000000000154</c:v>
                </c:pt>
                <c:pt idx="828">
                  <c:v>0.33120000000000038</c:v>
                </c:pt>
                <c:pt idx="829">
                  <c:v>0.33160000000000101</c:v>
                </c:pt>
                <c:pt idx="830">
                  <c:v>0.33200000000000113</c:v>
                </c:pt>
                <c:pt idx="831">
                  <c:v>0.33240000000000136</c:v>
                </c:pt>
                <c:pt idx="832">
                  <c:v>0.33280000000000154</c:v>
                </c:pt>
                <c:pt idx="833">
                  <c:v>0.33320000000000038</c:v>
                </c:pt>
                <c:pt idx="834">
                  <c:v>0.33360000000000101</c:v>
                </c:pt>
                <c:pt idx="835">
                  <c:v>0.33400000000000113</c:v>
                </c:pt>
                <c:pt idx="836">
                  <c:v>0.33440000000000136</c:v>
                </c:pt>
                <c:pt idx="837">
                  <c:v>0.33480000000000154</c:v>
                </c:pt>
                <c:pt idx="838">
                  <c:v>0.33520000000000089</c:v>
                </c:pt>
                <c:pt idx="839">
                  <c:v>0.33560000000000101</c:v>
                </c:pt>
                <c:pt idx="840">
                  <c:v>0.33600000000000113</c:v>
                </c:pt>
                <c:pt idx="841">
                  <c:v>0.33640000000000136</c:v>
                </c:pt>
                <c:pt idx="842">
                  <c:v>0.33680000000000154</c:v>
                </c:pt>
                <c:pt idx="843">
                  <c:v>0.33720000000000089</c:v>
                </c:pt>
                <c:pt idx="844">
                  <c:v>0.33760000000000101</c:v>
                </c:pt>
                <c:pt idx="845">
                  <c:v>0.33800000000000113</c:v>
                </c:pt>
                <c:pt idx="846">
                  <c:v>0.33840000000000137</c:v>
                </c:pt>
                <c:pt idx="847">
                  <c:v>0.33880000000000154</c:v>
                </c:pt>
                <c:pt idx="848">
                  <c:v>0.33920000000000089</c:v>
                </c:pt>
                <c:pt idx="849">
                  <c:v>0.33960000000000101</c:v>
                </c:pt>
                <c:pt idx="850">
                  <c:v>0.34</c:v>
                </c:pt>
                <c:pt idx="851">
                  <c:v>0.34040000000000031</c:v>
                </c:pt>
                <c:pt idx="852">
                  <c:v>0.34080000000000032</c:v>
                </c:pt>
                <c:pt idx="853">
                  <c:v>0.3412</c:v>
                </c:pt>
                <c:pt idx="854">
                  <c:v>0.34160000000000001</c:v>
                </c:pt>
                <c:pt idx="855">
                  <c:v>0.34200000000000008</c:v>
                </c:pt>
                <c:pt idx="856">
                  <c:v>0.34240000000000032</c:v>
                </c:pt>
                <c:pt idx="857">
                  <c:v>0.34280000000000038</c:v>
                </c:pt>
                <c:pt idx="858">
                  <c:v>0.34320000000000001</c:v>
                </c:pt>
                <c:pt idx="859">
                  <c:v>0.34360000000000002</c:v>
                </c:pt>
                <c:pt idx="860">
                  <c:v>0.34400000000000008</c:v>
                </c:pt>
                <c:pt idx="861">
                  <c:v>0.34440000000000032</c:v>
                </c:pt>
                <c:pt idx="862">
                  <c:v>0.34480000000000038</c:v>
                </c:pt>
                <c:pt idx="863">
                  <c:v>0.34520000000000001</c:v>
                </c:pt>
                <c:pt idx="864">
                  <c:v>0.34560000000000002</c:v>
                </c:pt>
                <c:pt idx="865">
                  <c:v>0.34600000000000031</c:v>
                </c:pt>
                <c:pt idx="866">
                  <c:v>0.34640000000000032</c:v>
                </c:pt>
                <c:pt idx="867">
                  <c:v>0.34680000000000089</c:v>
                </c:pt>
                <c:pt idx="868">
                  <c:v>0.34720000000000001</c:v>
                </c:pt>
                <c:pt idx="869">
                  <c:v>0.34760000000000002</c:v>
                </c:pt>
                <c:pt idx="870">
                  <c:v>0.34800000000000031</c:v>
                </c:pt>
                <c:pt idx="871">
                  <c:v>0.34840000000000032</c:v>
                </c:pt>
                <c:pt idx="872">
                  <c:v>0.34880000000000089</c:v>
                </c:pt>
                <c:pt idx="873">
                  <c:v>0.34920000000000001</c:v>
                </c:pt>
                <c:pt idx="874">
                  <c:v>0.34960000000000002</c:v>
                </c:pt>
                <c:pt idx="875">
                  <c:v>0.35000000000000031</c:v>
                </c:pt>
                <c:pt idx="876">
                  <c:v>0.35040000000000032</c:v>
                </c:pt>
                <c:pt idx="877">
                  <c:v>0.35080000000000089</c:v>
                </c:pt>
                <c:pt idx="878">
                  <c:v>0.35120000000000001</c:v>
                </c:pt>
                <c:pt idx="879">
                  <c:v>0.35160000000000002</c:v>
                </c:pt>
                <c:pt idx="880">
                  <c:v>0.35200000000000031</c:v>
                </c:pt>
                <c:pt idx="881">
                  <c:v>0.35240000000000032</c:v>
                </c:pt>
                <c:pt idx="882">
                  <c:v>0.35280000000000089</c:v>
                </c:pt>
                <c:pt idx="883">
                  <c:v>0.35320000000000001</c:v>
                </c:pt>
                <c:pt idx="884">
                  <c:v>0.35360000000000008</c:v>
                </c:pt>
                <c:pt idx="885">
                  <c:v>0.35400000000000031</c:v>
                </c:pt>
                <c:pt idx="886">
                  <c:v>0.35440000000000038</c:v>
                </c:pt>
                <c:pt idx="887">
                  <c:v>0.354800000000001</c:v>
                </c:pt>
                <c:pt idx="888">
                  <c:v>0.35520000000000002</c:v>
                </c:pt>
                <c:pt idx="889">
                  <c:v>0.35560000000000008</c:v>
                </c:pt>
                <c:pt idx="890">
                  <c:v>0.35600000000000032</c:v>
                </c:pt>
                <c:pt idx="891">
                  <c:v>0.35640000000000038</c:v>
                </c:pt>
                <c:pt idx="892">
                  <c:v>0.35680000000000101</c:v>
                </c:pt>
                <c:pt idx="893">
                  <c:v>0.35720000000000002</c:v>
                </c:pt>
                <c:pt idx="894">
                  <c:v>0.35760000000000008</c:v>
                </c:pt>
                <c:pt idx="895">
                  <c:v>0.35800000000000032</c:v>
                </c:pt>
                <c:pt idx="896">
                  <c:v>0.35840000000000038</c:v>
                </c:pt>
                <c:pt idx="897">
                  <c:v>0.35880000000000101</c:v>
                </c:pt>
                <c:pt idx="898">
                  <c:v>0.35920000000000002</c:v>
                </c:pt>
                <c:pt idx="899">
                  <c:v>0.35960000000000031</c:v>
                </c:pt>
                <c:pt idx="900">
                  <c:v>0.36000000000000032</c:v>
                </c:pt>
                <c:pt idx="901">
                  <c:v>0.36040000000000089</c:v>
                </c:pt>
                <c:pt idx="902">
                  <c:v>0.36080000000000101</c:v>
                </c:pt>
                <c:pt idx="903">
                  <c:v>0.36120000000000002</c:v>
                </c:pt>
                <c:pt idx="904">
                  <c:v>0.36160000000000031</c:v>
                </c:pt>
                <c:pt idx="905">
                  <c:v>0.36200000000000032</c:v>
                </c:pt>
                <c:pt idx="906">
                  <c:v>0.36240000000000089</c:v>
                </c:pt>
                <c:pt idx="907">
                  <c:v>0.36280000000000101</c:v>
                </c:pt>
                <c:pt idx="908">
                  <c:v>0.36320000000000002</c:v>
                </c:pt>
                <c:pt idx="909">
                  <c:v>0.36360000000000031</c:v>
                </c:pt>
                <c:pt idx="910">
                  <c:v>0.36400000000000032</c:v>
                </c:pt>
                <c:pt idx="911">
                  <c:v>0.36440000000000089</c:v>
                </c:pt>
                <c:pt idx="912">
                  <c:v>0.36480000000000101</c:v>
                </c:pt>
                <c:pt idx="913">
                  <c:v>0.36520000000000002</c:v>
                </c:pt>
                <c:pt idx="914">
                  <c:v>0.36560000000000031</c:v>
                </c:pt>
                <c:pt idx="915">
                  <c:v>0.36600000000000038</c:v>
                </c:pt>
                <c:pt idx="916">
                  <c:v>0.366400000000001</c:v>
                </c:pt>
                <c:pt idx="917">
                  <c:v>0.36680000000000113</c:v>
                </c:pt>
                <c:pt idx="918">
                  <c:v>0.36720000000000008</c:v>
                </c:pt>
                <c:pt idx="919">
                  <c:v>0.36760000000000032</c:v>
                </c:pt>
                <c:pt idx="920">
                  <c:v>0.36800000000000038</c:v>
                </c:pt>
                <c:pt idx="921">
                  <c:v>0.368400000000001</c:v>
                </c:pt>
                <c:pt idx="922">
                  <c:v>0.36880000000000113</c:v>
                </c:pt>
                <c:pt idx="923">
                  <c:v>0.36920000000000008</c:v>
                </c:pt>
                <c:pt idx="924">
                  <c:v>0.36960000000000032</c:v>
                </c:pt>
                <c:pt idx="925">
                  <c:v>0.37000000000000038</c:v>
                </c:pt>
                <c:pt idx="926">
                  <c:v>0.37040000000000101</c:v>
                </c:pt>
                <c:pt idx="927">
                  <c:v>0.37080000000000113</c:v>
                </c:pt>
                <c:pt idx="928">
                  <c:v>0.37120000000000031</c:v>
                </c:pt>
                <c:pt idx="929">
                  <c:v>0.37160000000000032</c:v>
                </c:pt>
                <c:pt idx="930">
                  <c:v>0.37200000000000089</c:v>
                </c:pt>
                <c:pt idx="931">
                  <c:v>0.37240000000000101</c:v>
                </c:pt>
                <c:pt idx="932">
                  <c:v>0.37280000000000113</c:v>
                </c:pt>
                <c:pt idx="933">
                  <c:v>0.37320000000000031</c:v>
                </c:pt>
                <c:pt idx="934">
                  <c:v>0.37360000000000032</c:v>
                </c:pt>
                <c:pt idx="935">
                  <c:v>0.37400000000000089</c:v>
                </c:pt>
                <c:pt idx="936">
                  <c:v>0.37440000000000101</c:v>
                </c:pt>
                <c:pt idx="937">
                  <c:v>0.37480000000000113</c:v>
                </c:pt>
                <c:pt idx="938">
                  <c:v>0.37520000000000031</c:v>
                </c:pt>
                <c:pt idx="939">
                  <c:v>0.37560000000000032</c:v>
                </c:pt>
                <c:pt idx="940">
                  <c:v>0.37600000000000089</c:v>
                </c:pt>
                <c:pt idx="941">
                  <c:v>0.37640000000000101</c:v>
                </c:pt>
                <c:pt idx="942">
                  <c:v>0.37680000000000113</c:v>
                </c:pt>
                <c:pt idx="943">
                  <c:v>0.37720000000000031</c:v>
                </c:pt>
                <c:pt idx="944">
                  <c:v>0.37760000000000032</c:v>
                </c:pt>
                <c:pt idx="945">
                  <c:v>0.37800000000000089</c:v>
                </c:pt>
                <c:pt idx="946">
                  <c:v>0.37840000000000107</c:v>
                </c:pt>
                <c:pt idx="947">
                  <c:v>0.37880000000000136</c:v>
                </c:pt>
                <c:pt idx="948">
                  <c:v>0.37920000000000031</c:v>
                </c:pt>
                <c:pt idx="949">
                  <c:v>0.37960000000000038</c:v>
                </c:pt>
                <c:pt idx="950">
                  <c:v>0.380000000000001</c:v>
                </c:pt>
                <c:pt idx="951">
                  <c:v>0.38040000000000113</c:v>
                </c:pt>
                <c:pt idx="952">
                  <c:v>0.38080000000000142</c:v>
                </c:pt>
                <c:pt idx="953">
                  <c:v>0.38120000000000032</c:v>
                </c:pt>
                <c:pt idx="954">
                  <c:v>0.38160000000000038</c:v>
                </c:pt>
                <c:pt idx="955">
                  <c:v>0.38200000000000101</c:v>
                </c:pt>
                <c:pt idx="956">
                  <c:v>0.38240000000000113</c:v>
                </c:pt>
                <c:pt idx="957">
                  <c:v>0.38280000000000136</c:v>
                </c:pt>
                <c:pt idx="958">
                  <c:v>0.38320000000000032</c:v>
                </c:pt>
                <c:pt idx="959">
                  <c:v>0.38360000000000088</c:v>
                </c:pt>
                <c:pt idx="960">
                  <c:v>0.38400000000000101</c:v>
                </c:pt>
                <c:pt idx="961">
                  <c:v>0.38440000000000113</c:v>
                </c:pt>
                <c:pt idx="962">
                  <c:v>0.38480000000000136</c:v>
                </c:pt>
                <c:pt idx="963">
                  <c:v>0.38520000000000032</c:v>
                </c:pt>
                <c:pt idx="964">
                  <c:v>0.38560000000000089</c:v>
                </c:pt>
                <c:pt idx="965">
                  <c:v>0.38600000000000101</c:v>
                </c:pt>
                <c:pt idx="966">
                  <c:v>0.38640000000000113</c:v>
                </c:pt>
                <c:pt idx="967">
                  <c:v>0.38680000000000136</c:v>
                </c:pt>
                <c:pt idx="968">
                  <c:v>0.38720000000000032</c:v>
                </c:pt>
                <c:pt idx="969">
                  <c:v>0.38760000000000089</c:v>
                </c:pt>
                <c:pt idx="970">
                  <c:v>0.38800000000000101</c:v>
                </c:pt>
                <c:pt idx="971">
                  <c:v>0.38840000000000113</c:v>
                </c:pt>
                <c:pt idx="972">
                  <c:v>0.38880000000000137</c:v>
                </c:pt>
                <c:pt idx="973">
                  <c:v>0.38920000000000032</c:v>
                </c:pt>
                <c:pt idx="974">
                  <c:v>0.38960000000000089</c:v>
                </c:pt>
                <c:pt idx="975">
                  <c:v>0.39000000000000101</c:v>
                </c:pt>
                <c:pt idx="976">
                  <c:v>0.39040000000000114</c:v>
                </c:pt>
                <c:pt idx="977">
                  <c:v>0.39080000000000137</c:v>
                </c:pt>
                <c:pt idx="978">
                  <c:v>0.39120000000000038</c:v>
                </c:pt>
                <c:pt idx="979">
                  <c:v>0.391600000000001</c:v>
                </c:pt>
                <c:pt idx="980">
                  <c:v>0.39200000000000113</c:v>
                </c:pt>
                <c:pt idx="981">
                  <c:v>0.39240000000000141</c:v>
                </c:pt>
                <c:pt idx="982">
                  <c:v>0.39280000000000154</c:v>
                </c:pt>
                <c:pt idx="983">
                  <c:v>0.39320000000000038</c:v>
                </c:pt>
                <c:pt idx="984">
                  <c:v>0.393600000000001</c:v>
                </c:pt>
                <c:pt idx="985">
                  <c:v>0.39400000000000113</c:v>
                </c:pt>
                <c:pt idx="986">
                  <c:v>0.39440000000000136</c:v>
                </c:pt>
                <c:pt idx="987">
                  <c:v>0.39480000000000154</c:v>
                </c:pt>
                <c:pt idx="988">
                  <c:v>0.39520000000000038</c:v>
                </c:pt>
                <c:pt idx="989">
                  <c:v>0.39560000000000101</c:v>
                </c:pt>
                <c:pt idx="990">
                  <c:v>0.39600000000000113</c:v>
                </c:pt>
                <c:pt idx="991">
                  <c:v>0.39640000000000136</c:v>
                </c:pt>
                <c:pt idx="992">
                  <c:v>0.39680000000000154</c:v>
                </c:pt>
                <c:pt idx="993">
                  <c:v>0.39720000000000089</c:v>
                </c:pt>
                <c:pt idx="994">
                  <c:v>0.39760000000000101</c:v>
                </c:pt>
                <c:pt idx="995">
                  <c:v>0.39800000000000113</c:v>
                </c:pt>
                <c:pt idx="996">
                  <c:v>0.39840000000000136</c:v>
                </c:pt>
                <c:pt idx="997">
                  <c:v>0.39880000000000154</c:v>
                </c:pt>
                <c:pt idx="998">
                  <c:v>0.39920000000000089</c:v>
                </c:pt>
                <c:pt idx="999">
                  <c:v>0.39960000000000101</c:v>
                </c:pt>
                <c:pt idx="1000">
                  <c:v>0.4</c:v>
                </c:pt>
                <c:pt idx="1001">
                  <c:v>0.40040000000000031</c:v>
                </c:pt>
                <c:pt idx="1002">
                  <c:v>0.40080000000000032</c:v>
                </c:pt>
                <c:pt idx="1003">
                  <c:v>0.4012</c:v>
                </c:pt>
                <c:pt idx="1004">
                  <c:v>0.40160000000000001</c:v>
                </c:pt>
                <c:pt idx="1005">
                  <c:v>0.40200000000000002</c:v>
                </c:pt>
                <c:pt idx="1006">
                  <c:v>0.40240000000000031</c:v>
                </c:pt>
                <c:pt idx="1007">
                  <c:v>0.40280000000000032</c:v>
                </c:pt>
                <c:pt idx="1008">
                  <c:v>0.4032</c:v>
                </c:pt>
                <c:pt idx="1009">
                  <c:v>0.40360000000000001</c:v>
                </c:pt>
                <c:pt idx="1010">
                  <c:v>0.40400000000000008</c:v>
                </c:pt>
                <c:pt idx="1011">
                  <c:v>0.40440000000000031</c:v>
                </c:pt>
                <c:pt idx="1012">
                  <c:v>0.40480000000000038</c:v>
                </c:pt>
                <c:pt idx="1013">
                  <c:v>0.4052</c:v>
                </c:pt>
                <c:pt idx="1014">
                  <c:v>0.40560000000000002</c:v>
                </c:pt>
                <c:pt idx="1015">
                  <c:v>0.40600000000000008</c:v>
                </c:pt>
                <c:pt idx="1016">
                  <c:v>0.40640000000000032</c:v>
                </c:pt>
                <c:pt idx="1017">
                  <c:v>0.40680000000000038</c:v>
                </c:pt>
                <c:pt idx="1018">
                  <c:v>0.40720000000000001</c:v>
                </c:pt>
                <c:pt idx="1019">
                  <c:v>0.40760000000000002</c:v>
                </c:pt>
                <c:pt idx="1020">
                  <c:v>0.40800000000000008</c:v>
                </c:pt>
                <c:pt idx="1021">
                  <c:v>0.40840000000000032</c:v>
                </c:pt>
                <c:pt idx="1022">
                  <c:v>0.40880000000000088</c:v>
                </c:pt>
                <c:pt idx="1023">
                  <c:v>0.40920000000000001</c:v>
                </c:pt>
                <c:pt idx="1024">
                  <c:v>0.40960000000000002</c:v>
                </c:pt>
                <c:pt idx="1025">
                  <c:v>0.41000000000000031</c:v>
                </c:pt>
                <c:pt idx="1026">
                  <c:v>0.41040000000000032</c:v>
                </c:pt>
                <c:pt idx="1027">
                  <c:v>0.41080000000000089</c:v>
                </c:pt>
                <c:pt idx="1028">
                  <c:v>0.41120000000000001</c:v>
                </c:pt>
                <c:pt idx="1029">
                  <c:v>0.41160000000000002</c:v>
                </c:pt>
                <c:pt idx="1030">
                  <c:v>0.41200000000000031</c:v>
                </c:pt>
                <c:pt idx="1031">
                  <c:v>0.41240000000000032</c:v>
                </c:pt>
                <c:pt idx="1032">
                  <c:v>0.41280000000000089</c:v>
                </c:pt>
                <c:pt idx="1033">
                  <c:v>0.41320000000000001</c:v>
                </c:pt>
                <c:pt idx="1034">
                  <c:v>0.41360000000000002</c:v>
                </c:pt>
                <c:pt idx="1035">
                  <c:v>0.41400000000000031</c:v>
                </c:pt>
                <c:pt idx="1036">
                  <c:v>0.41440000000000032</c:v>
                </c:pt>
                <c:pt idx="1037">
                  <c:v>0.41480000000000089</c:v>
                </c:pt>
                <c:pt idx="1038">
                  <c:v>0.41520000000000001</c:v>
                </c:pt>
                <c:pt idx="1039">
                  <c:v>0.41560000000000002</c:v>
                </c:pt>
                <c:pt idx="1040">
                  <c:v>0.41600000000000031</c:v>
                </c:pt>
                <c:pt idx="1041">
                  <c:v>0.41640000000000038</c:v>
                </c:pt>
                <c:pt idx="1042">
                  <c:v>0.416800000000001</c:v>
                </c:pt>
                <c:pt idx="1043">
                  <c:v>0.41720000000000002</c:v>
                </c:pt>
                <c:pt idx="1044">
                  <c:v>0.41760000000000008</c:v>
                </c:pt>
                <c:pt idx="1045">
                  <c:v>0.41800000000000032</c:v>
                </c:pt>
                <c:pt idx="1046">
                  <c:v>0.41840000000000038</c:v>
                </c:pt>
                <c:pt idx="1047">
                  <c:v>0.418800000000001</c:v>
                </c:pt>
                <c:pt idx="1048">
                  <c:v>0.41920000000000002</c:v>
                </c:pt>
                <c:pt idx="1049">
                  <c:v>0.41960000000000008</c:v>
                </c:pt>
                <c:pt idx="1050">
                  <c:v>0.42000000000000032</c:v>
                </c:pt>
                <c:pt idx="1051">
                  <c:v>0.42040000000000038</c:v>
                </c:pt>
                <c:pt idx="1052">
                  <c:v>0.42080000000000101</c:v>
                </c:pt>
                <c:pt idx="1053">
                  <c:v>0.42120000000000002</c:v>
                </c:pt>
                <c:pt idx="1054">
                  <c:v>0.42160000000000031</c:v>
                </c:pt>
                <c:pt idx="1055">
                  <c:v>0.42200000000000032</c:v>
                </c:pt>
                <c:pt idx="1056">
                  <c:v>0.42240000000000089</c:v>
                </c:pt>
                <c:pt idx="1057">
                  <c:v>0.42280000000000101</c:v>
                </c:pt>
                <c:pt idx="1058">
                  <c:v>0.42320000000000002</c:v>
                </c:pt>
                <c:pt idx="1059">
                  <c:v>0.42360000000000031</c:v>
                </c:pt>
                <c:pt idx="1060">
                  <c:v>0.42400000000000032</c:v>
                </c:pt>
                <c:pt idx="1061">
                  <c:v>0.42440000000000089</c:v>
                </c:pt>
                <c:pt idx="1062">
                  <c:v>0.42480000000000101</c:v>
                </c:pt>
                <c:pt idx="1063">
                  <c:v>0.42520000000000002</c:v>
                </c:pt>
                <c:pt idx="1064">
                  <c:v>0.42560000000000031</c:v>
                </c:pt>
                <c:pt idx="1065">
                  <c:v>0.42600000000000032</c:v>
                </c:pt>
                <c:pt idx="1066">
                  <c:v>0.42640000000000089</c:v>
                </c:pt>
                <c:pt idx="1067">
                  <c:v>0.42680000000000101</c:v>
                </c:pt>
                <c:pt idx="1068">
                  <c:v>0.42720000000000002</c:v>
                </c:pt>
                <c:pt idx="1069">
                  <c:v>0.42760000000000031</c:v>
                </c:pt>
                <c:pt idx="1070">
                  <c:v>0.42800000000000032</c:v>
                </c:pt>
                <c:pt idx="1071">
                  <c:v>0.42840000000000095</c:v>
                </c:pt>
                <c:pt idx="1072">
                  <c:v>0.42880000000000112</c:v>
                </c:pt>
                <c:pt idx="1073">
                  <c:v>0.42920000000000008</c:v>
                </c:pt>
                <c:pt idx="1074">
                  <c:v>0.42960000000000031</c:v>
                </c:pt>
                <c:pt idx="1075">
                  <c:v>0.43000000000000038</c:v>
                </c:pt>
                <c:pt idx="1076">
                  <c:v>0.430400000000001</c:v>
                </c:pt>
                <c:pt idx="1077">
                  <c:v>0.43080000000000113</c:v>
                </c:pt>
                <c:pt idx="1078">
                  <c:v>0.43120000000000008</c:v>
                </c:pt>
                <c:pt idx="1079">
                  <c:v>0.43160000000000032</c:v>
                </c:pt>
                <c:pt idx="1080">
                  <c:v>0.43200000000000038</c:v>
                </c:pt>
                <c:pt idx="1081">
                  <c:v>0.43240000000000101</c:v>
                </c:pt>
                <c:pt idx="1082">
                  <c:v>0.43280000000000113</c:v>
                </c:pt>
                <c:pt idx="1083">
                  <c:v>0.43320000000000008</c:v>
                </c:pt>
                <c:pt idx="1084">
                  <c:v>0.43360000000000032</c:v>
                </c:pt>
                <c:pt idx="1085">
                  <c:v>0.43400000000000089</c:v>
                </c:pt>
                <c:pt idx="1086">
                  <c:v>0.43440000000000101</c:v>
                </c:pt>
                <c:pt idx="1087">
                  <c:v>0.43480000000000113</c:v>
                </c:pt>
                <c:pt idx="1088">
                  <c:v>0.43520000000000031</c:v>
                </c:pt>
                <c:pt idx="1089">
                  <c:v>0.43560000000000032</c:v>
                </c:pt>
                <c:pt idx="1090">
                  <c:v>0.43600000000000089</c:v>
                </c:pt>
                <c:pt idx="1091">
                  <c:v>0.43640000000000101</c:v>
                </c:pt>
                <c:pt idx="1092">
                  <c:v>0.43680000000000113</c:v>
                </c:pt>
                <c:pt idx="1093">
                  <c:v>0.43720000000000031</c:v>
                </c:pt>
                <c:pt idx="1094">
                  <c:v>0.43760000000000032</c:v>
                </c:pt>
                <c:pt idx="1095">
                  <c:v>0.43800000000000089</c:v>
                </c:pt>
                <c:pt idx="1096">
                  <c:v>0.43840000000000101</c:v>
                </c:pt>
                <c:pt idx="1097">
                  <c:v>0.43880000000000113</c:v>
                </c:pt>
                <c:pt idx="1098">
                  <c:v>0.43920000000000031</c:v>
                </c:pt>
                <c:pt idx="1099">
                  <c:v>0.43960000000000032</c:v>
                </c:pt>
                <c:pt idx="1100">
                  <c:v>0.44</c:v>
                </c:pt>
                <c:pt idx="1101">
                  <c:v>0.44040000000000001</c:v>
                </c:pt>
                <c:pt idx="1102">
                  <c:v>0.44080000000000008</c:v>
                </c:pt>
                <c:pt idx="1103">
                  <c:v>0.44119999999999998</c:v>
                </c:pt>
                <c:pt idx="1104">
                  <c:v>0.44160000000000005</c:v>
                </c:pt>
                <c:pt idx="1105">
                  <c:v>0.442</c:v>
                </c:pt>
                <c:pt idx="1106">
                  <c:v>0.44240000000000002</c:v>
                </c:pt>
                <c:pt idx="1107">
                  <c:v>0.44280000000000008</c:v>
                </c:pt>
                <c:pt idx="1108">
                  <c:v>0.44319999999999998</c:v>
                </c:pt>
                <c:pt idx="1109">
                  <c:v>0.44360000000000005</c:v>
                </c:pt>
                <c:pt idx="1110">
                  <c:v>0.44400000000000001</c:v>
                </c:pt>
                <c:pt idx="1111">
                  <c:v>0.44440000000000002</c:v>
                </c:pt>
                <c:pt idx="1112">
                  <c:v>0.44479999999999997</c:v>
                </c:pt>
                <c:pt idx="1113">
                  <c:v>0.44519999999999998</c:v>
                </c:pt>
                <c:pt idx="1114">
                  <c:v>0.4456</c:v>
                </c:pt>
                <c:pt idx="1115">
                  <c:v>0.44600000000000001</c:v>
                </c:pt>
                <c:pt idx="1116">
                  <c:v>0.44640000000000002</c:v>
                </c:pt>
                <c:pt idx="1117">
                  <c:v>0.44679999999999997</c:v>
                </c:pt>
                <c:pt idx="1118">
                  <c:v>0.44720000000000004</c:v>
                </c:pt>
                <c:pt idx="1119">
                  <c:v>0.4476</c:v>
                </c:pt>
                <c:pt idx="1120">
                  <c:v>0.44800000000000001</c:v>
                </c:pt>
                <c:pt idx="1121">
                  <c:v>0.44840000000000002</c:v>
                </c:pt>
                <c:pt idx="1122">
                  <c:v>0.44879999999999998</c:v>
                </c:pt>
                <c:pt idx="1123">
                  <c:v>0.44920000000000004</c:v>
                </c:pt>
                <c:pt idx="1124">
                  <c:v>0.4496</c:v>
                </c:pt>
                <c:pt idx="1125">
                  <c:v>0.45</c:v>
                </c:pt>
                <c:pt idx="1126">
                  <c:v>0.45040000000000002</c:v>
                </c:pt>
                <c:pt idx="1127">
                  <c:v>0.45079999999999998</c:v>
                </c:pt>
                <c:pt idx="1128">
                  <c:v>0.45120000000000005</c:v>
                </c:pt>
                <c:pt idx="1129">
                  <c:v>0.4516</c:v>
                </c:pt>
                <c:pt idx="1130">
                  <c:v>0.45200000000000001</c:v>
                </c:pt>
                <c:pt idx="1131">
                  <c:v>0.45240000000000002</c:v>
                </c:pt>
                <c:pt idx="1132">
                  <c:v>0.45279999999999998</c:v>
                </c:pt>
                <c:pt idx="1133">
                  <c:v>0.45320000000000005</c:v>
                </c:pt>
                <c:pt idx="1134">
                  <c:v>0.4536</c:v>
                </c:pt>
                <c:pt idx="1135">
                  <c:v>0.45400000000000001</c:v>
                </c:pt>
                <c:pt idx="1136">
                  <c:v>0.45440000000000008</c:v>
                </c:pt>
                <c:pt idx="1137">
                  <c:v>0.45479999999999998</c:v>
                </c:pt>
                <c:pt idx="1138">
                  <c:v>0.45520000000000005</c:v>
                </c:pt>
                <c:pt idx="1139">
                  <c:v>0.4556</c:v>
                </c:pt>
                <c:pt idx="1140">
                  <c:v>0.45600000000000002</c:v>
                </c:pt>
                <c:pt idx="1141">
                  <c:v>0.45640000000000008</c:v>
                </c:pt>
                <c:pt idx="1142">
                  <c:v>0.45679999999999998</c:v>
                </c:pt>
                <c:pt idx="1143">
                  <c:v>0.4572</c:v>
                </c:pt>
                <c:pt idx="1144">
                  <c:v>0.45760000000000001</c:v>
                </c:pt>
                <c:pt idx="1145">
                  <c:v>0.45800000000000002</c:v>
                </c:pt>
                <c:pt idx="1146">
                  <c:v>0.45840000000000031</c:v>
                </c:pt>
                <c:pt idx="1147">
                  <c:v>0.45880000000000032</c:v>
                </c:pt>
                <c:pt idx="1148">
                  <c:v>0.4592</c:v>
                </c:pt>
                <c:pt idx="1149">
                  <c:v>0.45960000000000001</c:v>
                </c:pt>
                <c:pt idx="1150">
                  <c:v>0.46</c:v>
                </c:pt>
                <c:pt idx="1151">
                  <c:v>0.46040000000000031</c:v>
                </c:pt>
                <c:pt idx="1152">
                  <c:v>0.46080000000000032</c:v>
                </c:pt>
                <c:pt idx="1153">
                  <c:v>0.4612</c:v>
                </c:pt>
                <c:pt idx="1154">
                  <c:v>0.46160000000000001</c:v>
                </c:pt>
                <c:pt idx="1155">
                  <c:v>0.46200000000000002</c:v>
                </c:pt>
                <c:pt idx="1156">
                  <c:v>0.46240000000000031</c:v>
                </c:pt>
                <c:pt idx="1157">
                  <c:v>0.46280000000000032</c:v>
                </c:pt>
                <c:pt idx="1158">
                  <c:v>0.4632</c:v>
                </c:pt>
                <c:pt idx="1159">
                  <c:v>0.46360000000000001</c:v>
                </c:pt>
                <c:pt idx="1160">
                  <c:v>0.46400000000000002</c:v>
                </c:pt>
                <c:pt idx="1161">
                  <c:v>0.46440000000000031</c:v>
                </c:pt>
                <c:pt idx="1162">
                  <c:v>0.46480000000000032</c:v>
                </c:pt>
                <c:pt idx="1163">
                  <c:v>0.4652</c:v>
                </c:pt>
                <c:pt idx="1164">
                  <c:v>0.46560000000000001</c:v>
                </c:pt>
                <c:pt idx="1165">
                  <c:v>0.46600000000000008</c:v>
                </c:pt>
                <c:pt idx="1166">
                  <c:v>0.46640000000000031</c:v>
                </c:pt>
                <c:pt idx="1167">
                  <c:v>0.46680000000000038</c:v>
                </c:pt>
                <c:pt idx="1168">
                  <c:v>0.4672</c:v>
                </c:pt>
                <c:pt idx="1169">
                  <c:v>0.46760000000000002</c:v>
                </c:pt>
                <c:pt idx="1170">
                  <c:v>0.46800000000000008</c:v>
                </c:pt>
                <c:pt idx="1171">
                  <c:v>0.46840000000000032</c:v>
                </c:pt>
                <c:pt idx="1172">
                  <c:v>0.46880000000000038</c:v>
                </c:pt>
                <c:pt idx="1173">
                  <c:v>0.46920000000000001</c:v>
                </c:pt>
                <c:pt idx="1174">
                  <c:v>0.46960000000000002</c:v>
                </c:pt>
                <c:pt idx="1175">
                  <c:v>0.47000000000000008</c:v>
                </c:pt>
                <c:pt idx="1176">
                  <c:v>0.47040000000000032</c:v>
                </c:pt>
                <c:pt idx="1177">
                  <c:v>0.47080000000000038</c:v>
                </c:pt>
                <c:pt idx="1178">
                  <c:v>0.47120000000000001</c:v>
                </c:pt>
                <c:pt idx="1179">
                  <c:v>0.47160000000000002</c:v>
                </c:pt>
                <c:pt idx="1180">
                  <c:v>0.47200000000000031</c:v>
                </c:pt>
                <c:pt idx="1181">
                  <c:v>0.47240000000000032</c:v>
                </c:pt>
                <c:pt idx="1182">
                  <c:v>0.47280000000000089</c:v>
                </c:pt>
                <c:pt idx="1183">
                  <c:v>0.47320000000000001</c:v>
                </c:pt>
                <c:pt idx="1184">
                  <c:v>0.47360000000000002</c:v>
                </c:pt>
                <c:pt idx="1185">
                  <c:v>0.47400000000000031</c:v>
                </c:pt>
                <c:pt idx="1186">
                  <c:v>0.47440000000000032</c:v>
                </c:pt>
                <c:pt idx="1187">
                  <c:v>0.47480000000000089</c:v>
                </c:pt>
                <c:pt idx="1188">
                  <c:v>0.47520000000000001</c:v>
                </c:pt>
                <c:pt idx="1189">
                  <c:v>0.47560000000000002</c:v>
                </c:pt>
                <c:pt idx="1190">
                  <c:v>0.47600000000000031</c:v>
                </c:pt>
                <c:pt idx="1191">
                  <c:v>0.47640000000000032</c:v>
                </c:pt>
                <c:pt idx="1192">
                  <c:v>0.47680000000000089</c:v>
                </c:pt>
                <c:pt idx="1193">
                  <c:v>0.47720000000000001</c:v>
                </c:pt>
                <c:pt idx="1194">
                  <c:v>0.47760000000000002</c:v>
                </c:pt>
                <c:pt idx="1195">
                  <c:v>0.47800000000000031</c:v>
                </c:pt>
                <c:pt idx="1196">
                  <c:v>0.47840000000000032</c:v>
                </c:pt>
                <c:pt idx="1197">
                  <c:v>0.478800000000001</c:v>
                </c:pt>
                <c:pt idx="1198">
                  <c:v>0.47920000000000001</c:v>
                </c:pt>
                <c:pt idx="1199">
                  <c:v>0.47960000000000008</c:v>
                </c:pt>
                <c:pt idx="1200">
                  <c:v>0.48000000000000032</c:v>
                </c:pt>
                <c:pt idx="1201">
                  <c:v>0.48040000000000038</c:v>
                </c:pt>
                <c:pt idx="1202">
                  <c:v>0.480800000000001</c:v>
                </c:pt>
                <c:pt idx="1203">
                  <c:v>0.48120000000000002</c:v>
                </c:pt>
                <c:pt idx="1204">
                  <c:v>0.48160000000000008</c:v>
                </c:pt>
                <c:pt idx="1205">
                  <c:v>0.48200000000000032</c:v>
                </c:pt>
                <c:pt idx="1206">
                  <c:v>0.48240000000000038</c:v>
                </c:pt>
                <c:pt idx="1207">
                  <c:v>0.48280000000000101</c:v>
                </c:pt>
                <c:pt idx="1208">
                  <c:v>0.48320000000000002</c:v>
                </c:pt>
                <c:pt idx="1209">
                  <c:v>0.48360000000000031</c:v>
                </c:pt>
                <c:pt idx="1210">
                  <c:v>0.48400000000000032</c:v>
                </c:pt>
                <c:pt idx="1211">
                  <c:v>0.48440000000000089</c:v>
                </c:pt>
                <c:pt idx="1212">
                  <c:v>0.48480000000000101</c:v>
                </c:pt>
                <c:pt idx="1213">
                  <c:v>0.48520000000000002</c:v>
                </c:pt>
                <c:pt idx="1214">
                  <c:v>0.48560000000000031</c:v>
                </c:pt>
                <c:pt idx="1215">
                  <c:v>0.48600000000000032</c:v>
                </c:pt>
                <c:pt idx="1216">
                  <c:v>0.48640000000000089</c:v>
                </c:pt>
                <c:pt idx="1217">
                  <c:v>0.48680000000000101</c:v>
                </c:pt>
                <c:pt idx="1218">
                  <c:v>0.48720000000000002</c:v>
                </c:pt>
                <c:pt idx="1219">
                  <c:v>0.48760000000000031</c:v>
                </c:pt>
                <c:pt idx="1220">
                  <c:v>0.48800000000000032</c:v>
                </c:pt>
                <c:pt idx="1221">
                  <c:v>0.48840000000000089</c:v>
                </c:pt>
                <c:pt idx="1222">
                  <c:v>0.48880000000000101</c:v>
                </c:pt>
                <c:pt idx="1223">
                  <c:v>0.48920000000000002</c:v>
                </c:pt>
                <c:pt idx="1224">
                  <c:v>0.48960000000000031</c:v>
                </c:pt>
                <c:pt idx="1225">
                  <c:v>0.49000000000000032</c:v>
                </c:pt>
                <c:pt idx="1226">
                  <c:v>0.49040000000000089</c:v>
                </c:pt>
                <c:pt idx="1227">
                  <c:v>0.49080000000000107</c:v>
                </c:pt>
                <c:pt idx="1228">
                  <c:v>0.49120000000000008</c:v>
                </c:pt>
                <c:pt idx="1229">
                  <c:v>0.49160000000000031</c:v>
                </c:pt>
                <c:pt idx="1230">
                  <c:v>0.49200000000000038</c:v>
                </c:pt>
                <c:pt idx="1231">
                  <c:v>0.492400000000001</c:v>
                </c:pt>
                <c:pt idx="1232">
                  <c:v>0.49280000000000113</c:v>
                </c:pt>
                <c:pt idx="1233">
                  <c:v>0.49320000000000008</c:v>
                </c:pt>
                <c:pt idx="1234">
                  <c:v>0.49360000000000032</c:v>
                </c:pt>
                <c:pt idx="1235">
                  <c:v>0.49400000000000038</c:v>
                </c:pt>
                <c:pt idx="1236">
                  <c:v>0.49440000000000101</c:v>
                </c:pt>
                <c:pt idx="1237">
                  <c:v>0.49480000000000113</c:v>
                </c:pt>
                <c:pt idx="1238">
                  <c:v>0.49520000000000008</c:v>
                </c:pt>
                <c:pt idx="1239">
                  <c:v>0.49560000000000032</c:v>
                </c:pt>
                <c:pt idx="1240">
                  <c:v>0.49600000000000088</c:v>
                </c:pt>
                <c:pt idx="1241">
                  <c:v>0.49640000000000101</c:v>
                </c:pt>
                <c:pt idx="1242">
                  <c:v>0.49680000000000113</c:v>
                </c:pt>
                <c:pt idx="1243">
                  <c:v>0.49720000000000031</c:v>
                </c:pt>
                <c:pt idx="1244">
                  <c:v>0.49760000000000032</c:v>
                </c:pt>
                <c:pt idx="1245">
                  <c:v>0.49800000000000089</c:v>
                </c:pt>
                <c:pt idx="1246">
                  <c:v>0.49840000000000101</c:v>
                </c:pt>
                <c:pt idx="1247">
                  <c:v>0.49880000000000113</c:v>
                </c:pt>
                <c:pt idx="1248">
                  <c:v>0.49920000000000031</c:v>
                </c:pt>
                <c:pt idx="1249">
                  <c:v>0.49960000000000032</c:v>
                </c:pt>
                <c:pt idx="1250">
                  <c:v>0.5</c:v>
                </c:pt>
                <c:pt idx="1251">
                  <c:v>0.50039999999999996</c:v>
                </c:pt>
                <c:pt idx="1252">
                  <c:v>0.50080000000000002</c:v>
                </c:pt>
                <c:pt idx="1253">
                  <c:v>0.50119999999999998</c:v>
                </c:pt>
                <c:pt idx="1254">
                  <c:v>0.50160000000000005</c:v>
                </c:pt>
                <c:pt idx="1255">
                  <c:v>0.502</c:v>
                </c:pt>
                <c:pt idx="1256">
                  <c:v>0.50239999999999996</c:v>
                </c:pt>
                <c:pt idx="1257">
                  <c:v>0.50280000000000002</c:v>
                </c:pt>
                <c:pt idx="1258">
                  <c:v>0.50319999999999998</c:v>
                </c:pt>
                <c:pt idx="1259">
                  <c:v>0.50360000000000005</c:v>
                </c:pt>
                <c:pt idx="1260">
                  <c:v>0.504</c:v>
                </c:pt>
                <c:pt idx="1261">
                  <c:v>0.50439999999999996</c:v>
                </c:pt>
                <c:pt idx="1262">
                  <c:v>0.50480000000000003</c:v>
                </c:pt>
                <c:pt idx="1263">
                  <c:v>0.50519999999999998</c:v>
                </c:pt>
                <c:pt idx="1264">
                  <c:v>0.50560000000000005</c:v>
                </c:pt>
                <c:pt idx="1265">
                  <c:v>0.50600000000000001</c:v>
                </c:pt>
                <c:pt idx="1266">
                  <c:v>0.50639999999999996</c:v>
                </c:pt>
                <c:pt idx="1267">
                  <c:v>0.50680000000000003</c:v>
                </c:pt>
                <c:pt idx="1268">
                  <c:v>0.50719999999999998</c:v>
                </c:pt>
                <c:pt idx="1269">
                  <c:v>0.50760000000000005</c:v>
                </c:pt>
                <c:pt idx="1270">
                  <c:v>0.50800000000000001</c:v>
                </c:pt>
                <c:pt idx="1271">
                  <c:v>0.50839999999999996</c:v>
                </c:pt>
                <c:pt idx="1272">
                  <c:v>0.50880000000000003</c:v>
                </c:pt>
                <c:pt idx="1273">
                  <c:v>0.50919999999999999</c:v>
                </c:pt>
                <c:pt idx="1274">
                  <c:v>0.50960000000000005</c:v>
                </c:pt>
                <c:pt idx="1275">
                  <c:v>0.51</c:v>
                </c:pt>
                <c:pt idx="1276">
                  <c:v>0.51039999999999996</c:v>
                </c:pt>
                <c:pt idx="1277">
                  <c:v>0.51080000000000003</c:v>
                </c:pt>
                <c:pt idx="1278">
                  <c:v>0.51119999999999999</c:v>
                </c:pt>
                <c:pt idx="1279">
                  <c:v>0.51160000000000005</c:v>
                </c:pt>
                <c:pt idx="1280">
                  <c:v>0.51200000000000001</c:v>
                </c:pt>
                <c:pt idx="1281">
                  <c:v>0.51239999999999997</c:v>
                </c:pt>
                <c:pt idx="1282">
                  <c:v>0.51280000000000003</c:v>
                </c:pt>
                <c:pt idx="1283">
                  <c:v>0.51319999999999999</c:v>
                </c:pt>
                <c:pt idx="1284">
                  <c:v>0.5135999999999995</c:v>
                </c:pt>
                <c:pt idx="1285">
                  <c:v>0.51400000000000001</c:v>
                </c:pt>
                <c:pt idx="1286">
                  <c:v>0.51439999999999997</c:v>
                </c:pt>
                <c:pt idx="1287">
                  <c:v>0.51480000000000004</c:v>
                </c:pt>
                <c:pt idx="1288">
                  <c:v>0.51519999999999999</c:v>
                </c:pt>
                <c:pt idx="1289">
                  <c:v>0.5155999999999995</c:v>
                </c:pt>
                <c:pt idx="1290">
                  <c:v>0.51600000000000001</c:v>
                </c:pt>
                <c:pt idx="1291">
                  <c:v>0.51639999999999997</c:v>
                </c:pt>
                <c:pt idx="1292">
                  <c:v>0.51680000000000004</c:v>
                </c:pt>
                <c:pt idx="1293">
                  <c:v>0.51719999999999999</c:v>
                </c:pt>
                <c:pt idx="1294">
                  <c:v>0.5175999999999995</c:v>
                </c:pt>
                <c:pt idx="1295">
                  <c:v>0.51800000000000002</c:v>
                </c:pt>
                <c:pt idx="1296">
                  <c:v>0.51839999999999997</c:v>
                </c:pt>
                <c:pt idx="1297">
                  <c:v>0.51880000000000004</c:v>
                </c:pt>
                <c:pt idx="1298">
                  <c:v>0.51919999999999999</c:v>
                </c:pt>
                <c:pt idx="1299">
                  <c:v>0.51959999999999951</c:v>
                </c:pt>
                <c:pt idx="1300">
                  <c:v>0.52</c:v>
                </c:pt>
                <c:pt idx="1301">
                  <c:v>0.52039999999999997</c:v>
                </c:pt>
                <c:pt idx="1302">
                  <c:v>0.52080000000000004</c:v>
                </c:pt>
                <c:pt idx="1303">
                  <c:v>0.5212</c:v>
                </c:pt>
                <c:pt idx="1304">
                  <c:v>0.52159999999999951</c:v>
                </c:pt>
                <c:pt idx="1305">
                  <c:v>0.52200000000000002</c:v>
                </c:pt>
                <c:pt idx="1306">
                  <c:v>0.52239999999999998</c:v>
                </c:pt>
                <c:pt idx="1307">
                  <c:v>0.52280000000000004</c:v>
                </c:pt>
                <c:pt idx="1308">
                  <c:v>0.5232</c:v>
                </c:pt>
                <c:pt idx="1309">
                  <c:v>0.52359999999999951</c:v>
                </c:pt>
                <c:pt idx="1310">
                  <c:v>0.52400000000000002</c:v>
                </c:pt>
                <c:pt idx="1311">
                  <c:v>0.52439999999999998</c:v>
                </c:pt>
                <c:pt idx="1312">
                  <c:v>0.52480000000000004</c:v>
                </c:pt>
                <c:pt idx="1313">
                  <c:v>0.5252</c:v>
                </c:pt>
                <c:pt idx="1314">
                  <c:v>0.52559999999999996</c:v>
                </c:pt>
                <c:pt idx="1315">
                  <c:v>0.52600000000000002</c:v>
                </c:pt>
                <c:pt idx="1316">
                  <c:v>0.52639999999999998</c:v>
                </c:pt>
                <c:pt idx="1317">
                  <c:v>0.52680000000000005</c:v>
                </c:pt>
                <c:pt idx="1318">
                  <c:v>0.5272</c:v>
                </c:pt>
                <c:pt idx="1319">
                  <c:v>0.52759999999999996</c:v>
                </c:pt>
                <c:pt idx="1320">
                  <c:v>0.52800000000000002</c:v>
                </c:pt>
                <c:pt idx="1321">
                  <c:v>0.52839999999999998</c:v>
                </c:pt>
                <c:pt idx="1322">
                  <c:v>0.52880000000000005</c:v>
                </c:pt>
                <c:pt idx="1323">
                  <c:v>0.5292</c:v>
                </c:pt>
                <c:pt idx="1324">
                  <c:v>0.52959999999999996</c:v>
                </c:pt>
                <c:pt idx="1325">
                  <c:v>0.53</c:v>
                </c:pt>
                <c:pt idx="1326">
                  <c:v>0.53039999999999998</c:v>
                </c:pt>
                <c:pt idx="1327">
                  <c:v>0.53080000000000005</c:v>
                </c:pt>
                <c:pt idx="1328">
                  <c:v>0.53120000000000001</c:v>
                </c:pt>
                <c:pt idx="1329">
                  <c:v>0.53159999999999996</c:v>
                </c:pt>
                <c:pt idx="1330">
                  <c:v>0.53200000000000003</c:v>
                </c:pt>
                <c:pt idx="1331">
                  <c:v>0.53239999999999998</c:v>
                </c:pt>
                <c:pt idx="1332">
                  <c:v>0.53280000000000005</c:v>
                </c:pt>
                <c:pt idx="1333">
                  <c:v>0.53320000000000001</c:v>
                </c:pt>
                <c:pt idx="1334">
                  <c:v>0.53359999999999996</c:v>
                </c:pt>
                <c:pt idx="1335">
                  <c:v>0.53400000000000003</c:v>
                </c:pt>
                <c:pt idx="1336">
                  <c:v>0.53439999999999999</c:v>
                </c:pt>
                <c:pt idx="1337">
                  <c:v>0.53480000000000005</c:v>
                </c:pt>
                <c:pt idx="1338">
                  <c:v>0.53520000000000001</c:v>
                </c:pt>
                <c:pt idx="1339">
                  <c:v>0.53559999999999997</c:v>
                </c:pt>
                <c:pt idx="1340">
                  <c:v>0.53600000000000003</c:v>
                </c:pt>
                <c:pt idx="1341">
                  <c:v>0.53639999999999999</c:v>
                </c:pt>
                <c:pt idx="1342">
                  <c:v>0.53680000000000005</c:v>
                </c:pt>
                <c:pt idx="1343">
                  <c:v>0.53720000000000001</c:v>
                </c:pt>
                <c:pt idx="1344">
                  <c:v>0.53759999999999997</c:v>
                </c:pt>
                <c:pt idx="1345">
                  <c:v>0.53800000000000003</c:v>
                </c:pt>
                <c:pt idx="1346">
                  <c:v>0.53839999999999999</c:v>
                </c:pt>
                <c:pt idx="1347">
                  <c:v>0.53879999999999995</c:v>
                </c:pt>
                <c:pt idx="1348">
                  <c:v>0.53920000000000001</c:v>
                </c:pt>
                <c:pt idx="1349">
                  <c:v>0.53959999999999997</c:v>
                </c:pt>
                <c:pt idx="1350">
                  <c:v>0.54</c:v>
                </c:pt>
                <c:pt idx="1351">
                  <c:v>0.54039999999999999</c:v>
                </c:pt>
                <c:pt idx="1352">
                  <c:v>0.54079999999999995</c:v>
                </c:pt>
                <c:pt idx="1353">
                  <c:v>0.54120000000000001</c:v>
                </c:pt>
                <c:pt idx="1354">
                  <c:v>0.54159999999999997</c:v>
                </c:pt>
                <c:pt idx="1355">
                  <c:v>0.54200000000000004</c:v>
                </c:pt>
                <c:pt idx="1356">
                  <c:v>0.54239999999999999</c:v>
                </c:pt>
                <c:pt idx="1357">
                  <c:v>0.54279999999999995</c:v>
                </c:pt>
                <c:pt idx="1358">
                  <c:v>0.54320000000000002</c:v>
                </c:pt>
                <c:pt idx="1359">
                  <c:v>0.54359999999999997</c:v>
                </c:pt>
                <c:pt idx="1360">
                  <c:v>0.54400000000000004</c:v>
                </c:pt>
                <c:pt idx="1361">
                  <c:v>0.5444</c:v>
                </c:pt>
                <c:pt idx="1362">
                  <c:v>0.54479999999999995</c:v>
                </c:pt>
                <c:pt idx="1363">
                  <c:v>0.54520000000000002</c:v>
                </c:pt>
                <c:pt idx="1364">
                  <c:v>0.54559999999999997</c:v>
                </c:pt>
                <c:pt idx="1365">
                  <c:v>0.54600000000000004</c:v>
                </c:pt>
                <c:pt idx="1366">
                  <c:v>0.5464</c:v>
                </c:pt>
                <c:pt idx="1367">
                  <c:v>0.54679999999999995</c:v>
                </c:pt>
                <c:pt idx="1368">
                  <c:v>0.54720000000000002</c:v>
                </c:pt>
                <c:pt idx="1369">
                  <c:v>0.54759999999999998</c:v>
                </c:pt>
                <c:pt idx="1370">
                  <c:v>0.54800000000000004</c:v>
                </c:pt>
                <c:pt idx="1371">
                  <c:v>0.5484</c:v>
                </c:pt>
                <c:pt idx="1372">
                  <c:v>0.54879999999999995</c:v>
                </c:pt>
                <c:pt idx="1373">
                  <c:v>0.54920000000000002</c:v>
                </c:pt>
                <c:pt idx="1374">
                  <c:v>0.54959999999999998</c:v>
                </c:pt>
                <c:pt idx="1375">
                  <c:v>0.55000000000000004</c:v>
                </c:pt>
                <c:pt idx="1376">
                  <c:v>0.5504</c:v>
                </c:pt>
                <c:pt idx="1377">
                  <c:v>0.55080000000000062</c:v>
                </c:pt>
                <c:pt idx="1378">
                  <c:v>0.55120000000000002</c:v>
                </c:pt>
                <c:pt idx="1379">
                  <c:v>0.55159999999999998</c:v>
                </c:pt>
                <c:pt idx="1380">
                  <c:v>0.55200000000000005</c:v>
                </c:pt>
                <c:pt idx="1381">
                  <c:v>0.5524</c:v>
                </c:pt>
                <c:pt idx="1382">
                  <c:v>0.55280000000000062</c:v>
                </c:pt>
                <c:pt idx="1383">
                  <c:v>0.55320000000000003</c:v>
                </c:pt>
                <c:pt idx="1384">
                  <c:v>0.55359999999999998</c:v>
                </c:pt>
                <c:pt idx="1385">
                  <c:v>0.55400000000000005</c:v>
                </c:pt>
                <c:pt idx="1386">
                  <c:v>0.5544</c:v>
                </c:pt>
                <c:pt idx="1387">
                  <c:v>0.55480000000000063</c:v>
                </c:pt>
                <c:pt idx="1388">
                  <c:v>0.55520000000000003</c:v>
                </c:pt>
                <c:pt idx="1389">
                  <c:v>0.55559999999999998</c:v>
                </c:pt>
                <c:pt idx="1390">
                  <c:v>0.55600000000000005</c:v>
                </c:pt>
                <c:pt idx="1391">
                  <c:v>0.55640000000000001</c:v>
                </c:pt>
                <c:pt idx="1392">
                  <c:v>0.55680000000000063</c:v>
                </c:pt>
                <c:pt idx="1393">
                  <c:v>0.55720000000000003</c:v>
                </c:pt>
                <c:pt idx="1394">
                  <c:v>0.55759999999999998</c:v>
                </c:pt>
                <c:pt idx="1395">
                  <c:v>0.55800000000000005</c:v>
                </c:pt>
                <c:pt idx="1396">
                  <c:v>0.55840000000000001</c:v>
                </c:pt>
                <c:pt idx="1397">
                  <c:v>0.55880000000000063</c:v>
                </c:pt>
                <c:pt idx="1398">
                  <c:v>0.55920000000000003</c:v>
                </c:pt>
                <c:pt idx="1399">
                  <c:v>0.55959999999999999</c:v>
                </c:pt>
                <c:pt idx="1400">
                  <c:v>0.56000000000000005</c:v>
                </c:pt>
                <c:pt idx="1401">
                  <c:v>0.56040000000000001</c:v>
                </c:pt>
                <c:pt idx="1402">
                  <c:v>0.56080000000000063</c:v>
                </c:pt>
                <c:pt idx="1403">
                  <c:v>0.56120000000000003</c:v>
                </c:pt>
                <c:pt idx="1404">
                  <c:v>0.56159999999999999</c:v>
                </c:pt>
                <c:pt idx="1405">
                  <c:v>0.56200000000000061</c:v>
                </c:pt>
                <c:pt idx="1406">
                  <c:v>0.56240000000000001</c:v>
                </c:pt>
                <c:pt idx="1407">
                  <c:v>0.56280000000000063</c:v>
                </c:pt>
                <c:pt idx="1408">
                  <c:v>0.56320000000000003</c:v>
                </c:pt>
                <c:pt idx="1409">
                  <c:v>0.56359999999999999</c:v>
                </c:pt>
                <c:pt idx="1410">
                  <c:v>0.56399999999999995</c:v>
                </c:pt>
                <c:pt idx="1411">
                  <c:v>0.56440000000000001</c:v>
                </c:pt>
                <c:pt idx="1412">
                  <c:v>0.56480000000000063</c:v>
                </c:pt>
                <c:pt idx="1413">
                  <c:v>0.56520000000000004</c:v>
                </c:pt>
                <c:pt idx="1414">
                  <c:v>0.56559999999999999</c:v>
                </c:pt>
                <c:pt idx="1415">
                  <c:v>0.56599999999999995</c:v>
                </c:pt>
                <c:pt idx="1416">
                  <c:v>0.56640000000000001</c:v>
                </c:pt>
                <c:pt idx="1417">
                  <c:v>0.56680000000000064</c:v>
                </c:pt>
                <c:pt idx="1418">
                  <c:v>0.56720000000000004</c:v>
                </c:pt>
                <c:pt idx="1419">
                  <c:v>0.56759999999999999</c:v>
                </c:pt>
                <c:pt idx="1420">
                  <c:v>0.56799999999999995</c:v>
                </c:pt>
                <c:pt idx="1421">
                  <c:v>0.56840000000000002</c:v>
                </c:pt>
                <c:pt idx="1422">
                  <c:v>0.56880000000000064</c:v>
                </c:pt>
                <c:pt idx="1423">
                  <c:v>0.56920000000000004</c:v>
                </c:pt>
                <c:pt idx="1424">
                  <c:v>0.56960000000000177</c:v>
                </c:pt>
                <c:pt idx="1425">
                  <c:v>0.56999999999999995</c:v>
                </c:pt>
                <c:pt idx="1426">
                  <c:v>0.57040000000000002</c:v>
                </c:pt>
                <c:pt idx="1427">
                  <c:v>0.57080000000000064</c:v>
                </c:pt>
                <c:pt idx="1428">
                  <c:v>0.57120000000000004</c:v>
                </c:pt>
                <c:pt idx="1429">
                  <c:v>0.57160000000000177</c:v>
                </c:pt>
                <c:pt idx="1430">
                  <c:v>0.57199999999999995</c:v>
                </c:pt>
                <c:pt idx="1431">
                  <c:v>0.57240000000000002</c:v>
                </c:pt>
                <c:pt idx="1432">
                  <c:v>0.57280000000000064</c:v>
                </c:pt>
                <c:pt idx="1433">
                  <c:v>0.57320000000000004</c:v>
                </c:pt>
                <c:pt idx="1434">
                  <c:v>0.57360000000000178</c:v>
                </c:pt>
                <c:pt idx="1435">
                  <c:v>0.57399999999999995</c:v>
                </c:pt>
                <c:pt idx="1436">
                  <c:v>0.57440000000000002</c:v>
                </c:pt>
                <c:pt idx="1437">
                  <c:v>0.57480000000000064</c:v>
                </c:pt>
                <c:pt idx="1438">
                  <c:v>0.57520000000000004</c:v>
                </c:pt>
                <c:pt idx="1439">
                  <c:v>0.57560000000000189</c:v>
                </c:pt>
                <c:pt idx="1440">
                  <c:v>0.57600000000000062</c:v>
                </c:pt>
                <c:pt idx="1441">
                  <c:v>0.57640000000000002</c:v>
                </c:pt>
                <c:pt idx="1442">
                  <c:v>0.57680000000000065</c:v>
                </c:pt>
                <c:pt idx="1443">
                  <c:v>0.57720000000000005</c:v>
                </c:pt>
                <c:pt idx="1444">
                  <c:v>0.577600000000002</c:v>
                </c:pt>
                <c:pt idx="1445">
                  <c:v>0.57800000000000062</c:v>
                </c:pt>
                <c:pt idx="1446">
                  <c:v>0.57840000000000003</c:v>
                </c:pt>
                <c:pt idx="1447">
                  <c:v>0.57880000000000065</c:v>
                </c:pt>
                <c:pt idx="1448">
                  <c:v>0.57920000000000005</c:v>
                </c:pt>
                <c:pt idx="1449">
                  <c:v>0.579600000000002</c:v>
                </c:pt>
                <c:pt idx="1450">
                  <c:v>0.58000000000000007</c:v>
                </c:pt>
                <c:pt idx="1451">
                  <c:v>0.58039999999999958</c:v>
                </c:pt>
                <c:pt idx="1452">
                  <c:v>0.58079999999999998</c:v>
                </c:pt>
                <c:pt idx="1453">
                  <c:v>0.58119999999999949</c:v>
                </c:pt>
                <c:pt idx="1454">
                  <c:v>0.58160000000000001</c:v>
                </c:pt>
                <c:pt idx="1455">
                  <c:v>0.58199999999999996</c:v>
                </c:pt>
                <c:pt idx="1456">
                  <c:v>0.58239999999999958</c:v>
                </c:pt>
                <c:pt idx="1457">
                  <c:v>0.58279999999999998</c:v>
                </c:pt>
                <c:pt idx="1458">
                  <c:v>0.5831999999999995</c:v>
                </c:pt>
                <c:pt idx="1459">
                  <c:v>0.58360000000000001</c:v>
                </c:pt>
                <c:pt idx="1460">
                  <c:v>0.58399999999999996</c:v>
                </c:pt>
                <c:pt idx="1461">
                  <c:v>0.58439999999999959</c:v>
                </c:pt>
                <c:pt idx="1462">
                  <c:v>0.58479999999999999</c:v>
                </c:pt>
                <c:pt idx="1463">
                  <c:v>0.5851999999999995</c:v>
                </c:pt>
                <c:pt idx="1464">
                  <c:v>0.58560000000000001</c:v>
                </c:pt>
                <c:pt idx="1465">
                  <c:v>0.58599999999999997</c:v>
                </c:pt>
                <c:pt idx="1466">
                  <c:v>0.58639999999999959</c:v>
                </c:pt>
                <c:pt idx="1467">
                  <c:v>0.58679999999999999</c:v>
                </c:pt>
                <c:pt idx="1468">
                  <c:v>0.58720000000000006</c:v>
                </c:pt>
                <c:pt idx="1469">
                  <c:v>0.58760000000000001</c:v>
                </c:pt>
                <c:pt idx="1470">
                  <c:v>0.58799999999999997</c:v>
                </c:pt>
                <c:pt idx="1471">
                  <c:v>0.58839999999999959</c:v>
                </c:pt>
                <c:pt idx="1472">
                  <c:v>0.58879999999999999</c:v>
                </c:pt>
                <c:pt idx="1473">
                  <c:v>0.5891999999999995</c:v>
                </c:pt>
                <c:pt idx="1474">
                  <c:v>0.58960000000000001</c:v>
                </c:pt>
                <c:pt idx="1475">
                  <c:v>0.59</c:v>
                </c:pt>
                <c:pt idx="1476">
                  <c:v>0.59039999999999959</c:v>
                </c:pt>
                <c:pt idx="1477">
                  <c:v>0.59079999999999999</c:v>
                </c:pt>
                <c:pt idx="1478">
                  <c:v>0.5911999999999995</c:v>
                </c:pt>
                <c:pt idx="1479">
                  <c:v>0.59160000000000001</c:v>
                </c:pt>
                <c:pt idx="1480">
                  <c:v>0.59199999999999997</c:v>
                </c:pt>
                <c:pt idx="1481">
                  <c:v>0.59239999999999959</c:v>
                </c:pt>
                <c:pt idx="1482">
                  <c:v>0.59279999999999999</c:v>
                </c:pt>
                <c:pt idx="1483">
                  <c:v>0.59319999999999951</c:v>
                </c:pt>
                <c:pt idx="1484">
                  <c:v>0.59360000000000002</c:v>
                </c:pt>
                <c:pt idx="1485">
                  <c:v>0.59399999999999997</c:v>
                </c:pt>
                <c:pt idx="1486">
                  <c:v>0.59439999999999948</c:v>
                </c:pt>
                <c:pt idx="1487">
                  <c:v>0.5948</c:v>
                </c:pt>
                <c:pt idx="1488">
                  <c:v>0.59519999999999951</c:v>
                </c:pt>
                <c:pt idx="1489">
                  <c:v>0.59560000000000002</c:v>
                </c:pt>
                <c:pt idx="1490">
                  <c:v>0.59599999999999997</c:v>
                </c:pt>
                <c:pt idx="1491">
                  <c:v>0.59639999999999949</c:v>
                </c:pt>
                <c:pt idx="1492">
                  <c:v>0.5968</c:v>
                </c:pt>
                <c:pt idx="1493">
                  <c:v>0.59719999999999951</c:v>
                </c:pt>
                <c:pt idx="1494">
                  <c:v>0.59760000000000002</c:v>
                </c:pt>
                <c:pt idx="1495">
                  <c:v>0.59799999999999998</c:v>
                </c:pt>
                <c:pt idx="1496">
                  <c:v>0.59839999999999949</c:v>
                </c:pt>
                <c:pt idx="1497">
                  <c:v>0.5988</c:v>
                </c:pt>
                <c:pt idx="1498">
                  <c:v>0.59919999999999951</c:v>
                </c:pt>
                <c:pt idx="1499">
                  <c:v>0.59960000000000002</c:v>
                </c:pt>
                <c:pt idx="1500">
                  <c:v>0.60000000000000064</c:v>
                </c:pt>
                <c:pt idx="1501">
                  <c:v>0.60040000000000004</c:v>
                </c:pt>
                <c:pt idx="1502">
                  <c:v>0.600800000000002</c:v>
                </c:pt>
                <c:pt idx="1503">
                  <c:v>0.60120000000000062</c:v>
                </c:pt>
                <c:pt idx="1504">
                  <c:v>0.60160000000000224</c:v>
                </c:pt>
                <c:pt idx="1505">
                  <c:v>0.60200000000000065</c:v>
                </c:pt>
                <c:pt idx="1506">
                  <c:v>0.60240000000000005</c:v>
                </c:pt>
                <c:pt idx="1507">
                  <c:v>0.602800000000002</c:v>
                </c:pt>
                <c:pt idx="1508">
                  <c:v>0.60320000000000062</c:v>
                </c:pt>
                <c:pt idx="1509">
                  <c:v>0.60360000000000225</c:v>
                </c:pt>
                <c:pt idx="1510">
                  <c:v>0.60400000000000065</c:v>
                </c:pt>
                <c:pt idx="1511">
                  <c:v>0.60440000000000005</c:v>
                </c:pt>
                <c:pt idx="1512">
                  <c:v>0.604800000000002</c:v>
                </c:pt>
                <c:pt idx="1513">
                  <c:v>0.60520000000000063</c:v>
                </c:pt>
                <c:pt idx="1514">
                  <c:v>0.60560000000000225</c:v>
                </c:pt>
                <c:pt idx="1515">
                  <c:v>0.60600000000000065</c:v>
                </c:pt>
                <c:pt idx="1516">
                  <c:v>0.60640000000000005</c:v>
                </c:pt>
                <c:pt idx="1517">
                  <c:v>0.606800000000002</c:v>
                </c:pt>
                <c:pt idx="1518">
                  <c:v>0.60720000000000063</c:v>
                </c:pt>
                <c:pt idx="1519">
                  <c:v>0.60760000000000225</c:v>
                </c:pt>
                <c:pt idx="1520">
                  <c:v>0.60800000000000065</c:v>
                </c:pt>
                <c:pt idx="1521">
                  <c:v>0.60840000000000005</c:v>
                </c:pt>
                <c:pt idx="1522">
                  <c:v>0.60880000000000201</c:v>
                </c:pt>
                <c:pt idx="1523">
                  <c:v>0.60920000000000063</c:v>
                </c:pt>
                <c:pt idx="1524">
                  <c:v>0.60960000000000225</c:v>
                </c:pt>
                <c:pt idx="1525">
                  <c:v>0.61000000000000065</c:v>
                </c:pt>
                <c:pt idx="1526">
                  <c:v>0.61040000000000005</c:v>
                </c:pt>
                <c:pt idx="1527">
                  <c:v>0.61080000000000201</c:v>
                </c:pt>
                <c:pt idx="1528">
                  <c:v>0.61120000000000063</c:v>
                </c:pt>
                <c:pt idx="1529">
                  <c:v>0.61160000000000225</c:v>
                </c:pt>
                <c:pt idx="1530">
                  <c:v>0.61200000000000065</c:v>
                </c:pt>
                <c:pt idx="1531">
                  <c:v>0.61240000000000061</c:v>
                </c:pt>
                <c:pt idx="1532">
                  <c:v>0.61280000000000201</c:v>
                </c:pt>
                <c:pt idx="1533">
                  <c:v>0.61320000000000063</c:v>
                </c:pt>
                <c:pt idx="1534">
                  <c:v>0.61360000000000225</c:v>
                </c:pt>
                <c:pt idx="1535">
                  <c:v>0.61400000000000177</c:v>
                </c:pt>
                <c:pt idx="1536">
                  <c:v>0.61439999999999995</c:v>
                </c:pt>
                <c:pt idx="1537">
                  <c:v>0.61480000000000201</c:v>
                </c:pt>
                <c:pt idx="1538">
                  <c:v>0.61520000000000064</c:v>
                </c:pt>
                <c:pt idx="1539">
                  <c:v>0.61560000000000226</c:v>
                </c:pt>
                <c:pt idx="1540">
                  <c:v>0.61600000000000177</c:v>
                </c:pt>
                <c:pt idx="1541">
                  <c:v>0.61639999999999995</c:v>
                </c:pt>
                <c:pt idx="1542">
                  <c:v>0.61680000000000201</c:v>
                </c:pt>
                <c:pt idx="1543">
                  <c:v>0.61720000000000064</c:v>
                </c:pt>
                <c:pt idx="1544">
                  <c:v>0.61760000000000226</c:v>
                </c:pt>
                <c:pt idx="1545">
                  <c:v>0.61800000000000177</c:v>
                </c:pt>
                <c:pt idx="1546">
                  <c:v>0.61839999999999995</c:v>
                </c:pt>
                <c:pt idx="1547">
                  <c:v>0.61880000000000202</c:v>
                </c:pt>
                <c:pt idx="1548">
                  <c:v>0.61920000000000064</c:v>
                </c:pt>
                <c:pt idx="1549">
                  <c:v>0.61960000000000226</c:v>
                </c:pt>
                <c:pt idx="1550">
                  <c:v>0.62000000000000177</c:v>
                </c:pt>
                <c:pt idx="1551">
                  <c:v>0.62039999999999995</c:v>
                </c:pt>
                <c:pt idx="1552">
                  <c:v>0.62080000000000202</c:v>
                </c:pt>
                <c:pt idx="1553">
                  <c:v>0.62120000000000064</c:v>
                </c:pt>
                <c:pt idx="1554">
                  <c:v>0.62160000000000226</c:v>
                </c:pt>
                <c:pt idx="1555">
                  <c:v>0.62200000000000177</c:v>
                </c:pt>
                <c:pt idx="1556">
                  <c:v>0.62239999999999995</c:v>
                </c:pt>
                <c:pt idx="1557">
                  <c:v>0.62280000000000202</c:v>
                </c:pt>
                <c:pt idx="1558">
                  <c:v>0.62320000000000064</c:v>
                </c:pt>
                <c:pt idx="1559">
                  <c:v>0.62360000000000226</c:v>
                </c:pt>
                <c:pt idx="1560">
                  <c:v>0.62400000000000178</c:v>
                </c:pt>
                <c:pt idx="1561">
                  <c:v>0.62440000000000062</c:v>
                </c:pt>
                <c:pt idx="1562">
                  <c:v>0.62480000000000213</c:v>
                </c:pt>
                <c:pt idx="1563">
                  <c:v>0.62520000000000064</c:v>
                </c:pt>
                <c:pt idx="1564">
                  <c:v>0.62560000000000227</c:v>
                </c:pt>
                <c:pt idx="1565">
                  <c:v>0.626000000000002</c:v>
                </c:pt>
                <c:pt idx="1566">
                  <c:v>0.62640000000000062</c:v>
                </c:pt>
                <c:pt idx="1567">
                  <c:v>0.62680000000000224</c:v>
                </c:pt>
                <c:pt idx="1568">
                  <c:v>0.62720000000000065</c:v>
                </c:pt>
                <c:pt idx="1569">
                  <c:v>0.62760000000000238</c:v>
                </c:pt>
                <c:pt idx="1570">
                  <c:v>0.628000000000002</c:v>
                </c:pt>
                <c:pt idx="1571">
                  <c:v>0.62840000000000062</c:v>
                </c:pt>
                <c:pt idx="1572">
                  <c:v>0.62880000000000225</c:v>
                </c:pt>
                <c:pt idx="1573">
                  <c:v>0.62920000000000065</c:v>
                </c:pt>
                <c:pt idx="1574">
                  <c:v>0.62960000000000238</c:v>
                </c:pt>
                <c:pt idx="1575">
                  <c:v>0.630000000000002</c:v>
                </c:pt>
                <c:pt idx="1576">
                  <c:v>0.63040000000000063</c:v>
                </c:pt>
                <c:pt idx="1577">
                  <c:v>0.63080000000000225</c:v>
                </c:pt>
                <c:pt idx="1578">
                  <c:v>0.63120000000000065</c:v>
                </c:pt>
                <c:pt idx="1579">
                  <c:v>0.63160000000000238</c:v>
                </c:pt>
                <c:pt idx="1580">
                  <c:v>0.632000000000002</c:v>
                </c:pt>
                <c:pt idx="1581">
                  <c:v>0.63240000000000063</c:v>
                </c:pt>
                <c:pt idx="1582">
                  <c:v>0.63280000000000225</c:v>
                </c:pt>
                <c:pt idx="1583">
                  <c:v>0.63320000000000065</c:v>
                </c:pt>
                <c:pt idx="1584">
                  <c:v>0.63360000000000238</c:v>
                </c:pt>
                <c:pt idx="1585">
                  <c:v>0.63400000000000201</c:v>
                </c:pt>
                <c:pt idx="1586">
                  <c:v>0.63440000000000063</c:v>
                </c:pt>
                <c:pt idx="1587">
                  <c:v>0.63480000000000225</c:v>
                </c:pt>
                <c:pt idx="1588">
                  <c:v>0.63520000000000065</c:v>
                </c:pt>
                <c:pt idx="1589">
                  <c:v>0.63560000000000239</c:v>
                </c:pt>
                <c:pt idx="1590">
                  <c:v>0.63600000000000201</c:v>
                </c:pt>
                <c:pt idx="1591">
                  <c:v>0.63640000000000063</c:v>
                </c:pt>
                <c:pt idx="1592">
                  <c:v>0.63680000000000225</c:v>
                </c:pt>
                <c:pt idx="1593">
                  <c:v>0.63720000000000065</c:v>
                </c:pt>
                <c:pt idx="1594">
                  <c:v>0.63759999999999994</c:v>
                </c:pt>
                <c:pt idx="1595">
                  <c:v>0.63800000000000201</c:v>
                </c:pt>
                <c:pt idx="1596">
                  <c:v>0.63840000000000063</c:v>
                </c:pt>
                <c:pt idx="1597">
                  <c:v>0.63880000000000225</c:v>
                </c:pt>
                <c:pt idx="1598">
                  <c:v>0.63920000000000177</c:v>
                </c:pt>
                <c:pt idx="1599">
                  <c:v>0.63959999999999995</c:v>
                </c:pt>
                <c:pt idx="1600">
                  <c:v>0.64000000000000201</c:v>
                </c:pt>
                <c:pt idx="1601">
                  <c:v>0.64040000000000064</c:v>
                </c:pt>
                <c:pt idx="1602">
                  <c:v>0.64080000000000226</c:v>
                </c:pt>
                <c:pt idx="1603">
                  <c:v>0.64120000000000177</c:v>
                </c:pt>
                <c:pt idx="1604">
                  <c:v>0.64159999999999995</c:v>
                </c:pt>
                <c:pt idx="1605">
                  <c:v>0.64200000000000201</c:v>
                </c:pt>
                <c:pt idx="1606">
                  <c:v>0.64240000000000064</c:v>
                </c:pt>
                <c:pt idx="1607">
                  <c:v>0.64280000000000226</c:v>
                </c:pt>
                <c:pt idx="1608">
                  <c:v>0.64320000000000177</c:v>
                </c:pt>
                <c:pt idx="1609">
                  <c:v>0.64359999999999995</c:v>
                </c:pt>
                <c:pt idx="1610">
                  <c:v>0.64400000000000202</c:v>
                </c:pt>
                <c:pt idx="1611">
                  <c:v>0.64440000000000064</c:v>
                </c:pt>
                <c:pt idx="1612">
                  <c:v>0.64480000000000226</c:v>
                </c:pt>
                <c:pt idx="1613">
                  <c:v>0.64520000000000177</c:v>
                </c:pt>
                <c:pt idx="1614">
                  <c:v>0.64559999999999995</c:v>
                </c:pt>
                <c:pt idx="1615">
                  <c:v>0.64600000000000202</c:v>
                </c:pt>
                <c:pt idx="1616">
                  <c:v>0.64640000000000064</c:v>
                </c:pt>
                <c:pt idx="1617">
                  <c:v>0.64680000000000226</c:v>
                </c:pt>
                <c:pt idx="1618">
                  <c:v>0.64720000000000177</c:v>
                </c:pt>
                <c:pt idx="1619">
                  <c:v>0.64759999999999995</c:v>
                </c:pt>
                <c:pt idx="1620">
                  <c:v>0.64800000000000202</c:v>
                </c:pt>
                <c:pt idx="1621">
                  <c:v>0.64840000000000064</c:v>
                </c:pt>
                <c:pt idx="1622">
                  <c:v>0.64880000000000226</c:v>
                </c:pt>
                <c:pt idx="1623">
                  <c:v>0.64920000000000178</c:v>
                </c:pt>
                <c:pt idx="1624">
                  <c:v>0.64960000000000273</c:v>
                </c:pt>
                <c:pt idx="1625">
                  <c:v>0.65000000000000213</c:v>
                </c:pt>
                <c:pt idx="1626">
                  <c:v>0.65040000000000064</c:v>
                </c:pt>
                <c:pt idx="1627">
                  <c:v>0.65080000000000227</c:v>
                </c:pt>
                <c:pt idx="1628">
                  <c:v>0.651200000000002</c:v>
                </c:pt>
                <c:pt idx="1629">
                  <c:v>0.65160000000000273</c:v>
                </c:pt>
                <c:pt idx="1630">
                  <c:v>0.65200000000000224</c:v>
                </c:pt>
                <c:pt idx="1631">
                  <c:v>0.65240000000000065</c:v>
                </c:pt>
                <c:pt idx="1632">
                  <c:v>0.65280000000000238</c:v>
                </c:pt>
                <c:pt idx="1633">
                  <c:v>0.653200000000002</c:v>
                </c:pt>
                <c:pt idx="1634">
                  <c:v>0.65360000000000273</c:v>
                </c:pt>
                <c:pt idx="1635">
                  <c:v>0.65400000000000225</c:v>
                </c:pt>
                <c:pt idx="1636">
                  <c:v>0.65440000000000065</c:v>
                </c:pt>
                <c:pt idx="1637">
                  <c:v>0.65480000000000238</c:v>
                </c:pt>
                <c:pt idx="1638">
                  <c:v>0.655200000000002</c:v>
                </c:pt>
                <c:pt idx="1639">
                  <c:v>0.65560000000000274</c:v>
                </c:pt>
                <c:pt idx="1640">
                  <c:v>0.65600000000000225</c:v>
                </c:pt>
                <c:pt idx="1641">
                  <c:v>0.65640000000000065</c:v>
                </c:pt>
                <c:pt idx="1642">
                  <c:v>0.65680000000000238</c:v>
                </c:pt>
                <c:pt idx="1643">
                  <c:v>0.657200000000002</c:v>
                </c:pt>
                <c:pt idx="1644">
                  <c:v>0.65760000000000274</c:v>
                </c:pt>
                <c:pt idx="1645">
                  <c:v>0.65800000000000225</c:v>
                </c:pt>
                <c:pt idx="1646">
                  <c:v>0.65840000000000065</c:v>
                </c:pt>
                <c:pt idx="1647">
                  <c:v>0.65880000000000238</c:v>
                </c:pt>
                <c:pt idx="1648">
                  <c:v>0.65920000000000201</c:v>
                </c:pt>
                <c:pt idx="1649">
                  <c:v>0.65960000000000274</c:v>
                </c:pt>
                <c:pt idx="1650">
                  <c:v>0.66000000000000225</c:v>
                </c:pt>
                <c:pt idx="1651">
                  <c:v>0.66040000000000065</c:v>
                </c:pt>
                <c:pt idx="1652">
                  <c:v>0.66080000000000239</c:v>
                </c:pt>
                <c:pt idx="1653">
                  <c:v>0.66120000000000201</c:v>
                </c:pt>
                <c:pt idx="1654">
                  <c:v>0.66160000000000274</c:v>
                </c:pt>
                <c:pt idx="1655">
                  <c:v>0.66200000000000225</c:v>
                </c:pt>
                <c:pt idx="1656">
                  <c:v>0.66240000000000065</c:v>
                </c:pt>
                <c:pt idx="1657">
                  <c:v>0.66280000000000239</c:v>
                </c:pt>
                <c:pt idx="1658">
                  <c:v>0.66320000000000201</c:v>
                </c:pt>
                <c:pt idx="1659">
                  <c:v>0.66360000000000297</c:v>
                </c:pt>
                <c:pt idx="1660">
                  <c:v>0.66400000000000226</c:v>
                </c:pt>
                <c:pt idx="1661">
                  <c:v>0.66440000000000177</c:v>
                </c:pt>
                <c:pt idx="1662">
                  <c:v>0.66480000000000272</c:v>
                </c:pt>
                <c:pt idx="1663">
                  <c:v>0.66520000000000201</c:v>
                </c:pt>
                <c:pt idx="1664">
                  <c:v>0.66560000000000308</c:v>
                </c:pt>
                <c:pt idx="1665">
                  <c:v>0.66600000000000226</c:v>
                </c:pt>
                <c:pt idx="1666">
                  <c:v>0.66640000000000177</c:v>
                </c:pt>
                <c:pt idx="1667">
                  <c:v>0.66680000000000272</c:v>
                </c:pt>
                <c:pt idx="1668">
                  <c:v>0.66720000000000201</c:v>
                </c:pt>
                <c:pt idx="1669">
                  <c:v>0.66760000000000308</c:v>
                </c:pt>
                <c:pt idx="1670">
                  <c:v>0.66800000000000226</c:v>
                </c:pt>
                <c:pt idx="1671">
                  <c:v>0.66840000000000177</c:v>
                </c:pt>
                <c:pt idx="1672">
                  <c:v>0.66880000000000273</c:v>
                </c:pt>
                <c:pt idx="1673">
                  <c:v>0.66920000000000202</c:v>
                </c:pt>
                <c:pt idx="1674">
                  <c:v>0.66960000000000308</c:v>
                </c:pt>
                <c:pt idx="1675">
                  <c:v>0.67000000000000226</c:v>
                </c:pt>
                <c:pt idx="1676">
                  <c:v>0.67040000000000177</c:v>
                </c:pt>
                <c:pt idx="1677">
                  <c:v>0.67080000000000273</c:v>
                </c:pt>
                <c:pt idx="1678">
                  <c:v>0.67120000000000202</c:v>
                </c:pt>
                <c:pt idx="1679">
                  <c:v>0.67160000000000308</c:v>
                </c:pt>
                <c:pt idx="1680">
                  <c:v>0.67200000000000226</c:v>
                </c:pt>
                <c:pt idx="1681">
                  <c:v>0.67240000000000177</c:v>
                </c:pt>
                <c:pt idx="1682">
                  <c:v>0.67280000000000273</c:v>
                </c:pt>
                <c:pt idx="1683">
                  <c:v>0.67320000000000202</c:v>
                </c:pt>
                <c:pt idx="1684">
                  <c:v>0.67360000000000309</c:v>
                </c:pt>
                <c:pt idx="1685">
                  <c:v>0.67400000000000226</c:v>
                </c:pt>
                <c:pt idx="1686">
                  <c:v>0.67440000000000178</c:v>
                </c:pt>
                <c:pt idx="1687">
                  <c:v>0.67480000000000273</c:v>
                </c:pt>
                <c:pt idx="1688">
                  <c:v>0.67520000000000213</c:v>
                </c:pt>
                <c:pt idx="1689">
                  <c:v>0.67560000000000309</c:v>
                </c:pt>
                <c:pt idx="1690">
                  <c:v>0.67600000000000227</c:v>
                </c:pt>
                <c:pt idx="1691">
                  <c:v>0.676400000000002</c:v>
                </c:pt>
                <c:pt idx="1692">
                  <c:v>0.67680000000000273</c:v>
                </c:pt>
                <c:pt idx="1693">
                  <c:v>0.67720000000000224</c:v>
                </c:pt>
                <c:pt idx="1694">
                  <c:v>0.6776000000000032</c:v>
                </c:pt>
                <c:pt idx="1695">
                  <c:v>0.67800000000000238</c:v>
                </c:pt>
                <c:pt idx="1696">
                  <c:v>0.678400000000002</c:v>
                </c:pt>
                <c:pt idx="1697">
                  <c:v>0.67880000000000273</c:v>
                </c:pt>
                <c:pt idx="1698">
                  <c:v>0.67920000000000225</c:v>
                </c:pt>
                <c:pt idx="1699">
                  <c:v>0.6796000000000032</c:v>
                </c:pt>
                <c:pt idx="1700">
                  <c:v>0.68</c:v>
                </c:pt>
                <c:pt idx="1701">
                  <c:v>0.6804</c:v>
                </c:pt>
                <c:pt idx="1702">
                  <c:v>0.68080000000000063</c:v>
                </c:pt>
                <c:pt idx="1703">
                  <c:v>0.68120000000000003</c:v>
                </c:pt>
                <c:pt idx="1704">
                  <c:v>0.68159999999999998</c:v>
                </c:pt>
                <c:pt idx="1705">
                  <c:v>0.68200000000000005</c:v>
                </c:pt>
                <c:pt idx="1706">
                  <c:v>0.68240000000000001</c:v>
                </c:pt>
                <c:pt idx="1707">
                  <c:v>0.68280000000000063</c:v>
                </c:pt>
                <c:pt idx="1708">
                  <c:v>0.68320000000000003</c:v>
                </c:pt>
                <c:pt idx="1709">
                  <c:v>0.68359999999999999</c:v>
                </c:pt>
                <c:pt idx="1710">
                  <c:v>0.68400000000000005</c:v>
                </c:pt>
                <c:pt idx="1711">
                  <c:v>0.68440000000000001</c:v>
                </c:pt>
                <c:pt idx="1712">
                  <c:v>0.68480000000000063</c:v>
                </c:pt>
                <c:pt idx="1713">
                  <c:v>0.68520000000000003</c:v>
                </c:pt>
                <c:pt idx="1714">
                  <c:v>0.68559999999999999</c:v>
                </c:pt>
                <c:pt idx="1715">
                  <c:v>0.68600000000000005</c:v>
                </c:pt>
                <c:pt idx="1716">
                  <c:v>0.68640000000000001</c:v>
                </c:pt>
                <c:pt idx="1717">
                  <c:v>0.68680000000000063</c:v>
                </c:pt>
                <c:pt idx="1718">
                  <c:v>0.68720000000000003</c:v>
                </c:pt>
                <c:pt idx="1719">
                  <c:v>0.68759999999999999</c:v>
                </c:pt>
                <c:pt idx="1720">
                  <c:v>0.68799999999999994</c:v>
                </c:pt>
                <c:pt idx="1721">
                  <c:v>0.68840000000000001</c:v>
                </c:pt>
                <c:pt idx="1722">
                  <c:v>0.68880000000000063</c:v>
                </c:pt>
                <c:pt idx="1723">
                  <c:v>0.68920000000000003</c:v>
                </c:pt>
                <c:pt idx="1724">
                  <c:v>0.68959999999999999</c:v>
                </c:pt>
                <c:pt idx="1725">
                  <c:v>0.69000000000000061</c:v>
                </c:pt>
                <c:pt idx="1726">
                  <c:v>0.69040000000000001</c:v>
                </c:pt>
                <c:pt idx="1727">
                  <c:v>0.69080000000000064</c:v>
                </c:pt>
                <c:pt idx="1728">
                  <c:v>0.69120000000000004</c:v>
                </c:pt>
                <c:pt idx="1729">
                  <c:v>0.69159999999999999</c:v>
                </c:pt>
                <c:pt idx="1730">
                  <c:v>0.69199999999999995</c:v>
                </c:pt>
                <c:pt idx="1731">
                  <c:v>0.69240000000000002</c:v>
                </c:pt>
                <c:pt idx="1732">
                  <c:v>0.69280000000000064</c:v>
                </c:pt>
                <c:pt idx="1733">
                  <c:v>0.69320000000000004</c:v>
                </c:pt>
                <c:pt idx="1734">
                  <c:v>0.69359999999999999</c:v>
                </c:pt>
                <c:pt idx="1735">
                  <c:v>0.69399999999999995</c:v>
                </c:pt>
                <c:pt idx="1736">
                  <c:v>0.69440000000000002</c:v>
                </c:pt>
                <c:pt idx="1737">
                  <c:v>0.69480000000000064</c:v>
                </c:pt>
                <c:pt idx="1738">
                  <c:v>0.69520000000000004</c:v>
                </c:pt>
                <c:pt idx="1739">
                  <c:v>0.69560000000000177</c:v>
                </c:pt>
                <c:pt idx="1740">
                  <c:v>0.69599999999999995</c:v>
                </c:pt>
                <c:pt idx="1741">
                  <c:v>0.69640000000000002</c:v>
                </c:pt>
                <c:pt idx="1742">
                  <c:v>0.69680000000000064</c:v>
                </c:pt>
                <c:pt idx="1743">
                  <c:v>0.69720000000000004</c:v>
                </c:pt>
                <c:pt idx="1744">
                  <c:v>0.69760000000000177</c:v>
                </c:pt>
                <c:pt idx="1745">
                  <c:v>0.69799999999999995</c:v>
                </c:pt>
                <c:pt idx="1746">
                  <c:v>0.69840000000000002</c:v>
                </c:pt>
                <c:pt idx="1747">
                  <c:v>0.69880000000000064</c:v>
                </c:pt>
                <c:pt idx="1748">
                  <c:v>0.69920000000000004</c:v>
                </c:pt>
                <c:pt idx="1749">
                  <c:v>0.69960000000000178</c:v>
                </c:pt>
                <c:pt idx="1750">
                  <c:v>0.70000000000000062</c:v>
                </c:pt>
                <c:pt idx="1751">
                  <c:v>0.70040000000000002</c:v>
                </c:pt>
                <c:pt idx="1752">
                  <c:v>0.70080000000000064</c:v>
                </c:pt>
                <c:pt idx="1753">
                  <c:v>0.70120000000000005</c:v>
                </c:pt>
                <c:pt idx="1754">
                  <c:v>0.701600000000002</c:v>
                </c:pt>
                <c:pt idx="1755">
                  <c:v>0.70200000000000062</c:v>
                </c:pt>
                <c:pt idx="1756">
                  <c:v>0.70240000000000002</c:v>
                </c:pt>
                <c:pt idx="1757">
                  <c:v>0.70280000000000065</c:v>
                </c:pt>
                <c:pt idx="1758">
                  <c:v>0.70320000000000005</c:v>
                </c:pt>
                <c:pt idx="1759">
                  <c:v>0.703600000000002</c:v>
                </c:pt>
                <c:pt idx="1760">
                  <c:v>0.70400000000000063</c:v>
                </c:pt>
                <c:pt idx="1761">
                  <c:v>0.70440000000000003</c:v>
                </c:pt>
                <c:pt idx="1762">
                  <c:v>0.70480000000000065</c:v>
                </c:pt>
                <c:pt idx="1763">
                  <c:v>0.70520000000000005</c:v>
                </c:pt>
                <c:pt idx="1764">
                  <c:v>0.705600000000002</c:v>
                </c:pt>
                <c:pt idx="1765">
                  <c:v>0.70600000000000063</c:v>
                </c:pt>
                <c:pt idx="1766">
                  <c:v>0.70640000000000003</c:v>
                </c:pt>
                <c:pt idx="1767">
                  <c:v>0.70680000000000065</c:v>
                </c:pt>
                <c:pt idx="1768">
                  <c:v>0.70720000000000005</c:v>
                </c:pt>
                <c:pt idx="1769">
                  <c:v>0.70760000000000201</c:v>
                </c:pt>
                <c:pt idx="1770">
                  <c:v>0.70800000000000063</c:v>
                </c:pt>
                <c:pt idx="1771">
                  <c:v>0.70840000000000003</c:v>
                </c:pt>
                <c:pt idx="1772">
                  <c:v>0.70880000000000065</c:v>
                </c:pt>
                <c:pt idx="1773">
                  <c:v>0.70920000000000005</c:v>
                </c:pt>
                <c:pt idx="1774">
                  <c:v>0.70960000000000201</c:v>
                </c:pt>
                <c:pt idx="1775">
                  <c:v>0.71000000000000063</c:v>
                </c:pt>
                <c:pt idx="1776">
                  <c:v>0.71040000000000003</c:v>
                </c:pt>
                <c:pt idx="1777">
                  <c:v>0.71080000000000065</c:v>
                </c:pt>
                <c:pt idx="1778">
                  <c:v>0.71120000000000005</c:v>
                </c:pt>
                <c:pt idx="1779">
                  <c:v>0.71160000000000201</c:v>
                </c:pt>
                <c:pt idx="1780">
                  <c:v>0.71200000000000063</c:v>
                </c:pt>
                <c:pt idx="1781">
                  <c:v>0.71240000000000003</c:v>
                </c:pt>
                <c:pt idx="1782">
                  <c:v>0.71280000000000165</c:v>
                </c:pt>
                <c:pt idx="1783">
                  <c:v>0.71319999999999995</c:v>
                </c:pt>
                <c:pt idx="1784">
                  <c:v>0.71360000000000201</c:v>
                </c:pt>
                <c:pt idx="1785">
                  <c:v>0.71400000000000063</c:v>
                </c:pt>
                <c:pt idx="1786">
                  <c:v>0.71440000000000003</c:v>
                </c:pt>
                <c:pt idx="1787">
                  <c:v>0.71480000000000177</c:v>
                </c:pt>
                <c:pt idx="1788">
                  <c:v>0.71519999999999995</c:v>
                </c:pt>
                <c:pt idx="1789">
                  <c:v>0.71560000000000201</c:v>
                </c:pt>
                <c:pt idx="1790">
                  <c:v>0.71600000000000064</c:v>
                </c:pt>
                <c:pt idx="1791">
                  <c:v>0.71640000000000004</c:v>
                </c:pt>
                <c:pt idx="1792">
                  <c:v>0.71680000000000177</c:v>
                </c:pt>
                <c:pt idx="1793">
                  <c:v>0.71719999999999995</c:v>
                </c:pt>
                <c:pt idx="1794">
                  <c:v>0.71760000000000201</c:v>
                </c:pt>
                <c:pt idx="1795">
                  <c:v>0.71800000000000064</c:v>
                </c:pt>
                <c:pt idx="1796">
                  <c:v>0.71840000000000004</c:v>
                </c:pt>
                <c:pt idx="1797">
                  <c:v>0.71880000000000177</c:v>
                </c:pt>
                <c:pt idx="1798">
                  <c:v>0.71919999999999995</c:v>
                </c:pt>
                <c:pt idx="1799">
                  <c:v>0.71960000000000202</c:v>
                </c:pt>
                <c:pt idx="1800">
                  <c:v>0.72000000000000064</c:v>
                </c:pt>
                <c:pt idx="1801">
                  <c:v>0.72040000000000004</c:v>
                </c:pt>
                <c:pt idx="1802">
                  <c:v>0.72080000000000177</c:v>
                </c:pt>
                <c:pt idx="1803">
                  <c:v>0.72119999999999995</c:v>
                </c:pt>
                <c:pt idx="1804">
                  <c:v>0.72160000000000202</c:v>
                </c:pt>
                <c:pt idx="1805">
                  <c:v>0.72200000000000064</c:v>
                </c:pt>
                <c:pt idx="1806">
                  <c:v>0.72240000000000004</c:v>
                </c:pt>
                <c:pt idx="1807">
                  <c:v>0.72280000000000177</c:v>
                </c:pt>
                <c:pt idx="1808">
                  <c:v>0.72319999999999995</c:v>
                </c:pt>
                <c:pt idx="1809">
                  <c:v>0.72360000000000202</c:v>
                </c:pt>
                <c:pt idx="1810">
                  <c:v>0.72400000000000064</c:v>
                </c:pt>
                <c:pt idx="1811">
                  <c:v>0.72440000000000004</c:v>
                </c:pt>
                <c:pt idx="1812">
                  <c:v>0.72480000000000178</c:v>
                </c:pt>
                <c:pt idx="1813">
                  <c:v>0.72520000000000062</c:v>
                </c:pt>
                <c:pt idx="1814">
                  <c:v>0.72560000000000224</c:v>
                </c:pt>
                <c:pt idx="1815">
                  <c:v>0.72600000000000064</c:v>
                </c:pt>
                <c:pt idx="1816">
                  <c:v>0.72640000000000005</c:v>
                </c:pt>
                <c:pt idx="1817">
                  <c:v>0.726800000000002</c:v>
                </c:pt>
                <c:pt idx="1818">
                  <c:v>0.72720000000000062</c:v>
                </c:pt>
                <c:pt idx="1819">
                  <c:v>0.72760000000000224</c:v>
                </c:pt>
                <c:pt idx="1820">
                  <c:v>0.72800000000000065</c:v>
                </c:pt>
                <c:pt idx="1821">
                  <c:v>0.72840000000000005</c:v>
                </c:pt>
                <c:pt idx="1822">
                  <c:v>0.728800000000002</c:v>
                </c:pt>
                <c:pt idx="1823">
                  <c:v>0.72920000000000063</c:v>
                </c:pt>
                <c:pt idx="1824">
                  <c:v>0.72960000000000225</c:v>
                </c:pt>
                <c:pt idx="1825">
                  <c:v>0.73000000000000065</c:v>
                </c:pt>
                <c:pt idx="1826">
                  <c:v>0.73040000000000005</c:v>
                </c:pt>
                <c:pt idx="1827">
                  <c:v>0.730800000000002</c:v>
                </c:pt>
                <c:pt idx="1828">
                  <c:v>0.73120000000000063</c:v>
                </c:pt>
                <c:pt idx="1829">
                  <c:v>0.73160000000000225</c:v>
                </c:pt>
                <c:pt idx="1830">
                  <c:v>0.73200000000000065</c:v>
                </c:pt>
                <c:pt idx="1831">
                  <c:v>0.73240000000000005</c:v>
                </c:pt>
                <c:pt idx="1832">
                  <c:v>0.73280000000000201</c:v>
                </c:pt>
                <c:pt idx="1833">
                  <c:v>0.73320000000000063</c:v>
                </c:pt>
                <c:pt idx="1834">
                  <c:v>0.73360000000000225</c:v>
                </c:pt>
                <c:pt idx="1835">
                  <c:v>0.73400000000000065</c:v>
                </c:pt>
                <c:pt idx="1836">
                  <c:v>0.73440000000000005</c:v>
                </c:pt>
                <c:pt idx="1837">
                  <c:v>0.73480000000000201</c:v>
                </c:pt>
                <c:pt idx="1838">
                  <c:v>0.73520000000000063</c:v>
                </c:pt>
                <c:pt idx="1839">
                  <c:v>0.73560000000000225</c:v>
                </c:pt>
                <c:pt idx="1840">
                  <c:v>0.73600000000000065</c:v>
                </c:pt>
                <c:pt idx="1841">
                  <c:v>0.73640000000000005</c:v>
                </c:pt>
                <c:pt idx="1842">
                  <c:v>0.73680000000000201</c:v>
                </c:pt>
                <c:pt idx="1843">
                  <c:v>0.73720000000000063</c:v>
                </c:pt>
                <c:pt idx="1844">
                  <c:v>0.73760000000000225</c:v>
                </c:pt>
                <c:pt idx="1845">
                  <c:v>0.73800000000000165</c:v>
                </c:pt>
                <c:pt idx="1846">
                  <c:v>0.73839999999999995</c:v>
                </c:pt>
                <c:pt idx="1847">
                  <c:v>0.73880000000000201</c:v>
                </c:pt>
                <c:pt idx="1848">
                  <c:v>0.73920000000000063</c:v>
                </c:pt>
                <c:pt idx="1849">
                  <c:v>0.73960000000000226</c:v>
                </c:pt>
                <c:pt idx="1850">
                  <c:v>0.74000000000000177</c:v>
                </c:pt>
                <c:pt idx="1851">
                  <c:v>0.74039999999999995</c:v>
                </c:pt>
                <c:pt idx="1852">
                  <c:v>0.74080000000000201</c:v>
                </c:pt>
                <c:pt idx="1853">
                  <c:v>0.74120000000000064</c:v>
                </c:pt>
                <c:pt idx="1854">
                  <c:v>0.74160000000000226</c:v>
                </c:pt>
                <c:pt idx="1855">
                  <c:v>0.74200000000000177</c:v>
                </c:pt>
                <c:pt idx="1856">
                  <c:v>0.74239999999999995</c:v>
                </c:pt>
                <c:pt idx="1857">
                  <c:v>0.74280000000000201</c:v>
                </c:pt>
                <c:pt idx="1858">
                  <c:v>0.74320000000000064</c:v>
                </c:pt>
                <c:pt idx="1859">
                  <c:v>0.74360000000000226</c:v>
                </c:pt>
                <c:pt idx="1860">
                  <c:v>0.74400000000000177</c:v>
                </c:pt>
                <c:pt idx="1861">
                  <c:v>0.74439999999999995</c:v>
                </c:pt>
                <c:pt idx="1862">
                  <c:v>0.74480000000000202</c:v>
                </c:pt>
                <c:pt idx="1863">
                  <c:v>0.74520000000000064</c:v>
                </c:pt>
                <c:pt idx="1864">
                  <c:v>0.74560000000000226</c:v>
                </c:pt>
                <c:pt idx="1865">
                  <c:v>0.74600000000000177</c:v>
                </c:pt>
                <c:pt idx="1866">
                  <c:v>0.74639999999999995</c:v>
                </c:pt>
                <c:pt idx="1867">
                  <c:v>0.74680000000000202</c:v>
                </c:pt>
                <c:pt idx="1868">
                  <c:v>0.74720000000000064</c:v>
                </c:pt>
                <c:pt idx="1869">
                  <c:v>0.74760000000000226</c:v>
                </c:pt>
                <c:pt idx="1870">
                  <c:v>0.74800000000000177</c:v>
                </c:pt>
                <c:pt idx="1871">
                  <c:v>0.74839999999999995</c:v>
                </c:pt>
                <c:pt idx="1872">
                  <c:v>0.74880000000000202</c:v>
                </c:pt>
                <c:pt idx="1873">
                  <c:v>0.74920000000000064</c:v>
                </c:pt>
                <c:pt idx="1874">
                  <c:v>0.74960000000000226</c:v>
                </c:pt>
                <c:pt idx="1875">
                  <c:v>0.75000000000000189</c:v>
                </c:pt>
                <c:pt idx="1876">
                  <c:v>0.75040000000000062</c:v>
                </c:pt>
                <c:pt idx="1877">
                  <c:v>0.75080000000000224</c:v>
                </c:pt>
                <c:pt idx="1878">
                  <c:v>0.75120000000000064</c:v>
                </c:pt>
                <c:pt idx="1879">
                  <c:v>0.75160000000000238</c:v>
                </c:pt>
                <c:pt idx="1880">
                  <c:v>0.752000000000002</c:v>
                </c:pt>
                <c:pt idx="1881">
                  <c:v>0.75240000000000062</c:v>
                </c:pt>
                <c:pt idx="1882">
                  <c:v>0.75280000000000225</c:v>
                </c:pt>
                <c:pt idx="1883">
                  <c:v>0.75320000000000065</c:v>
                </c:pt>
                <c:pt idx="1884">
                  <c:v>0.75360000000000238</c:v>
                </c:pt>
                <c:pt idx="1885">
                  <c:v>0.754000000000002</c:v>
                </c:pt>
                <c:pt idx="1886">
                  <c:v>0.75440000000000063</c:v>
                </c:pt>
                <c:pt idx="1887">
                  <c:v>0.75480000000000225</c:v>
                </c:pt>
                <c:pt idx="1888">
                  <c:v>0.75520000000000065</c:v>
                </c:pt>
                <c:pt idx="1889">
                  <c:v>0.75560000000000238</c:v>
                </c:pt>
                <c:pt idx="1890">
                  <c:v>0.756000000000002</c:v>
                </c:pt>
                <c:pt idx="1891">
                  <c:v>0.75640000000000063</c:v>
                </c:pt>
                <c:pt idx="1892">
                  <c:v>0.75680000000000225</c:v>
                </c:pt>
                <c:pt idx="1893">
                  <c:v>0.75720000000000065</c:v>
                </c:pt>
                <c:pt idx="1894">
                  <c:v>0.75760000000000238</c:v>
                </c:pt>
                <c:pt idx="1895">
                  <c:v>0.75800000000000201</c:v>
                </c:pt>
                <c:pt idx="1896">
                  <c:v>0.75840000000000063</c:v>
                </c:pt>
                <c:pt idx="1897">
                  <c:v>0.75880000000000225</c:v>
                </c:pt>
                <c:pt idx="1898">
                  <c:v>0.75920000000000065</c:v>
                </c:pt>
                <c:pt idx="1899">
                  <c:v>0.75960000000000238</c:v>
                </c:pt>
                <c:pt idx="1900">
                  <c:v>0.76000000000000201</c:v>
                </c:pt>
                <c:pt idx="1901">
                  <c:v>0.76040000000000063</c:v>
                </c:pt>
                <c:pt idx="1902">
                  <c:v>0.76080000000000225</c:v>
                </c:pt>
                <c:pt idx="1903">
                  <c:v>0.76120000000000065</c:v>
                </c:pt>
                <c:pt idx="1904">
                  <c:v>0.76160000000000239</c:v>
                </c:pt>
                <c:pt idx="1905">
                  <c:v>0.76200000000000201</c:v>
                </c:pt>
                <c:pt idx="1906">
                  <c:v>0.76240000000000063</c:v>
                </c:pt>
                <c:pt idx="1907">
                  <c:v>0.76280000000000225</c:v>
                </c:pt>
                <c:pt idx="1908">
                  <c:v>0.76320000000000165</c:v>
                </c:pt>
                <c:pt idx="1909">
                  <c:v>0.76359999999999995</c:v>
                </c:pt>
                <c:pt idx="1910">
                  <c:v>0.76400000000000201</c:v>
                </c:pt>
                <c:pt idx="1911">
                  <c:v>0.76440000000000063</c:v>
                </c:pt>
                <c:pt idx="1912">
                  <c:v>0.76480000000000226</c:v>
                </c:pt>
                <c:pt idx="1913">
                  <c:v>0.76520000000000177</c:v>
                </c:pt>
                <c:pt idx="1914">
                  <c:v>0.76559999999999995</c:v>
                </c:pt>
                <c:pt idx="1915">
                  <c:v>0.76600000000000201</c:v>
                </c:pt>
                <c:pt idx="1916">
                  <c:v>0.76640000000000064</c:v>
                </c:pt>
                <c:pt idx="1917">
                  <c:v>0.76680000000000226</c:v>
                </c:pt>
                <c:pt idx="1918">
                  <c:v>0.76720000000000177</c:v>
                </c:pt>
                <c:pt idx="1919">
                  <c:v>0.76759999999999995</c:v>
                </c:pt>
                <c:pt idx="1920">
                  <c:v>0.76800000000000201</c:v>
                </c:pt>
                <c:pt idx="1921">
                  <c:v>0.76840000000000064</c:v>
                </c:pt>
                <c:pt idx="1922">
                  <c:v>0.76880000000000226</c:v>
                </c:pt>
                <c:pt idx="1923">
                  <c:v>0.76920000000000177</c:v>
                </c:pt>
                <c:pt idx="1924">
                  <c:v>0.76959999999999995</c:v>
                </c:pt>
                <c:pt idx="1925">
                  <c:v>0.77000000000000202</c:v>
                </c:pt>
                <c:pt idx="1926">
                  <c:v>0.77040000000000064</c:v>
                </c:pt>
                <c:pt idx="1927">
                  <c:v>0.77080000000000226</c:v>
                </c:pt>
                <c:pt idx="1928">
                  <c:v>0.77120000000000177</c:v>
                </c:pt>
                <c:pt idx="1929">
                  <c:v>0.77159999999999995</c:v>
                </c:pt>
                <c:pt idx="1930">
                  <c:v>0.77200000000000202</c:v>
                </c:pt>
                <c:pt idx="1931">
                  <c:v>0.77240000000000064</c:v>
                </c:pt>
                <c:pt idx="1932">
                  <c:v>0.77280000000000226</c:v>
                </c:pt>
                <c:pt idx="1933">
                  <c:v>0.77320000000000177</c:v>
                </c:pt>
                <c:pt idx="1934">
                  <c:v>0.77359999999999995</c:v>
                </c:pt>
                <c:pt idx="1935">
                  <c:v>0.77400000000000202</c:v>
                </c:pt>
                <c:pt idx="1936">
                  <c:v>0.77440000000000064</c:v>
                </c:pt>
                <c:pt idx="1937">
                  <c:v>0.77480000000000226</c:v>
                </c:pt>
                <c:pt idx="1938">
                  <c:v>0.77520000000000189</c:v>
                </c:pt>
                <c:pt idx="1939">
                  <c:v>0.77560000000000273</c:v>
                </c:pt>
                <c:pt idx="1940">
                  <c:v>0.77600000000000224</c:v>
                </c:pt>
                <c:pt idx="1941">
                  <c:v>0.77640000000000065</c:v>
                </c:pt>
                <c:pt idx="1942">
                  <c:v>0.77680000000000238</c:v>
                </c:pt>
                <c:pt idx="1943">
                  <c:v>0.777200000000002</c:v>
                </c:pt>
                <c:pt idx="1944">
                  <c:v>0.77760000000000273</c:v>
                </c:pt>
                <c:pt idx="1945">
                  <c:v>0.77800000000000225</c:v>
                </c:pt>
                <c:pt idx="1946">
                  <c:v>0.77840000000000065</c:v>
                </c:pt>
                <c:pt idx="1947">
                  <c:v>0.77880000000000238</c:v>
                </c:pt>
                <c:pt idx="1948">
                  <c:v>0.779200000000002</c:v>
                </c:pt>
                <c:pt idx="1949">
                  <c:v>0.77960000000000274</c:v>
                </c:pt>
                <c:pt idx="1950">
                  <c:v>0.78</c:v>
                </c:pt>
                <c:pt idx="1951">
                  <c:v>0.78039999999999998</c:v>
                </c:pt>
                <c:pt idx="1952">
                  <c:v>0.78080000000000005</c:v>
                </c:pt>
                <c:pt idx="1953">
                  <c:v>0.78120000000000001</c:v>
                </c:pt>
                <c:pt idx="1954">
                  <c:v>0.78159999999999996</c:v>
                </c:pt>
                <c:pt idx="1955">
                  <c:v>0.78200000000000003</c:v>
                </c:pt>
                <c:pt idx="1956">
                  <c:v>0.78239999999999998</c:v>
                </c:pt>
                <c:pt idx="1957">
                  <c:v>0.78280000000000005</c:v>
                </c:pt>
                <c:pt idx="1958">
                  <c:v>0.78320000000000001</c:v>
                </c:pt>
                <c:pt idx="1959">
                  <c:v>0.78359999999999996</c:v>
                </c:pt>
                <c:pt idx="1960">
                  <c:v>0.78400000000000003</c:v>
                </c:pt>
                <c:pt idx="1961">
                  <c:v>0.78439999999999999</c:v>
                </c:pt>
                <c:pt idx="1962">
                  <c:v>0.78480000000000005</c:v>
                </c:pt>
                <c:pt idx="1963">
                  <c:v>0.78520000000000001</c:v>
                </c:pt>
                <c:pt idx="1964">
                  <c:v>0.78559999999999997</c:v>
                </c:pt>
                <c:pt idx="1965">
                  <c:v>0.78600000000000003</c:v>
                </c:pt>
                <c:pt idx="1966">
                  <c:v>0.78639999999999999</c:v>
                </c:pt>
                <c:pt idx="1967">
                  <c:v>0.78680000000000005</c:v>
                </c:pt>
                <c:pt idx="1968">
                  <c:v>0.78720000000000001</c:v>
                </c:pt>
                <c:pt idx="1969">
                  <c:v>0.78759999999999997</c:v>
                </c:pt>
                <c:pt idx="1970">
                  <c:v>0.78800000000000003</c:v>
                </c:pt>
                <c:pt idx="1971">
                  <c:v>0.78839999999999999</c:v>
                </c:pt>
                <c:pt idx="1972">
                  <c:v>0.78879999999999995</c:v>
                </c:pt>
                <c:pt idx="1973">
                  <c:v>0.78920000000000001</c:v>
                </c:pt>
                <c:pt idx="1974">
                  <c:v>0.78959999999999997</c:v>
                </c:pt>
                <c:pt idx="1975">
                  <c:v>0.79</c:v>
                </c:pt>
                <c:pt idx="1976">
                  <c:v>0.79039999999999999</c:v>
                </c:pt>
                <c:pt idx="1977">
                  <c:v>0.79079999999999995</c:v>
                </c:pt>
                <c:pt idx="1978">
                  <c:v>0.79120000000000001</c:v>
                </c:pt>
                <c:pt idx="1979">
                  <c:v>0.79159999999999997</c:v>
                </c:pt>
                <c:pt idx="1980">
                  <c:v>0.79200000000000004</c:v>
                </c:pt>
                <c:pt idx="1981">
                  <c:v>0.79239999999999999</c:v>
                </c:pt>
                <c:pt idx="1982">
                  <c:v>0.79279999999999995</c:v>
                </c:pt>
                <c:pt idx="1983">
                  <c:v>0.79320000000000002</c:v>
                </c:pt>
                <c:pt idx="1984">
                  <c:v>0.79359999999999997</c:v>
                </c:pt>
                <c:pt idx="1985">
                  <c:v>0.79400000000000004</c:v>
                </c:pt>
                <c:pt idx="1986">
                  <c:v>0.7944</c:v>
                </c:pt>
                <c:pt idx="1987">
                  <c:v>0.79479999999999995</c:v>
                </c:pt>
                <c:pt idx="1988">
                  <c:v>0.79520000000000002</c:v>
                </c:pt>
                <c:pt idx="1989">
                  <c:v>0.79559999999999997</c:v>
                </c:pt>
                <c:pt idx="1990">
                  <c:v>0.79600000000000004</c:v>
                </c:pt>
                <c:pt idx="1991">
                  <c:v>0.7964</c:v>
                </c:pt>
                <c:pt idx="1992">
                  <c:v>0.79679999999999995</c:v>
                </c:pt>
                <c:pt idx="1993">
                  <c:v>0.79720000000000002</c:v>
                </c:pt>
                <c:pt idx="1994">
                  <c:v>0.79759999999999998</c:v>
                </c:pt>
                <c:pt idx="1995">
                  <c:v>0.79800000000000004</c:v>
                </c:pt>
                <c:pt idx="1996">
                  <c:v>0.7984</c:v>
                </c:pt>
                <c:pt idx="1997">
                  <c:v>0.79879999999999995</c:v>
                </c:pt>
                <c:pt idx="1998">
                  <c:v>0.79920000000000002</c:v>
                </c:pt>
                <c:pt idx="1999">
                  <c:v>0.79959999999999998</c:v>
                </c:pt>
                <c:pt idx="2000">
                  <c:v>0.8</c:v>
                </c:pt>
                <c:pt idx="2001">
                  <c:v>0.8004</c:v>
                </c:pt>
                <c:pt idx="2002">
                  <c:v>0.80080000000000062</c:v>
                </c:pt>
                <c:pt idx="2003">
                  <c:v>0.80120000000000002</c:v>
                </c:pt>
                <c:pt idx="2004">
                  <c:v>0.80159999999999998</c:v>
                </c:pt>
                <c:pt idx="2005">
                  <c:v>0.80200000000000005</c:v>
                </c:pt>
                <c:pt idx="2006">
                  <c:v>0.8024</c:v>
                </c:pt>
                <c:pt idx="2007">
                  <c:v>0.80280000000000062</c:v>
                </c:pt>
                <c:pt idx="2008">
                  <c:v>0.80320000000000003</c:v>
                </c:pt>
                <c:pt idx="2009">
                  <c:v>0.80359999999999998</c:v>
                </c:pt>
                <c:pt idx="2010">
                  <c:v>0.80400000000000005</c:v>
                </c:pt>
                <c:pt idx="2011">
                  <c:v>0.8044</c:v>
                </c:pt>
                <c:pt idx="2012">
                  <c:v>0.80480000000000063</c:v>
                </c:pt>
                <c:pt idx="2013">
                  <c:v>0.80520000000000003</c:v>
                </c:pt>
                <c:pt idx="2014">
                  <c:v>0.80559999999999998</c:v>
                </c:pt>
                <c:pt idx="2015">
                  <c:v>0.80600000000000005</c:v>
                </c:pt>
                <c:pt idx="2016">
                  <c:v>0.80640000000000001</c:v>
                </c:pt>
                <c:pt idx="2017">
                  <c:v>0.80680000000000063</c:v>
                </c:pt>
                <c:pt idx="2018">
                  <c:v>0.80720000000000003</c:v>
                </c:pt>
                <c:pt idx="2019">
                  <c:v>0.80759999999999998</c:v>
                </c:pt>
                <c:pt idx="2020">
                  <c:v>0.80800000000000005</c:v>
                </c:pt>
                <c:pt idx="2021">
                  <c:v>0.80840000000000001</c:v>
                </c:pt>
                <c:pt idx="2022">
                  <c:v>0.80880000000000063</c:v>
                </c:pt>
                <c:pt idx="2023">
                  <c:v>0.80920000000000003</c:v>
                </c:pt>
                <c:pt idx="2024">
                  <c:v>0.80959999999999999</c:v>
                </c:pt>
                <c:pt idx="2025">
                  <c:v>0.81</c:v>
                </c:pt>
                <c:pt idx="2026">
                  <c:v>0.81040000000000001</c:v>
                </c:pt>
                <c:pt idx="2027">
                  <c:v>0.81080000000000063</c:v>
                </c:pt>
                <c:pt idx="2028">
                  <c:v>0.81120000000000003</c:v>
                </c:pt>
                <c:pt idx="2029">
                  <c:v>0.81159999999999999</c:v>
                </c:pt>
                <c:pt idx="2030">
                  <c:v>0.81200000000000061</c:v>
                </c:pt>
                <c:pt idx="2031">
                  <c:v>0.81240000000000001</c:v>
                </c:pt>
                <c:pt idx="2032">
                  <c:v>0.81280000000000063</c:v>
                </c:pt>
                <c:pt idx="2033">
                  <c:v>0.81320000000000003</c:v>
                </c:pt>
                <c:pt idx="2034">
                  <c:v>0.81359999999999999</c:v>
                </c:pt>
                <c:pt idx="2035">
                  <c:v>0.81399999999999995</c:v>
                </c:pt>
                <c:pt idx="2036">
                  <c:v>0.81440000000000001</c:v>
                </c:pt>
                <c:pt idx="2037">
                  <c:v>0.81480000000000063</c:v>
                </c:pt>
                <c:pt idx="2038">
                  <c:v>0.81520000000000004</c:v>
                </c:pt>
                <c:pt idx="2039">
                  <c:v>0.81559999999999999</c:v>
                </c:pt>
                <c:pt idx="2040">
                  <c:v>0.81599999999999995</c:v>
                </c:pt>
                <c:pt idx="2041">
                  <c:v>0.81640000000000001</c:v>
                </c:pt>
                <c:pt idx="2042">
                  <c:v>0.81680000000000064</c:v>
                </c:pt>
                <c:pt idx="2043">
                  <c:v>0.81720000000000004</c:v>
                </c:pt>
                <c:pt idx="2044">
                  <c:v>0.81759999999999999</c:v>
                </c:pt>
                <c:pt idx="2045">
                  <c:v>0.81799999999999995</c:v>
                </c:pt>
                <c:pt idx="2046">
                  <c:v>0.81840000000000002</c:v>
                </c:pt>
                <c:pt idx="2047">
                  <c:v>0.81880000000000064</c:v>
                </c:pt>
                <c:pt idx="2048">
                  <c:v>0.81920000000000004</c:v>
                </c:pt>
                <c:pt idx="2049">
                  <c:v>0.81960000000000177</c:v>
                </c:pt>
                <c:pt idx="2050">
                  <c:v>0.82000000000000062</c:v>
                </c:pt>
                <c:pt idx="2051">
                  <c:v>0.82040000000000002</c:v>
                </c:pt>
                <c:pt idx="2052">
                  <c:v>0.82080000000000064</c:v>
                </c:pt>
                <c:pt idx="2053">
                  <c:v>0.82120000000000004</c:v>
                </c:pt>
                <c:pt idx="2054">
                  <c:v>0.82160000000000177</c:v>
                </c:pt>
                <c:pt idx="2055">
                  <c:v>0.82199999999999995</c:v>
                </c:pt>
                <c:pt idx="2056">
                  <c:v>0.82240000000000002</c:v>
                </c:pt>
                <c:pt idx="2057">
                  <c:v>0.82280000000000064</c:v>
                </c:pt>
                <c:pt idx="2058">
                  <c:v>0.82320000000000004</c:v>
                </c:pt>
                <c:pt idx="2059">
                  <c:v>0.82360000000000178</c:v>
                </c:pt>
                <c:pt idx="2060">
                  <c:v>0.82399999999999995</c:v>
                </c:pt>
                <c:pt idx="2061">
                  <c:v>0.82440000000000002</c:v>
                </c:pt>
                <c:pt idx="2062">
                  <c:v>0.82480000000000064</c:v>
                </c:pt>
                <c:pt idx="2063">
                  <c:v>0.82520000000000004</c:v>
                </c:pt>
                <c:pt idx="2064">
                  <c:v>0.82560000000000189</c:v>
                </c:pt>
                <c:pt idx="2065">
                  <c:v>0.82600000000000062</c:v>
                </c:pt>
                <c:pt idx="2066">
                  <c:v>0.82640000000000002</c:v>
                </c:pt>
                <c:pt idx="2067">
                  <c:v>0.82680000000000065</c:v>
                </c:pt>
                <c:pt idx="2068">
                  <c:v>0.82720000000000005</c:v>
                </c:pt>
                <c:pt idx="2069">
                  <c:v>0.827600000000002</c:v>
                </c:pt>
                <c:pt idx="2070">
                  <c:v>0.82800000000000062</c:v>
                </c:pt>
                <c:pt idx="2071">
                  <c:v>0.82840000000000003</c:v>
                </c:pt>
                <c:pt idx="2072">
                  <c:v>0.82880000000000065</c:v>
                </c:pt>
                <c:pt idx="2073">
                  <c:v>0.82920000000000005</c:v>
                </c:pt>
                <c:pt idx="2074">
                  <c:v>0.829600000000002</c:v>
                </c:pt>
                <c:pt idx="2075">
                  <c:v>0.83000000000000063</c:v>
                </c:pt>
                <c:pt idx="2076">
                  <c:v>0.83040000000000003</c:v>
                </c:pt>
                <c:pt idx="2077">
                  <c:v>0.83080000000000065</c:v>
                </c:pt>
                <c:pt idx="2078">
                  <c:v>0.83120000000000005</c:v>
                </c:pt>
                <c:pt idx="2079">
                  <c:v>0.831600000000002</c:v>
                </c:pt>
                <c:pt idx="2080">
                  <c:v>0.83200000000000063</c:v>
                </c:pt>
                <c:pt idx="2081">
                  <c:v>0.83240000000000003</c:v>
                </c:pt>
                <c:pt idx="2082">
                  <c:v>0.83280000000000065</c:v>
                </c:pt>
                <c:pt idx="2083">
                  <c:v>0.83320000000000005</c:v>
                </c:pt>
                <c:pt idx="2084">
                  <c:v>0.83360000000000201</c:v>
                </c:pt>
                <c:pt idx="2085">
                  <c:v>0.83400000000000063</c:v>
                </c:pt>
                <c:pt idx="2086">
                  <c:v>0.83440000000000003</c:v>
                </c:pt>
                <c:pt idx="2087">
                  <c:v>0.83480000000000065</c:v>
                </c:pt>
                <c:pt idx="2088">
                  <c:v>0.83520000000000005</c:v>
                </c:pt>
                <c:pt idx="2089">
                  <c:v>0.83560000000000201</c:v>
                </c:pt>
                <c:pt idx="2090">
                  <c:v>0.83600000000000063</c:v>
                </c:pt>
                <c:pt idx="2091">
                  <c:v>0.83640000000000003</c:v>
                </c:pt>
                <c:pt idx="2092">
                  <c:v>0.83680000000000065</c:v>
                </c:pt>
                <c:pt idx="2093">
                  <c:v>0.83720000000000061</c:v>
                </c:pt>
                <c:pt idx="2094">
                  <c:v>0.83760000000000201</c:v>
                </c:pt>
                <c:pt idx="2095">
                  <c:v>0.83800000000000063</c:v>
                </c:pt>
                <c:pt idx="2096">
                  <c:v>0.83840000000000003</c:v>
                </c:pt>
                <c:pt idx="2097">
                  <c:v>0.83880000000000177</c:v>
                </c:pt>
                <c:pt idx="2098">
                  <c:v>0.83919999999999995</c:v>
                </c:pt>
                <c:pt idx="2099">
                  <c:v>0.83960000000000201</c:v>
                </c:pt>
                <c:pt idx="2100">
                  <c:v>0.84000000000000064</c:v>
                </c:pt>
                <c:pt idx="2101">
                  <c:v>0.84040000000000004</c:v>
                </c:pt>
                <c:pt idx="2102">
                  <c:v>0.84080000000000177</c:v>
                </c:pt>
                <c:pt idx="2103">
                  <c:v>0.84119999999999995</c:v>
                </c:pt>
                <c:pt idx="2104">
                  <c:v>0.84160000000000201</c:v>
                </c:pt>
                <c:pt idx="2105">
                  <c:v>0.84200000000000064</c:v>
                </c:pt>
                <c:pt idx="2106">
                  <c:v>0.84240000000000004</c:v>
                </c:pt>
                <c:pt idx="2107">
                  <c:v>0.84280000000000177</c:v>
                </c:pt>
                <c:pt idx="2108">
                  <c:v>0.84319999999999995</c:v>
                </c:pt>
                <c:pt idx="2109">
                  <c:v>0.84360000000000201</c:v>
                </c:pt>
                <c:pt idx="2110">
                  <c:v>0.84400000000000064</c:v>
                </c:pt>
                <c:pt idx="2111">
                  <c:v>0.84440000000000004</c:v>
                </c:pt>
                <c:pt idx="2112">
                  <c:v>0.84480000000000177</c:v>
                </c:pt>
                <c:pt idx="2113">
                  <c:v>0.84519999999999995</c:v>
                </c:pt>
                <c:pt idx="2114">
                  <c:v>0.84560000000000202</c:v>
                </c:pt>
                <c:pt idx="2115">
                  <c:v>0.84600000000000064</c:v>
                </c:pt>
                <c:pt idx="2116">
                  <c:v>0.84640000000000004</c:v>
                </c:pt>
                <c:pt idx="2117">
                  <c:v>0.84680000000000177</c:v>
                </c:pt>
                <c:pt idx="2118">
                  <c:v>0.84719999999999995</c:v>
                </c:pt>
                <c:pt idx="2119">
                  <c:v>0.84760000000000202</c:v>
                </c:pt>
                <c:pt idx="2120">
                  <c:v>0.84800000000000064</c:v>
                </c:pt>
                <c:pt idx="2121">
                  <c:v>0.84840000000000004</c:v>
                </c:pt>
                <c:pt idx="2122">
                  <c:v>0.84880000000000178</c:v>
                </c:pt>
                <c:pt idx="2123">
                  <c:v>0.84919999999999995</c:v>
                </c:pt>
                <c:pt idx="2124">
                  <c:v>0.84960000000000202</c:v>
                </c:pt>
                <c:pt idx="2125">
                  <c:v>0.85000000000000064</c:v>
                </c:pt>
                <c:pt idx="2126">
                  <c:v>0.85040000000000004</c:v>
                </c:pt>
                <c:pt idx="2127">
                  <c:v>0.850800000000002</c:v>
                </c:pt>
                <c:pt idx="2128">
                  <c:v>0.85120000000000062</c:v>
                </c:pt>
                <c:pt idx="2129">
                  <c:v>0.85160000000000224</c:v>
                </c:pt>
                <c:pt idx="2130">
                  <c:v>0.85200000000000065</c:v>
                </c:pt>
                <c:pt idx="2131">
                  <c:v>0.85240000000000005</c:v>
                </c:pt>
                <c:pt idx="2132">
                  <c:v>0.852800000000002</c:v>
                </c:pt>
                <c:pt idx="2133">
                  <c:v>0.85320000000000062</c:v>
                </c:pt>
                <c:pt idx="2134">
                  <c:v>0.85360000000000225</c:v>
                </c:pt>
                <c:pt idx="2135">
                  <c:v>0.85400000000000065</c:v>
                </c:pt>
                <c:pt idx="2136">
                  <c:v>0.85440000000000005</c:v>
                </c:pt>
                <c:pt idx="2137">
                  <c:v>0.854800000000002</c:v>
                </c:pt>
                <c:pt idx="2138">
                  <c:v>0.85520000000000063</c:v>
                </c:pt>
                <c:pt idx="2139">
                  <c:v>0.85560000000000225</c:v>
                </c:pt>
                <c:pt idx="2140">
                  <c:v>0.85600000000000065</c:v>
                </c:pt>
                <c:pt idx="2141">
                  <c:v>0.85640000000000005</c:v>
                </c:pt>
                <c:pt idx="2142">
                  <c:v>0.856800000000002</c:v>
                </c:pt>
                <c:pt idx="2143">
                  <c:v>0.85720000000000063</c:v>
                </c:pt>
                <c:pt idx="2144">
                  <c:v>0.85760000000000225</c:v>
                </c:pt>
                <c:pt idx="2145">
                  <c:v>0.85800000000000065</c:v>
                </c:pt>
                <c:pt idx="2146">
                  <c:v>0.85840000000000005</c:v>
                </c:pt>
                <c:pt idx="2147">
                  <c:v>0.85880000000000201</c:v>
                </c:pt>
                <c:pt idx="2148">
                  <c:v>0.85920000000000063</c:v>
                </c:pt>
                <c:pt idx="2149">
                  <c:v>0.85960000000000225</c:v>
                </c:pt>
                <c:pt idx="2150">
                  <c:v>0.86000000000000065</c:v>
                </c:pt>
                <c:pt idx="2151">
                  <c:v>0.86040000000000005</c:v>
                </c:pt>
                <c:pt idx="2152">
                  <c:v>0.86080000000000201</c:v>
                </c:pt>
                <c:pt idx="2153">
                  <c:v>0.86120000000000063</c:v>
                </c:pt>
                <c:pt idx="2154">
                  <c:v>0.86160000000000225</c:v>
                </c:pt>
                <c:pt idx="2155">
                  <c:v>0.86200000000000065</c:v>
                </c:pt>
                <c:pt idx="2156">
                  <c:v>0.86240000000000061</c:v>
                </c:pt>
                <c:pt idx="2157">
                  <c:v>0.86280000000000201</c:v>
                </c:pt>
                <c:pt idx="2158">
                  <c:v>0.86320000000000063</c:v>
                </c:pt>
                <c:pt idx="2159">
                  <c:v>0.86360000000000225</c:v>
                </c:pt>
                <c:pt idx="2160">
                  <c:v>0.86400000000000177</c:v>
                </c:pt>
                <c:pt idx="2161">
                  <c:v>0.86439999999999995</c:v>
                </c:pt>
                <c:pt idx="2162">
                  <c:v>0.86480000000000201</c:v>
                </c:pt>
                <c:pt idx="2163">
                  <c:v>0.86520000000000064</c:v>
                </c:pt>
                <c:pt idx="2164">
                  <c:v>0.86560000000000226</c:v>
                </c:pt>
                <c:pt idx="2165">
                  <c:v>0.86600000000000177</c:v>
                </c:pt>
                <c:pt idx="2166">
                  <c:v>0.86639999999999995</c:v>
                </c:pt>
                <c:pt idx="2167">
                  <c:v>0.86680000000000201</c:v>
                </c:pt>
                <c:pt idx="2168">
                  <c:v>0.86720000000000064</c:v>
                </c:pt>
                <c:pt idx="2169">
                  <c:v>0.86760000000000226</c:v>
                </c:pt>
                <c:pt idx="2170">
                  <c:v>0.86800000000000177</c:v>
                </c:pt>
                <c:pt idx="2171">
                  <c:v>0.86839999999999995</c:v>
                </c:pt>
                <c:pt idx="2172">
                  <c:v>0.86880000000000202</c:v>
                </c:pt>
                <c:pt idx="2173">
                  <c:v>0.86920000000000064</c:v>
                </c:pt>
                <c:pt idx="2174">
                  <c:v>0.86960000000000226</c:v>
                </c:pt>
                <c:pt idx="2175">
                  <c:v>0.87000000000000177</c:v>
                </c:pt>
                <c:pt idx="2176">
                  <c:v>0.87039999999999995</c:v>
                </c:pt>
                <c:pt idx="2177">
                  <c:v>0.87080000000000202</c:v>
                </c:pt>
                <c:pt idx="2178">
                  <c:v>0.87120000000000064</c:v>
                </c:pt>
                <c:pt idx="2179">
                  <c:v>0.87160000000000226</c:v>
                </c:pt>
                <c:pt idx="2180">
                  <c:v>0.87200000000000177</c:v>
                </c:pt>
                <c:pt idx="2181">
                  <c:v>0.87239999999999995</c:v>
                </c:pt>
                <c:pt idx="2182">
                  <c:v>0.87280000000000202</c:v>
                </c:pt>
                <c:pt idx="2183">
                  <c:v>0.87320000000000064</c:v>
                </c:pt>
                <c:pt idx="2184">
                  <c:v>0.87360000000000226</c:v>
                </c:pt>
                <c:pt idx="2185">
                  <c:v>0.87400000000000178</c:v>
                </c:pt>
                <c:pt idx="2186">
                  <c:v>0.87440000000000062</c:v>
                </c:pt>
                <c:pt idx="2187">
                  <c:v>0.87480000000000213</c:v>
                </c:pt>
                <c:pt idx="2188">
                  <c:v>0.87520000000000064</c:v>
                </c:pt>
                <c:pt idx="2189">
                  <c:v>0.87560000000000227</c:v>
                </c:pt>
                <c:pt idx="2190">
                  <c:v>0.876000000000002</c:v>
                </c:pt>
                <c:pt idx="2191">
                  <c:v>0.87640000000000062</c:v>
                </c:pt>
                <c:pt idx="2192">
                  <c:v>0.87680000000000224</c:v>
                </c:pt>
                <c:pt idx="2193">
                  <c:v>0.87720000000000065</c:v>
                </c:pt>
                <c:pt idx="2194">
                  <c:v>0.87760000000000238</c:v>
                </c:pt>
                <c:pt idx="2195">
                  <c:v>0.878000000000002</c:v>
                </c:pt>
                <c:pt idx="2196">
                  <c:v>0.87840000000000062</c:v>
                </c:pt>
                <c:pt idx="2197">
                  <c:v>0.87880000000000225</c:v>
                </c:pt>
                <c:pt idx="2198">
                  <c:v>0.87920000000000065</c:v>
                </c:pt>
                <c:pt idx="2199">
                  <c:v>0.87960000000000238</c:v>
                </c:pt>
                <c:pt idx="2200">
                  <c:v>0.88</c:v>
                </c:pt>
                <c:pt idx="2201">
                  <c:v>0.88039999999999996</c:v>
                </c:pt>
                <c:pt idx="2202">
                  <c:v>0.88080000000000003</c:v>
                </c:pt>
                <c:pt idx="2203">
                  <c:v>0.88119999999999998</c:v>
                </c:pt>
                <c:pt idx="2204">
                  <c:v>0.88160000000000005</c:v>
                </c:pt>
                <c:pt idx="2205">
                  <c:v>0.88200000000000001</c:v>
                </c:pt>
                <c:pt idx="2206">
                  <c:v>0.88239999999999996</c:v>
                </c:pt>
                <c:pt idx="2207">
                  <c:v>0.88280000000000003</c:v>
                </c:pt>
                <c:pt idx="2208">
                  <c:v>0.88319999999999999</c:v>
                </c:pt>
                <c:pt idx="2209">
                  <c:v>0.88360000000000005</c:v>
                </c:pt>
                <c:pt idx="2210">
                  <c:v>0.88400000000000001</c:v>
                </c:pt>
                <c:pt idx="2211">
                  <c:v>0.88439999999999996</c:v>
                </c:pt>
                <c:pt idx="2212">
                  <c:v>0.88480000000000003</c:v>
                </c:pt>
                <c:pt idx="2213">
                  <c:v>0.88519999999999999</c:v>
                </c:pt>
                <c:pt idx="2214">
                  <c:v>0.88560000000000005</c:v>
                </c:pt>
                <c:pt idx="2215">
                  <c:v>0.88600000000000001</c:v>
                </c:pt>
                <c:pt idx="2216">
                  <c:v>0.88639999999999997</c:v>
                </c:pt>
                <c:pt idx="2217">
                  <c:v>0.88680000000000003</c:v>
                </c:pt>
                <c:pt idx="2218">
                  <c:v>0.88719999999999999</c:v>
                </c:pt>
                <c:pt idx="2219">
                  <c:v>0.8875999999999995</c:v>
                </c:pt>
                <c:pt idx="2220">
                  <c:v>0.88800000000000001</c:v>
                </c:pt>
                <c:pt idx="2221">
                  <c:v>0.88839999999999997</c:v>
                </c:pt>
                <c:pt idx="2222">
                  <c:v>0.88880000000000003</c:v>
                </c:pt>
                <c:pt idx="2223">
                  <c:v>0.88919999999999999</c:v>
                </c:pt>
                <c:pt idx="2224">
                  <c:v>0.8895999999999995</c:v>
                </c:pt>
                <c:pt idx="2225">
                  <c:v>0.89</c:v>
                </c:pt>
                <c:pt idx="2226">
                  <c:v>0.89039999999999997</c:v>
                </c:pt>
                <c:pt idx="2227">
                  <c:v>0.89080000000000004</c:v>
                </c:pt>
                <c:pt idx="2228">
                  <c:v>0.89119999999999999</c:v>
                </c:pt>
                <c:pt idx="2229">
                  <c:v>0.8915999999999995</c:v>
                </c:pt>
                <c:pt idx="2230">
                  <c:v>0.89200000000000002</c:v>
                </c:pt>
                <c:pt idx="2231">
                  <c:v>0.89239999999999997</c:v>
                </c:pt>
                <c:pt idx="2232">
                  <c:v>0.89280000000000004</c:v>
                </c:pt>
                <c:pt idx="2233">
                  <c:v>0.89319999999999999</c:v>
                </c:pt>
                <c:pt idx="2234">
                  <c:v>0.89359999999999951</c:v>
                </c:pt>
                <c:pt idx="2235">
                  <c:v>0.89400000000000002</c:v>
                </c:pt>
                <c:pt idx="2236">
                  <c:v>0.89439999999999997</c:v>
                </c:pt>
                <c:pt idx="2237">
                  <c:v>0.89480000000000004</c:v>
                </c:pt>
                <c:pt idx="2238">
                  <c:v>0.8952</c:v>
                </c:pt>
                <c:pt idx="2239">
                  <c:v>0.89559999999999951</c:v>
                </c:pt>
                <c:pt idx="2240">
                  <c:v>0.89600000000000002</c:v>
                </c:pt>
                <c:pt idx="2241">
                  <c:v>0.89639999999999997</c:v>
                </c:pt>
                <c:pt idx="2242">
                  <c:v>0.89680000000000004</c:v>
                </c:pt>
                <c:pt idx="2243">
                  <c:v>0.8972</c:v>
                </c:pt>
                <c:pt idx="2244">
                  <c:v>0.89759999999999951</c:v>
                </c:pt>
                <c:pt idx="2245">
                  <c:v>0.89800000000000002</c:v>
                </c:pt>
                <c:pt idx="2246">
                  <c:v>0.89839999999999998</c:v>
                </c:pt>
                <c:pt idx="2247">
                  <c:v>0.89880000000000004</c:v>
                </c:pt>
                <c:pt idx="2248">
                  <c:v>0.8992</c:v>
                </c:pt>
                <c:pt idx="2249">
                  <c:v>0.89959999999999996</c:v>
                </c:pt>
                <c:pt idx="2250">
                  <c:v>0.9</c:v>
                </c:pt>
                <c:pt idx="2251">
                  <c:v>0.90039999999999998</c:v>
                </c:pt>
                <c:pt idx="2252">
                  <c:v>0.90080000000000005</c:v>
                </c:pt>
                <c:pt idx="2253">
                  <c:v>0.9012</c:v>
                </c:pt>
                <c:pt idx="2254">
                  <c:v>0.90159999999999996</c:v>
                </c:pt>
                <c:pt idx="2255">
                  <c:v>0.90200000000000002</c:v>
                </c:pt>
                <c:pt idx="2256">
                  <c:v>0.90239999999999998</c:v>
                </c:pt>
                <c:pt idx="2257">
                  <c:v>0.90280000000000005</c:v>
                </c:pt>
                <c:pt idx="2258">
                  <c:v>0.9032</c:v>
                </c:pt>
                <c:pt idx="2259">
                  <c:v>0.90359999999999996</c:v>
                </c:pt>
                <c:pt idx="2260">
                  <c:v>0.90400000000000003</c:v>
                </c:pt>
                <c:pt idx="2261">
                  <c:v>0.90439999999999998</c:v>
                </c:pt>
                <c:pt idx="2262">
                  <c:v>0.90480000000000005</c:v>
                </c:pt>
                <c:pt idx="2263">
                  <c:v>0.9052</c:v>
                </c:pt>
                <c:pt idx="2264">
                  <c:v>0.90559999999999996</c:v>
                </c:pt>
                <c:pt idx="2265">
                  <c:v>0.90600000000000003</c:v>
                </c:pt>
                <c:pt idx="2266">
                  <c:v>0.90639999999999998</c:v>
                </c:pt>
                <c:pt idx="2267">
                  <c:v>0.90680000000000005</c:v>
                </c:pt>
                <c:pt idx="2268">
                  <c:v>0.90720000000000001</c:v>
                </c:pt>
                <c:pt idx="2269">
                  <c:v>0.90759999999999996</c:v>
                </c:pt>
                <c:pt idx="2270">
                  <c:v>0.90800000000000003</c:v>
                </c:pt>
                <c:pt idx="2271">
                  <c:v>0.90839999999999999</c:v>
                </c:pt>
                <c:pt idx="2272">
                  <c:v>0.90880000000000005</c:v>
                </c:pt>
                <c:pt idx="2273">
                  <c:v>0.90920000000000001</c:v>
                </c:pt>
                <c:pt idx="2274">
                  <c:v>0.90959999999999996</c:v>
                </c:pt>
                <c:pt idx="2275">
                  <c:v>0.91</c:v>
                </c:pt>
                <c:pt idx="2276">
                  <c:v>0.91039999999999999</c:v>
                </c:pt>
                <c:pt idx="2277">
                  <c:v>0.91080000000000005</c:v>
                </c:pt>
                <c:pt idx="2278">
                  <c:v>0.91120000000000001</c:v>
                </c:pt>
                <c:pt idx="2279">
                  <c:v>0.91159999999999997</c:v>
                </c:pt>
                <c:pt idx="2280">
                  <c:v>0.91200000000000003</c:v>
                </c:pt>
                <c:pt idx="2281">
                  <c:v>0.91239999999999999</c:v>
                </c:pt>
                <c:pt idx="2282">
                  <c:v>0.91279999999999994</c:v>
                </c:pt>
                <c:pt idx="2283">
                  <c:v>0.91320000000000001</c:v>
                </c:pt>
                <c:pt idx="2284">
                  <c:v>0.91359999999999997</c:v>
                </c:pt>
                <c:pt idx="2285">
                  <c:v>0.91400000000000003</c:v>
                </c:pt>
                <c:pt idx="2286">
                  <c:v>0.91439999999999999</c:v>
                </c:pt>
                <c:pt idx="2287">
                  <c:v>0.91479999999999995</c:v>
                </c:pt>
                <c:pt idx="2288">
                  <c:v>0.91520000000000001</c:v>
                </c:pt>
                <c:pt idx="2289">
                  <c:v>0.91559999999999997</c:v>
                </c:pt>
                <c:pt idx="2290">
                  <c:v>0.91600000000000004</c:v>
                </c:pt>
                <c:pt idx="2291">
                  <c:v>0.91639999999999999</c:v>
                </c:pt>
                <c:pt idx="2292">
                  <c:v>0.91679999999999995</c:v>
                </c:pt>
                <c:pt idx="2293">
                  <c:v>0.91720000000000002</c:v>
                </c:pt>
                <c:pt idx="2294">
                  <c:v>0.91759999999999997</c:v>
                </c:pt>
                <c:pt idx="2295">
                  <c:v>0.91800000000000004</c:v>
                </c:pt>
                <c:pt idx="2296">
                  <c:v>0.91839999999999999</c:v>
                </c:pt>
                <c:pt idx="2297">
                  <c:v>0.91879999999999995</c:v>
                </c:pt>
                <c:pt idx="2298">
                  <c:v>0.91920000000000002</c:v>
                </c:pt>
                <c:pt idx="2299">
                  <c:v>0.91959999999999997</c:v>
                </c:pt>
                <c:pt idx="2300">
                  <c:v>0.92</c:v>
                </c:pt>
                <c:pt idx="2301">
                  <c:v>0.9204</c:v>
                </c:pt>
                <c:pt idx="2302">
                  <c:v>0.92079999999999995</c:v>
                </c:pt>
                <c:pt idx="2303">
                  <c:v>0.92120000000000002</c:v>
                </c:pt>
                <c:pt idx="2304">
                  <c:v>0.92159999999999997</c:v>
                </c:pt>
                <c:pt idx="2305">
                  <c:v>0.92200000000000004</c:v>
                </c:pt>
                <c:pt idx="2306">
                  <c:v>0.9224</c:v>
                </c:pt>
                <c:pt idx="2307">
                  <c:v>0.92279999999999995</c:v>
                </c:pt>
                <c:pt idx="2308">
                  <c:v>0.92320000000000002</c:v>
                </c:pt>
                <c:pt idx="2309">
                  <c:v>0.92359999999999998</c:v>
                </c:pt>
                <c:pt idx="2310">
                  <c:v>0.92400000000000004</c:v>
                </c:pt>
                <c:pt idx="2311">
                  <c:v>0.9244</c:v>
                </c:pt>
                <c:pt idx="2312">
                  <c:v>0.92480000000000062</c:v>
                </c:pt>
                <c:pt idx="2313">
                  <c:v>0.92520000000000002</c:v>
                </c:pt>
                <c:pt idx="2314">
                  <c:v>0.92559999999999998</c:v>
                </c:pt>
                <c:pt idx="2315">
                  <c:v>0.92600000000000005</c:v>
                </c:pt>
                <c:pt idx="2316">
                  <c:v>0.9264</c:v>
                </c:pt>
                <c:pt idx="2317">
                  <c:v>0.92680000000000062</c:v>
                </c:pt>
                <c:pt idx="2318">
                  <c:v>0.92720000000000002</c:v>
                </c:pt>
                <c:pt idx="2319">
                  <c:v>0.92759999999999998</c:v>
                </c:pt>
                <c:pt idx="2320">
                  <c:v>0.92800000000000005</c:v>
                </c:pt>
                <c:pt idx="2321">
                  <c:v>0.9284</c:v>
                </c:pt>
                <c:pt idx="2322">
                  <c:v>0.92880000000000063</c:v>
                </c:pt>
                <c:pt idx="2323">
                  <c:v>0.92920000000000003</c:v>
                </c:pt>
                <c:pt idx="2324">
                  <c:v>0.92959999999999998</c:v>
                </c:pt>
                <c:pt idx="2325">
                  <c:v>0.93</c:v>
                </c:pt>
                <c:pt idx="2326">
                  <c:v>0.9304</c:v>
                </c:pt>
                <c:pt idx="2327">
                  <c:v>0.93080000000000063</c:v>
                </c:pt>
                <c:pt idx="2328">
                  <c:v>0.93120000000000003</c:v>
                </c:pt>
                <c:pt idx="2329">
                  <c:v>0.93159999999999998</c:v>
                </c:pt>
                <c:pt idx="2330">
                  <c:v>0.93200000000000005</c:v>
                </c:pt>
                <c:pt idx="2331">
                  <c:v>0.93240000000000001</c:v>
                </c:pt>
                <c:pt idx="2332">
                  <c:v>0.93280000000000063</c:v>
                </c:pt>
                <c:pt idx="2333">
                  <c:v>0.93320000000000003</c:v>
                </c:pt>
                <c:pt idx="2334">
                  <c:v>0.93359999999999999</c:v>
                </c:pt>
                <c:pt idx="2335">
                  <c:v>0.93400000000000005</c:v>
                </c:pt>
                <c:pt idx="2336">
                  <c:v>0.93440000000000001</c:v>
                </c:pt>
                <c:pt idx="2337">
                  <c:v>0.93480000000000063</c:v>
                </c:pt>
                <c:pt idx="2338">
                  <c:v>0.93520000000000003</c:v>
                </c:pt>
                <c:pt idx="2339">
                  <c:v>0.93559999999999999</c:v>
                </c:pt>
                <c:pt idx="2340">
                  <c:v>0.93600000000000005</c:v>
                </c:pt>
                <c:pt idx="2341">
                  <c:v>0.93640000000000001</c:v>
                </c:pt>
                <c:pt idx="2342">
                  <c:v>0.93680000000000063</c:v>
                </c:pt>
                <c:pt idx="2343">
                  <c:v>0.93720000000000003</c:v>
                </c:pt>
                <c:pt idx="2344">
                  <c:v>0.93759999999999999</c:v>
                </c:pt>
                <c:pt idx="2345">
                  <c:v>0.93799999999999994</c:v>
                </c:pt>
                <c:pt idx="2346">
                  <c:v>0.93840000000000001</c:v>
                </c:pt>
                <c:pt idx="2347">
                  <c:v>0.93880000000000063</c:v>
                </c:pt>
                <c:pt idx="2348">
                  <c:v>0.93920000000000003</c:v>
                </c:pt>
                <c:pt idx="2349">
                  <c:v>0.93959999999999999</c:v>
                </c:pt>
                <c:pt idx="2350">
                  <c:v>0.94000000000000061</c:v>
                </c:pt>
                <c:pt idx="2351">
                  <c:v>0.94040000000000001</c:v>
                </c:pt>
                <c:pt idx="2352">
                  <c:v>0.94080000000000064</c:v>
                </c:pt>
                <c:pt idx="2353">
                  <c:v>0.94120000000000004</c:v>
                </c:pt>
                <c:pt idx="2354">
                  <c:v>0.94159999999999999</c:v>
                </c:pt>
                <c:pt idx="2355">
                  <c:v>0.94199999999999995</c:v>
                </c:pt>
                <c:pt idx="2356">
                  <c:v>0.94240000000000002</c:v>
                </c:pt>
                <c:pt idx="2357">
                  <c:v>0.94280000000000064</c:v>
                </c:pt>
                <c:pt idx="2358">
                  <c:v>0.94320000000000004</c:v>
                </c:pt>
                <c:pt idx="2359">
                  <c:v>0.94359999999999999</c:v>
                </c:pt>
                <c:pt idx="2360">
                  <c:v>0.94399999999999995</c:v>
                </c:pt>
                <c:pt idx="2361">
                  <c:v>0.94440000000000002</c:v>
                </c:pt>
                <c:pt idx="2362">
                  <c:v>0.94480000000000064</c:v>
                </c:pt>
                <c:pt idx="2363">
                  <c:v>0.94520000000000004</c:v>
                </c:pt>
                <c:pt idx="2364">
                  <c:v>0.94560000000000177</c:v>
                </c:pt>
                <c:pt idx="2365">
                  <c:v>0.94599999999999995</c:v>
                </c:pt>
                <c:pt idx="2366">
                  <c:v>0.94640000000000002</c:v>
                </c:pt>
                <c:pt idx="2367">
                  <c:v>0.94680000000000064</c:v>
                </c:pt>
                <c:pt idx="2368">
                  <c:v>0.94720000000000004</c:v>
                </c:pt>
                <c:pt idx="2369">
                  <c:v>0.94760000000000177</c:v>
                </c:pt>
                <c:pt idx="2370">
                  <c:v>0.94799999999999995</c:v>
                </c:pt>
                <c:pt idx="2371">
                  <c:v>0.94840000000000002</c:v>
                </c:pt>
                <c:pt idx="2372">
                  <c:v>0.94880000000000064</c:v>
                </c:pt>
                <c:pt idx="2373">
                  <c:v>0.94920000000000004</c:v>
                </c:pt>
                <c:pt idx="2374">
                  <c:v>0.94960000000000178</c:v>
                </c:pt>
                <c:pt idx="2375">
                  <c:v>0.95000000000000062</c:v>
                </c:pt>
                <c:pt idx="2376">
                  <c:v>0.95040000000000002</c:v>
                </c:pt>
                <c:pt idx="2377">
                  <c:v>0.95080000000000064</c:v>
                </c:pt>
                <c:pt idx="2378">
                  <c:v>0.95120000000000005</c:v>
                </c:pt>
                <c:pt idx="2379">
                  <c:v>0.951600000000002</c:v>
                </c:pt>
                <c:pt idx="2380">
                  <c:v>0.95200000000000062</c:v>
                </c:pt>
                <c:pt idx="2381">
                  <c:v>0.95240000000000002</c:v>
                </c:pt>
                <c:pt idx="2382">
                  <c:v>0.95280000000000065</c:v>
                </c:pt>
                <c:pt idx="2383">
                  <c:v>0.95320000000000005</c:v>
                </c:pt>
                <c:pt idx="2384">
                  <c:v>0.953600000000002</c:v>
                </c:pt>
                <c:pt idx="2385">
                  <c:v>0.95400000000000063</c:v>
                </c:pt>
                <c:pt idx="2386">
                  <c:v>0.95440000000000003</c:v>
                </c:pt>
                <c:pt idx="2387">
                  <c:v>0.95480000000000065</c:v>
                </c:pt>
                <c:pt idx="2388">
                  <c:v>0.95520000000000005</c:v>
                </c:pt>
                <c:pt idx="2389">
                  <c:v>0.955600000000002</c:v>
                </c:pt>
                <c:pt idx="2390">
                  <c:v>0.95600000000000063</c:v>
                </c:pt>
                <c:pt idx="2391">
                  <c:v>0.95640000000000003</c:v>
                </c:pt>
                <c:pt idx="2392">
                  <c:v>0.95680000000000065</c:v>
                </c:pt>
                <c:pt idx="2393">
                  <c:v>0.95720000000000005</c:v>
                </c:pt>
                <c:pt idx="2394">
                  <c:v>0.95760000000000201</c:v>
                </c:pt>
                <c:pt idx="2395">
                  <c:v>0.95800000000000063</c:v>
                </c:pt>
                <c:pt idx="2396">
                  <c:v>0.95840000000000003</c:v>
                </c:pt>
                <c:pt idx="2397">
                  <c:v>0.95880000000000065</c:v>
                </c:pt>
                <c:pt idx="2398">
                  <c:v>0.95920000000000005</c:v>
                </c:pt>
                <c:pt idx="2399">
                  <c:v>0.95960000000000201</c:v>
                </c:pt>
                <c:pt idx="2400">
                  <c:v>0.96000000000000063</c:v>
                </c:pt>
                <c:pt idx="2401">
                  <c:v>0.96040000000000003</c:v>
                </c:pt>
                <c:pt idx="2402">
                  <c:v>0.96080000000000065</c:v>
                </c:pt>
                <c:pt idx="2403">
                  <c:v>0.96120000000000005</c:v>
                </c:pt>
                <c:pt idx="2404">
                  <c:v>0.96160000000000201</c:v>
                </c:pt>
                <c:pt idx="2405">
                  <c:v>0.96200000000000063</c:v>
                </c:pt>
                <c:pt idx="2406">
                  <c:v>0.96240000000000003</c:v>
                </c:pt>
                <c:pt idx="2407">
                  <c:v>0.96280000000000165</c:v>
                </c:pt>
                <c:pt idx="2408">
                  <c:v>0.96319999999999995</c:v>
                </c:pt>
                <c:pt idx="2409">
                  <c:v>0.96360000000000201</c:v>
                </c:pt>
                <c:pt idx="2410">
                  <c:v>0.96400000000000063</c:v>
                </c:pt>
                <c:pt idx="2411">
                  <c:v>0.96440000000000003</c:v>
                </c:pt>
                <c:pt idx="2412">
                  <c:v>0.96480000000000177</c:v>
                </c:pt>
                <c:pt idx="2413">
                  <c:v>0.96519999999999995</c:v>
                </c:pt>
                <c:pt idx="2414">
                  <c:v>0.96560000000000201</c:v>
                </c:pt>
                <c:pt idx="2415">
                  <c:v>0.96600000000000064</c:v>
                </c:pt>
                <c:pt idx="2416">
                  <c:v>0.96640000000000004</c:v>
                </c:pt>
                <c:pt idx="2417">
                  <c:v>0.96680000000000177</c:v>
                </c:pt>
                <c:pt idx="2418">
                  <c:v>0.96719999999999995</c:v>
                </c:pt>
                <c:pt idx="2419">
                  <c:v>0.96760000000000201</c:v>
                </c:pt>
                <c:pt idx="2420">
                  <c:v>0.96800000000000064</c:v>
                </c:pt>
                <c:pt idx="2421">
                  <c:v>0.96840000000000004</c:v>
                </c:pt>
                <c:pt idx="2422">
                  <c:v>0.96880000000000177</c:v>
                </c:pt>
                <c:pt idx="2423">
                  <c:v>0.96919999999999995</c:v>
                </c:pt>
                <c:pt idx="2424">
                  <c:v>0.96960000000000202</c:v>
                </c:pt>
                <c:pt idx="2425">
                  <c:v>0.97000000000000064</c:v>
                </c:pt>
                <c:pt idx="2426">
                  <c:v>0.97040000000000004</c:v>
                </c:pt>
                <c:pt idx="2427">
                  <c:v>0.97080000000000177</c:v>
                </c:pt>
                <c:pt idx="2428">
                  <c:v>0.97119999999999995</c:v>
                </c:pt>
                <c:pt idx="2429">
                  <c:v>0.97160000000000202</c:v>
                </c:pt>
                <c:pt idx="2430">
                  <c:v>0.97200000000000064</c:v>
                </c:pt>
                <c:pt idx="2431">
                  <c:v>0.97240000000000004</c:v>
                </c:pt>
                <c:pt idx="2432">
                  <c:v>0.97280000000000177</c:v>
                </c:pt>
                <c:pt idx="2433">
                  <c:v>0.97319999999999995</c:v>
                </c:pt>
                <c:pt idx="2434">
                  <c:v>0.97360000000000202</c:v>
                </c:pt>
                <c:pt idx="2435">
                  <c:v>0.97400000000000064</c:v>
                </c:pt>
                <c:pt idx="2436">
                  <c:v>0.97440000000000004</c:v>
                </c:pt>
                <c:pt idx="2437">
                  <c:v>0.97480000000000178</c:v>
                </c:pt>
                <c:pt idx="2438">
                  <c:v>0.97520000000000062</c:v>
                </c:pt>
                <c:pt idx="2439">
                  <c:v>0.97560000000000224</c:v>
                </c:pt>
                <c:pt idx="2440">
                  <c:v>0.97600000000000064</c:v>
                </c:pt>
                <c:pt idx="2441">
                  <c:v>0.97640000000000005</c:v>
                </c:pt>
                <c:pt idx="2442">
                  <c:v>0.976800000000002</c:v>
                </c:pt>
                <c:pt idx="2443">
                  <c:v>0.97720000000000062</c:v>
                </c:pt>
                <c:pt idx="2444">
                  <c:v>0.97760000000000224</c:v>
                </c:pt>
                <c:pt idx="2445">
                  <c:v>0.97800000000000065</c:v>
                </c:pt>
                <c:pt idx="2446">
                  <c:v>0.97840000000000005</c:v>
                </c:pt>
                <c:pt idx="2447">
                  <c:v>0.978800000000002</c:v>
                </c:pt>
                <c:pt idx="2448">
                  <c:v>0.97920000000000063</c:v>
                </c:pt>
                <c:pt idx="2449">
                  <c:v>0.97960000000000225</c:v>
                </c:pt>
                <c:pt idx="2450">
                  <c:v>0.98</c:v>
                </c:pt>
                <c:pt idx="2451">
                  <c:v>0.98039999999999949</c:v>
                </c:pt>
                <c:pt idx="2452">
                  <c:v>0.98080000000000001</c:v>
                </c:pt>
                <c:pt idx="2453">
                  <c:v>0.98119999999999996</c:v>
                </c:pt>
                <c:pt idx="2454">
                  <c:v>0.98160000000000003</c:v>
                </c:pt>
                <c:pt idx="2455">
                  <c:v>0.98199999999999998</c:v>
                </c:pt>
                <c:pt idx="2456">
                  <c:v>0.9823999999999995</c:v>
                </c:pt>
                <c:pt idx="2457">
                  <c:v>0.98280000000000001</c:v>
                </c:pt>
                <c:pt idx="2458">
                  <c:v>0.98319999999999996</c:v>
                </c:pt>
                <c:pt idx="2459">
                  <c:v>0.98360000000000003</c:v>
                </c:pt>
                <c:pt idx="2460">
                  <c:v>0.98399999999999999</c:v>
                </c:pt>
                <c:pt idx="2461">
                  <c:v>0.9843999999999995</c:v>
                </c:pt>
                <c:pt idx="2462">
                  <c:v>0.98480000000000001</c:v>
                </c:pt>
                <c:pt idx="2463">
                  <c:v>0.98519999999999996</c:v>
                </c:pt>
                <c:pt idx="2464">
                  <c:v>0.98560000000000003</c:v>
                </c:pt>
                <c:pt idx="2465">
                  <c:v>0.98599999999999999</c:v>
                </c:pt>
                <c:pt idx="2466">
                  <c:v>0.9863999999999995</c:v>
                </c:pt>
                <c:pt idx="2467">
                  <c:v>0.98680000000000001</c:v>
                </c:pt>
                <c:pt idx="2468">
                  <c:v>0.98719999999999997</c:v>
                </c:pt>
                <c:pt idx="2469">
                  <c:v>0.98760000000000003</c:v>
                </c:pt>
                <c:pt idx="2470">
                  <c:v>0.98799999999999999</c:v>
                </c:pt>
                <c:pt idx="2471">
                  <c:v>0.9883999999999995</c:v>
                </c:pt>
                <c:pt idx="2472">
                  <c:v>0.98880000000000001</c:v>
                </c:pt>
                <c:pt idx="2473">
                  <c:v>0.98919999999999997</c:v>
                </c:pt>
                <c:pt idx="2474">
                  <c:v>0.98960000000000004</c:v>
                </c:pt>
                <c:pt idx="2475">
                  <c:v>0.99</c:v>
                </c:pt>
                <c:pt idx="2476">
                  <c:v>0.9903999999999995</c:v>
                </c:pt>
                <c:pt idx="2477">
                  <c:v>0.99080000000000001</c:v>
                </c:pt>
                <c:pt idx="2478">
                  <c:v>0.99119999999999997</c:v>
                </c:pt>
                <c:pt idx="2479">
                  <c:v>0.99160000000000004</c:v>
                </c:pt>
                <c:pt idx="2480">
                  <c:v>0.99199999999999999</c:v>
                </c:pt>
                <c:pt idx="2481">
                  <c:v>0.9923999999999995</c:v>
                </c:pt>
                <c:pt idx="2482">
                  <c:v>0.99280000000000002</c:v>
                </c:pt>
                <c:pt idx="2483">
                  <c:v>0.99319999999999997</c:v>
                </c:pt>
                <c:pt idx="2484">
                  <c:v>0.99360000000000004</c:v>
                </c:pt>
                <c:pt idx="2485">
                  <c:v>0.99399999999999999</c:v>
                </c:pt>
                <c:pt idx="2486">
                  <c:v>0.99439999999999951</c:v>
                </c:pt>
                <c:pt idx="2487">
                  <c:v>0.99480000000000002</c:v>
                </c:pt>
                <c:pt idx="2488">
                  <c:v>0.99519999999999997</c:v>
                </c:pt>
                <c:pt idx="2489">
                  <c:v>0.99560000000000004</c:v>
                </c:pt>
                <c:pt idx="2490">
                  <c:v>0.996</c:v>
                </c:pt>
                <c:pt idx="2491">
                  <c:v>0.99639999999999951</c:v>
                </c:pt>
                <c:pt idx="2492">
                  <c:v>0.99680000000000002</c:v>
                </c:pt>
                <c:pt idx="2493">
                  <c:v>0.99719999999999998</c:v>
                </c:pt>
                <c:pt idx="2494">
                  <c:v>0.99760000000000004</c:v>
                </c:pt>
                <c:pt idx="2495">
                  <c:v>0.998</c:v>
                </c:pt>
                <c:pt idx="2496">
                  <c:v>0.99839999999999951</c:v>
                </c:pt>
                <c:pt idx="2497">
                  <c:v>0.99880000000000002</c:v>
                </c:pt>
                <c:pt idx="2498">
                  <c:v>0.99919999999999998</c:v>
                </c:pt>
                <c:pt idx="2499">
                  <c:v>0.99960000000000004</c:v>
                </c:pt>
                <c:pt idx="2500">
                  <c:v>1</c:v>
                </c:pt>
                <c:pt idx="2501">
                  <c:v>1.0004</c:v>
                </c:pt>
                <c:pt idx="2502">
                  <c:v>1.0007999999999961</c:v>
                </c:pt>
                <c:pt idx="2503">
                  <c:v>1.0011999999999956</c:v>
                </c:pt>
                <c:pt idx="2504">
                  <c:v>1.0015999999999952</c:v>
                </c:pt>
                <c:pt idx="2505">
                  <c:v>1.002</c:v>
                </c:pt>
                <c:pt idx="2506">
                  <c:v>1.0024</c:v>
                </c:pt>
                <c:pt idx="2507">
                  <c:v>1.0027999999999961</c:v>
                </c:pt>
                <c:pt idx="2508">
                  <c:v>1.0031999999999957</c:v>
                </c:pt>
                <c:pt idx="2509">
                  <c:v>1.0035999999999952</c:v>
                </c:pt>
                <c:pt idx="2510">
                  <c:v>1.004</c:v>
                </c:pt>
                <c:pt idx="2511">
                  <c:v>1.0044</c:v>
                </c:pt>
                <c:pt idx="2512">
                  <c:v>1.0047999999999961</c:v>
                </c:pt>
                <c:pt idx="2513">
                  <c:v>1.0051999999999957</c:v>
                </c:pt>
                <c:pt idx="2514">
                  <c:v>1.0055999999999952</c:v>
                </c:pt>
                <c:pt idx="2515">
                  <c:v>1.006</c:v>
                </c:pt>
                <c:pt idx="2516">
                  <c:v>1.0064</c:v>
                </c:pt>
                <c:pt idx="2517">
                  <c:v>1.0067999999999961</c:v>
                </c:pt>
                <c:pt idx="2518">
                  <c:v>1.0071999999999957</c:v>
                </c:pt>
                <c:pt idx="2519">
                  <c:v>1.0075999999999952</c:v>
                </c:pt>
                <c:pt idx="2520">
                  <c:v>1.008</c:v>
                </c:pt>
                <c:pt idx="2521">
                  <c:v>1.0084</c:v>
                </c:pt>
                <c:pt idx="2522">
                  <c:v>1.0087999999999961</c:v>
                </c:pt>
                <c:pt idx="2523">
                  <c:v>1.0091999999999957</c:v>
                </c:pt>
                <c:pt idx="2524">
                  <c:v>1.0095999999999952</c:v>
                </c:pt>
                <c:pt idx="2525">
                  <c:v>1.01</c:v>
                </c:pt>
                <c:pt idx="2526">
                  <c:v>1.0104</c:v>
                </c:pt>
                <c:pt idx="2527">
                  <c:v>1.0107999999999961</c:v>
                </c:pt>
                <c:pt idx="2528">
                  <c:v>1.0111999999999957</c:v>
                </c:pt>
                <c:pt idx="2529">
                  <c:v>1.0115999999999952</c:v>
                </c:pt>
                <c:pt idx="2530">
                  <c:v>1.012</c:v>
                </c:pt>
                <c:pt idx="2531">
                  <c:v>1.0124</c:v>
                </c:pt>
                <c:pt idx="2532">
                  <c:v>1.0127999999999961</c:v>
                </c:pt>
                <c:pt idx="2533">
                  <c:v>1.0131999999999957</c:v>
                </c:pt>
                <c:pt idx="2534">
                  <c:v>1.0135999999999952</c:v>
                </c:pt>
                <c:pt idx="2535">
                  <c:v>1.014</c:v>
                </c:pt>
                <c:pt idx="2536">
                  <c:v>1.0144</c:v>
                </c:pt>
                <c:pt idx="2537">
                  <c:v>1.0147999999999961</c:v>
                </c:pt>
                <c:pt idx="2538">
                  <c:v>1.0151999999999957</c:v>
                </c:pt>
                <c:pt idx="2539">
                  <c:v>1.0155999999999952</c:v>
                </c:pt>
                <c:pt idx="2540">
                  <c:v>1.016</c:v>
                </c:pt>
                <c:pt idx="2541">
                  <c:v>1.0164</c:v>
                </c:pt>
                <c:pt idx="2542">
                  <c:v>1.0167999999999962</c:v>
                </c:pt>
                <c:pt idx="2543">
                  <c:v>1.0171999999999959</c:v>
                </c:pt>
                <c:pt idx="2544">
                  <c:v>1.0175999999999954</c:v>
                </c:pt>
                <c:pt idx="2545">
                  <c:v>1.018</c:v>
                </c:pt>
                <c:pt idx="2546">
                  <c:v>1.0184</c:v>
                </c:pt>
                <c:pt idx="2547">
                  <c:v>1.0187999999999964</c:v>
                </c:pt>
                <c:pt idx="2548">
                  <c:v>1.0191999999999963</c:v>
                </c:pt>
                <c:pt idx="2549">
                  <c:v>1.0195999999999956</c:v>
                </c:pt>
                <c:pt idx="2550">
                  <c:v>1.02</c:v>
                </c:pt>
                <c:pt idx="2551">
                  <c:v>1.0204</c:v>
                </c:pt>
                <c:pt idx="2552">
                  <c:v>1.0207999999999964</c:v>
                </c:pt>
                <c:pt idx="2553">
                  <c:v>1.0211999999999963</c:v>
                </c:pt>
                <c:pt idx="2554">
                  <c:v>1.0215999999999956</c:v>
                </c:pt>
                <c:pt idx="2555">
                  <c:v>1.022</c:v>
                </c:pt>
                <c:pt idx="2556">
                  <c:v>1.0224</c:v>
                </c:pt>
                <c:pt idx="2557">
                  <c:v>1.0227999999999964</c:v>
                </c:pt>
                <c:pt idx="2558">
                  <c:v>1.0231999999999963</c:v>
                </c:pt>
                <c:pt idx="2559">
                  <c:v>1.0235999999999956</c:v>
                </c:pt>
                <c:pt idx="2560">
                  <c:v>1.024</c:v>
                </c:pt>
                <c:pt idx="2561">
                  <c:v>1.0244</c:v>
                </c:pt>
                <c:pt idx="2562">
                  <c:v>1.0247999999999964</c:v>
                </c:pt>
                <c:pt idx="2563">
                  <c:v>1.0251999999999959</c:v>
                </c:pt>
                <c:pt idx="2564">
                  <c:v>1.0255999999999956</c:v>
                </c:pt>
                <c:pt idx="2565">
                  <c:v>1.026</c:v>
                </c:pt>
                <c:pt idx="2566">
                  <c:v>1.0264</c:v>
                </c:pt>
                <c:pt idx="2567">
                  <c:v>1.0267999999999964</c:v>
                </c:pt>
                <c:pt idx="2568">
                  <c:v>1.0271999999999959</c:v>
                </c:pt>
                <c:pt idx="2569">
                  <c:v>1.0275999999999956</c:v>
                </c:pt>
                <c:pt idx="2570">
                  <c:v>1.028</c:v>
                </c:pt>
                <c:pt idx="2571">
                  <c:v>1.0284</c:v>
                </c:pt>
                <c:pt idx="2572">
                  <c:v>1.0287999999999964</c:v>
                </c:pt>
                <c:pt idx="2573">
                  <c:v>1.0291999999999959</c:v>
                </c:pt>
                <c:pt idx="2574">
                  <c:v>1.0295999999999956</c:v>
                </c:pt>
                <c:pt idx="2575">
                  <c:v>1.03</c:v>
                </c:pt>
                <c:pt idx="2576">
                  <c:v>1.0304</c:v>
                </c:pt>
                <c:pt idx="2577">
                  <c:v>1.0307999999999964</c:v>
                </c:pt>
                <c:pt idx="2578">
                  <c:v>1.0311999999999959</c:v>
                </c:pt>
                <c:pt idx="2579">
                  <c:v>1.0315999999999956</c:v>
                </c:pt>
                <c:pt idx="2580">
                  <c:v>1.032</c:v>
                </c:pt>
                <c:pt idx="2581">
                  <c:v>1.0324</c:v>
                </c:pt>
                <c:pt idx="2582">
                  <c:v>1.0327999999999964</c:v>
                </c:pt>
                <c:pt idx="2583">
                  <c:v>1.0331999999999959</c:v>
                </c:pt>
                <c:pt idx="2584">
                  <c:v>1.0335999999999956</c:v>
                </c:pt>
                <c:pt idx="2585">
                  <c:v>1.034</c:v>
                </c:pt>
                <c:pt idx="2586">
                  <c:v>1.0344</c:v>
                </c:pt>
                <c:pt idx="2587">
                  <c:v>1.0347999999999964</c:v>
                </c:pt>
                <c:pt idx="2588">
                  <c:v>1.0351999999999959</c:v>
                </c:pt>
                <c:pt idx="2589">
                  <c:v>1.0355999999999956</c:v>
                </c:pt>
                <c:pt idx="2590">
                  <c:v>1.036</c:v>
                </c:pt>
                <c:pt idx="2591">
                  <c:v>1.0364</c:v>
                </c:pt>
                <c:pt idx="2592">
                  <c:v>1.0367999999999964</c:v>
                </c:pt>
                <c:pt idx="2593">
                  <c:v>1.0371999999999959</c:v>
                </c:pt>
                <c:pt idx="2594">
                  <c:v>1.0375999999999956</c:v>
                </c:pt>
                <c:pt idx="2595">
                  <c:v>1.038</c:v>
                </c:pt>
                <c:pt idx="2596">
                  <c:v>1.0384</c:v>
                </c:pt>
                <c:pt idx="2597">
                  <c:v>1.0387999999999964</c:v>
                </c:pt>
                <c:pt idx="2598">
                  <c:v>1.0391999999999959</c:v>
                </c:pt>
                <c:pt idx="2599">
                  <c:v>1.0395999999999956</c:v>
                </c:pt>
                <c:pt idx="2600">
                  <c:v>1.04</c:v>
                </c:pt>
                <c:pt idx="2601">
                  <c:v>1.0404</c:v>
                </c:pt>
                <c:pt idx="2602">
                  <c:v>1.0407999999999964</c:v>
                </c:pt>
                <c:pt idx="2603">
                  <c:v>1.0411999999999961</c:v>
                </c:pt>
                <c:pt idx="2604">
                  <c:v>1.0415999999999956</c:v>
                </c:pt>
                <c:pt idx="2605">
                  <c:v>1.042</c:v>
                </c:pt>
                <c:pt idx="2606">
                  <c:v>1.0424</c:v>
                </c:pt>
                <c:pt idx="2607">
                  <c:v>1.0427999999999964</c:v>
                </c:pt>
                <c:pt idx="2608">
                  <c:v>1.0431999999999961</c:v>
                </c:pt>
                <c:pt idx="2609">
                  <c:v>1.0435999999999956</c:v>
                </c:pt>
                <c:pt idx="2610">
                  <c:v>1.044</c:v>
                </c:pt>
                <c:pt idx="2611">
                  <c:v>1.0444</c:v>
                </c:pt>
                <c:pt idx="2612">
                  <c:v>1.0448</c:v>
                </c:pt>
                <c:pt idx="2613">
                  <c:v>1.0451999999999961</c:v>
                </c:pt>
                <c:pt idx="2614">
                  <c:v>1.0455999999999956</c:v>
                </c:pt>
                <c:pt idx="2615">
                  <c:v>1.046</c:v>
                </c:pt>
                <c:pt idx="2616">
                  <c:v>1.0464</c:v>
                </c:pt>
                <c:pt idx="2617">
                  <c:v>1.0468</c:v>
                </c:pt>
                <c:pt idx="2618">
                  <c:v>1.0471999999999961</c:v>
                </c:pt>
                <c:pt idx="2619">
                  <c:v>1.0475999999999956</c:v>
                </c:pt>
                <c:pt idx="2620">
                  <c:v>1.048</c:v>
                </c:pt>
                <c:pt idx="2621">
                  <c:v>1.0484</c:v>
                </c:pt>
                <c:pt idx="2622">
                  <c:v>1.0488</c:v>
                </c:pt>
                <c:pt idx="2623">
                  <c:v>1.0491999999999961</c:v>
                </c:pt>
                <c:pt idx="2624">
                  <c:v>1.0495999999999956</c:v>
                </c:pt>
                <c:pt idx="2625">
                  <c:v>1.05</c:v>
                </c:pt>
                <c:pt idx="2626">
                  <c:v>1.0504</c:v>
                </c:pt>
                <c:pt idx="2627">
                  <c:v>1.0508</c:v>
                </c:pt>
                <c:pt idx="2628">
                  <c:v>1.0511999999999961</c:v>
                </c:pt>
                <c:pt idx="2629">
                  <c:v>1.0515999999999956</c:v>
                </c:pt>
                <c:pt idx="2630">
                  <c:v>1.052</c:v>
                </c:pt>
                <c:pt idx="2631">
                  <c:v>1.0524</c:v>
                </c:pt>
                <c:pt idx="2632">
                  <c:v>1.0528</c:v>
                </c:pt>
                <c:pt idx="2633">
                  <c:v>1.0531999999999961</c:v>
                </c:pt>
                <c:pt idx="2634">
                  <c:v>1.0535999999999957</c:v>
                </c:pt>
                <c:pt idx="2635">
                  <c:v>1.054</c:v>
                </c:pt>
                <c:pt idx="2636">
                  <c:v>1.0544</c:v>
                </c:pt>
                <c:pt idx="2637">
                  <c:v>1.0548</c:v>
                </c:pt>
                <c:pt idx="2638">
                  <c:v>1.0551999999999961</c:v>
                </c:pt>
                <c:pt idx="2639">
                  <c:v>1.0555999999999957</c:v>
                </c:pt>
                <c:pt idx="2640">
                  <c:v>1.056</c:v>
                </c:pt>
                <c:pt idx="2641">
                  <c:v>1.0564</c:v>
                </c:pt>
                <c:pt idx="2642">
                  <c:v>1.0568</c:v>
                </c:pt>
                <c:pt idx="2643">
                  <c:v>1.0571999999999961</c:v>
                </c:pt>
                <c:pt idx="2644">
                  <c:v>1.0575999999999957</c:v>
                </c:pt>
                <c:pt idx="2645">
                  <c:v>1.0580000000000001</c:v>
                </c:pt>
                <c:pt idx="2646">
                  <c:v>1.0584</c:v>
                </c:pt>
                <c:pt idx="2647">
                  <c:v>1.0588</c:v>
                </c:pt>
                <c:pt idx="2648">
                  <c:v>1.0591999999999961</c:v>
                </c:pt>
                <c:pt idx="2649">
                  <c:v>1.0595999999999957</c:v>
                </c:pt>
                <c:pt idx="2650">
                  <c:v>1.06</c:v>
                </c:pt>
                <c:pt idx="2651">
                  <c:v>1.0604</c:v>
                </c:pt>
                <c:pt idx="2652">
                  <c:v>1.0608</c:v>
                </c:pt>
                <c:pt idx="2653">
                  <c:v>1.0611999999999961</c:v>
                </c:pt>
                <c:pt idx="2654">
                  <c:v>1.0615999999999957</c:v>
                </c:pt>
                <c:pt idx="2655">
                  <c:v>1.0620000000000001</c:v>
                </c:pt>
                <c:pt idx="2656">
                  <c:v>1.0624</c:v>
                </c:pt>
                <c:pt idx="2657">
                  <c:v>1.0628</c:v>
                </c:pt>
                <c:pt idx="2658">
                  <c:v>1.0631999999999961</c:v>
                </c:pt>
                <c:pt idx="2659">
                  <c:v>1.0635999999999957</c:v>
                </c:pt>
                <c:pt idx="2660">
                  <c:v>1.0640000000000001</c:v>
                </c:pt>
                <c:pt idx="2661">
                  <c:v>1.0644</c:v>
                </c:pt>
                <c:pt idx="2662">
                  <c:v>1.0648</c:v>
                </c:pt>
                <c:pt idx="2663">
                  <c:v>1.0651999999999961</c:v>
                </c:pt>
                <c:pt idx="2664">
                  <c:v>1.0655999999999957</c:v>
                </c:pt>
                <c:pt idx="2665">
                  <c:v>1.0660000000000001</c:v>
                </c:pt>
                <c:pt idx="2666">
                  <c:v>1.0664</c:v>
                </c:pt>
                <c:pt idx="2667">
                  <c:v>1.0668</c:v>
                </c:pt>
                <c:pt idx="2668">
                  <c:v>1.0671999999999964</c:v>
                </c:pt>
                <c:pt idx="2669">
                  <c:v>1.0675999999999963</c:v>
                </c:pt>
                <c:pt idx="2670">
                  <c:v>1.0680000000000001</c:v>
                </c:pt>
                <c:pt idx="2671">
                  <c:v>1.0684</c:v>
                </c:pt>
                <c:pt idx="2672">
                  <c:v>1.0688</c:v>
                </c:pt>
                <c:pt idx="2673">
                  <c:v>1.0691999999999964</c:v>
                </c:pt>
                <c:pt idx="2674">
                  <c:v>1.0695999999999963</c:v>
                </c:pt>
                <c:pt idx="2675">
                  <c:v>1.07</c:v>
                </c:pt>
                <c:pt idx="2676">
                  <c:v>1.0704</c:v>
                </c:pt>
                <c:pt idx="2677">
                  <c:v>1.0708</c:v>
                </c:pt>
                <c:pt idx="2678">
                  <c:v>1.0711999999999964</c:v>
                </c:pt>
                <c:pt idx="2679">
                  <c:v>1.0715999999999963</c:v>
                </c:pt>
                <c:pt idx="2680">
                  <c:v>1.0720000000000001</c:v>
                </c:pt>
                <c:pt idx="2681">
                  <c:v>1.0724</c:v>
                </c:pt>
                <c:pt idx="2682">
                  <c:v>1.0728</c:v>
                </c:pt>
                <c:pt idx="2683">
                  <c:v>1.0731999999999964</c:v>
                </c:pt>
                <c:pt idx="2684">
                  <c:v>1.0735999999999963</c:v>
                </c:pt>
                <c:pt idx="2685">
                  <c:v>1.0740000000000001</c:v>
                </c:pt>
                <c:pt idx="2686">
                  <c:v>1.0744</c:v>
                </c:pt>
                <c:pt idx="2687">
                  <c:v>1.0748</c:v>
                </c:pt>
                <c:pt idx="2688">
                  <c:v>1.0751999999999964</c:v>
                </c:pt>
                <c:pt idx="2689">
                  <c:v>1.0755999999999959</c:v>
                </c:pt>
                <c:pt idx="2690">
                  <c:v>1.0760000000000001</c:v>
                </c:pt>
                <c:pt idx="2691">
                  <c:v>1.0764</c:v>
                </c:pt>
                <c:pt idx="2692">
                  <c:v>1.0768</c:v>
                </c:pt>
                <c:pt idx="2693">
                  <c:v>1.0771999999999964</c:v>
                </c:pt>
                <c:pt idx="2694">
                  <c:v>1.0775999999999959</c:v>
                </c:pt>
                <c:pt idx="2695">
                  <c:v>1.0780000000000001</c:v>
                </c:pt>
                <c:pt idx="2696">
                  <c:v>1.0784</c:v>
                </c:pt>
                <c:pt idx="2697">
                  <c:v>1.0788</c:v>
                </c:pt>
                <c:pt idx="2698">
                  <c:v>1.0791999999999964</c:v>
                </c:pt>
                <c:pt idx="2699">
                  <c:v>1.0795999999999959</c:v>
                </c:pt>
                <c:pt idx="2700">
                  <c:v>1.08</c:v>
                </c:pt>
                <c:pt idx="2701">
                  <c:v>1.0804</c:v>
                </c:pt>
                <c:pt idx="2702">
                  <c:v>1.0808</c:v>
                </c:pt>
                <c:pt idx="2703">
                  <c:v>1.0811999999999964</c:v>
                </c:pt>
                <c:pt idx="2704">
                  <c:v>1.0815999999999959</c:v>
                </c:pt>
                <c:pt idx="2705">
                  <c:v>1.0820000000000001</c:v>
                </c:pt>
                <c:pt idx="2706">
                  <c:v>1.0824</c:v>
                </c:pt>
                <c:pt idx="2707">
                  <c:v>1.0828</c:v>
                </c:pt>
                <c:pt idx="2708">
                  <c:v>1.0831999999999964</c:v>
                </c:pt>
                <c:pt idx="2709">
                  <c:v>1.0835999999999959</c:v>
                </c:pt>
                <c:pt idx="2710">
                  <c:v>1.0840000000000001</c:v>
                </c:pt>
                <c:pt idx="2711">
                  <c:v>1.0844</c:v>
                </c:pt>
                <c:pt idx="2712">
                  <c:v>1.0848</c:v>
                </c:pt>
                <c:pt idx="2713">
                  <c:v>1.0851999999999964</c:v>
                </c:pt>
                <c:pt idx="2714">
                  <c:v>1.0855999999999959</c:v>
                </c:pt>
                <c:pt idx="2715">
                  <c:v>1.0860000000000001</c:v>
                </c:pt>
                <c:pt idx="2716">
                  <c:v>1.0864</c:v>
                </c:pt>
                <c:pt idx="2717">
                  <c:v>1.0868</c:v>
                </c:pt>
                <c:pt idx="2718">
                  <c:v>1.0871999999999964</c:v>
                </c:pt>
                <c:pt idx="2719">
                  <c:v>1.0875999999999959</c:v>
                </c:pt>
                <c:pt idx="2720">
                  <c:v>1.0880000000000001</c:v>
                </c:pt>
                <c:pt idx="2721">
                  <c:v>1.0884</c:v>
                </c:pt>
                <c:pt idx="2722">
                  <c:v>1.0888</c:v>
                </c:pt>
                <c:pt idx="2723">
                  <c:v>1.0891999999999964</c:v>
                </c:pt>
                <c:pt idx="2724">
                  <c:v>1.0895999999999959</c:v>
                </c:pt>
                <c:pt idx="2725">
                  <c:v>1.0900000000000001</c:v>
                </c:pt>
                <c:pt idx="2726">
                  <c:v>1.0904</c:v>
                </c:pt>
                <c:pt idx="2727">
                  <c:v>1.0908</c:v>
                </c:pt>
                <c:pt idx="2728">
                  <c:v>1.0911999999999964</c:v>
                </c:pt>
                <c:pt idx="2729">
                  <c:v>1.0915999999999961</c:v>
                </c:pt>
                <c:pt idx="2730">
                  <c:v>1.0920000000000001</c:v>
                </c:pt>
                <c:pt idx="2731">
                  <c:v>1.0924</c:v>
                </c:pt>
                <c:pt idx="2732">
                  <c:v>1.0928</c:v>
                </c:pt>
                <c:pt idx="2733">
                  <c:v>1.0931999999999964</c:v>
                </c:pt>
                <c:pt idx="2734">
                  <c:v>1.0935999999999961</c:v>
                </c:pt>
                <c:pt idx="2735">
                  <c:v>1.0940000000000001</c:v>
                </c:pt>
                <c:pt idx="2736">
                  <c:v>1.0944</c:v>
                </c:pt>
                <c:pt idx="2737">
                  <c:v>1.0948</c:v>
                </c:pt>
                <c:pt idx="2738">
                  <c:v>1.0952</c:v>
                </c:pt>
                <c:pt idx="2739">
                  <c:v>1.0955999999999961</c:v>
                </c:pt>
                <c:pt idx="2740">
                  <c:v>1.0960000000000001</c:v>
                </c:pt>
                <c:pt idx="2741">
                  <c:v>1.0964</c:v>
                </c:pt>
                <c:pt idx="2742">
                  <c:v>1.0968</c:v>
                </c:pt>
                <c:pt idx="2743">
                  <c:v>1.0972</c:v>
                </c:pt>
                <c:pt idx="2744">
                  <c:v>1.0975999999999961</c:v>
                </c:pt>
                <c:pt idx="2745">
                  <c:v>1.0980000000000001</c:v>
                </c:pt>
                <c:pt idx="2746">
                  <c:v>1.0984</c:v>
                </c:pt>
                <c:pt idx="2747">
                  <c:v>1.0988</c:v>
                </c:pt>
                <c:pt idx="2748">
                  <c:v>1.0992</c:v>
                </c:pt>
                <c:pt idx="2749">
                  <c:v>1.0995999999999961</c:v>
                </c:pt>
                <c:pt idx="2750">
                  <c:v>1.1000000000000001</c:v>
                </c:pt>
                <c:pt idx="2751">
                  <c:v>1.1004</c:v>
                </c:pt>
                <c:pt idx="2752">
                  <c:v>1.1008</c:v>
                </c:pt>
                <c:pt idx="2753">
                  <c:v>1.1012</c:v>
                </c:pt>
                <c:pt idx="2754">
                  <c:v>1.1015999999999961</c:v>
                </c:pt>
                <c:pt idx="2755">
                  <c:v>1.1020000000000001</c:v>
                </c:pt>
                <c:pt idx="2756">
                  <c:v>1.1024</c:v>
                </c:pt>
                <c:pt idx="2757">
                  <c:v>1.1028</c:v>
                </c:pt>
                <c:pt idx="2758">
                  <c:v>1.1032</c:v>
                </c:pt>
                <c:pt idx="2759">
                  <c:v>1.1035999999999961</c:v>
                </c:pt>
                <c:pt idx="2760">
                  <c:v>1.1040000000000001</c:v>
                </c:pt>
                <c:pt idx="2761">
                  <c:v>1.1044</c:v>
                </c:pt>
                <c:pt idx="2762">
                  <c:v>1.1048</c:v>
                </c:pt>
                <c:pt idx="2763">
                  <c:v>1.1052</c:v>
                </c:pt>
                <c:pt idx="2764">
                  <c:v>1.1055999999999961</c:v>
                </c:pt>
                <c:pt idx="2765">
                  <c:v>1.1060000000000001</c:v>
                </c:pt>
                <c:pt idx="2766">
                  <c:v>1.1064000000000001</c:v>
                </c:pt>
                <c:pt idx="2767">
                  <c:v>1.1068</c:v>
                </c:pt>
                <c:pt idx="2768">
                  <c:v>1.1072</c:v>
                </c:pt>
                <c:pt idx="2769">
                  <c:v>1.1075999999999961</c:v>
                </c:pt>
                <c:pt idx="2770">
                  <c:v>1.1080000000000001</c:v>
                </c:pt>
                <c:pt idx="2771">
                  <c:v>1.1084000000000001</c:v>
                </c:pt>
                <c:pt idx="2772">
                  <c:v>1.1088</c:v>
                </c:pt>
                <c:pt idx="2773">
                  <c:v>1.1092</c:v>
                </c:pt>
                <c:pt idx="2774">
                  <c:v>1.1095999999999961</c:v>
                </c:pt>
                <c:pt idx="2775">
                  <c:v>1.1100000000000001</c:v>
                </c:pt>
                <c:pt idx="2776">
                  <c:v>1.1104000000000001</c:v>
                </c:pt>
                <c:pt idx="2777">
                  <c:v>1.1108</c:v>
                </c:pt>
                <c:pt idx="2778">
                  <c:v>1.1112</c:v>
                </c:pt>
                <c:pt idx="2779">
                  <c:v>1.1115999999999961</c:v>
                </c:pt>
                <c:pt idx="2780">
                  <c:v>1.1120000000000001</c:v>
                </c:pt>
                <c:pt idx="2781">
                  <c:v>1.1124000000000001</c:v>
                </c:pt>
                <c:pt idx="2782">
                  <c:v>1.1128</c:v>
                </c:pt>
                <c:pt idx="2783">
                  <c:v>1.1132</c:v>
                </c:pt>
                <c:pt idx="2784">
                  <c:v>1.1135999999999961</c:v>
                </c:pt>
                <c:pt idx="2785">
                  <c:v>1.1140000000000001</c:v>
                </c:pt>
                <c:pt idx="2786">
                  <c:v>1.1144000000000001</c:v>
                </c:pt>
                <c:pt idx="2787">
                  <c:v>1.1148</c:v>
                </c:pt>
                <c:pt idx="2788">
                  <c:v>1.1152</c:v>
                </c:pt>
                <c:pt idx="2789">
                  <c:v>1.1155999999999962</c:v>
                </c:pt>
                <c:pt idx="2790">
                  <c:v>1.1160000000000001</c:v>
                </c:pt>
                <c:pt idx="2791">
                  <c:v>1.1164000000000001</c:v>
                </c:pt>
                <c:pt idx="2792">
                  <c:v>1.1168</c:v>
                </c:pt>
                <c:pt idx="2793">
                  <c:v>1.1172</c:v>
                </c:pt>
                <c:pt idx="2794">
                  <c:v>1.1175999999999964</c:v>
                </c:pt>
                <c:pt idx="2795">
                  <c:v>1.1180000000000001</c:v>
                </c:pt>
                <c:pt idx="2796">
                  <c:v>1.1184000000000001</c:v>
                </c:pt>
                <c:pt idx="2797">
                  <c:v>1.1188</c:v>
                </c:pt>
                <c:pt idx="2798">
                  <c:v>1.1192</c:v>
                </c:pt>
                <c:pt idx="2799">
                  <c:v>1.1195999999999964</c:v>
                </c:pt>
                <c:pt idx="2800">
                  <c:v>1.1200000000000001</c:v>
                </c:pt>
                <c:pt idx="2801">
                  <c:v>1.1204000000000001</c:v>
                </c:pt>
                <c:pt idx="2802">
                  <c:v>1.1208</c:v>
                </c:pt>
                <c:pt idx="2803">
                  <c:v>1.1212</c:v>
                </c:pt>
                <c:pt idx="2804">
                  <c:v>1.1215999999999964</c:v>
                </c:pt>
                <c:pt idx="2805">
                  <c:v>1.1220000000000001</c:v>
                </c:pt>
                <c:pt idx="2806">
                  <c:v>1.1224000000000001</c:v>
                </c:pt>
                <c:pt idx="2807">
                  <c:v>1.1228</c:v>
                </c:pt>
                <c:pt idx="2808">
                  <c:v>1.1232</c:v>
                </c:pt>
                <c:pt idx="2809">
                  <c:v>1.1235999999999964</c:v>
                </c:pt>
                <c:pt idx="2810">
                  <c:v>1.1240000000000001</c:v>
                </c:pt>
                <c:pt idx="2811">
                  <c:v>1.1244000000000001</c:v>
                </c:pt>
                <c:pt idx="2812">
                  <c:v>1.1248</c:v>
                </c:pt>
                <c:pt idx="2813">
                  <c:v>1.1252</c:v>
                </c:pt>
                <c:pt idx="2814">
                  <c:v>1.1255999999999964</c:v>
                </c:pt>
                <c:pt idx="2815">
                  <c:v>1.1259999999999959</c:v>
                </c:pt>
                <c:pt idx="2816">
                  <c:v>1.1264000000000001</c:v>
                </c:pt>
                <c:pt idx="2817">
                  <c:v>1.1268</c:v>
                </c:pt>
                <c:pt idx="2818">
                  <c:v>1.1272</c:v>
                </c:pt>
                <c:pt idx="2819">
                  <c:v>1.1275999999999964</c:v>
                </c:pt>
                <c:pt idx="2820">
                  <c:v>1.1279999999999959</c:v>
                </c:pt>
                <c:pt idx="2821">
                  <c:v>1.1284000000000001</c:v>
                </c:pt>
                <c:pt idx="2822">
                  <c:v>1.1288</c:v>
                </c:pt>
                <c:pt idx="2823">
                  <c:v>1.1292</c:v>
                </c:pt>
                <c:pt idx="2824">
                  <c:v>1.1295999999999964</c:v>
                </c:pt>
                <c:pt idx="2825">
                  <c:v>1.1299999999999959</c:v>
                </c:pt>
                <c:pt idx="2826">
                  <c:v>1.1304000000000001</c:v>
                </c:pt>
                <c:pt idx="2827">
                  <c:v>1.1308</c:v>
                </c:pt>
                <c:pt idx="2828">
                  <c:v>1.1312</c:v>
                </c:pt>
                <c:pt idx="2829">
                  <c:v>1.1315999999999964</c:v>
                </c:pt>
                <c:pt idx="2830">
                  <c:v>1.1319999999999959</c:v>
                </c:pt>
                <c:pt idx="2831">
                  <c:v>1.1324000000000001</c:v>
                </c:pt>
                <c:pt idx="2832">
                  <c:v>1.1328</c:v>
                </c:pt>
                <c:pt idx="2833">
                  <c:v>1.1332</c:v>
                </c:pt>
                <c:pt idx="2834">
                  <c:v>1.1335999999999964</c:v>
                </c:pt>
                <c:pt idx="2835">
                  <c:v>1.1339999999999959</c:v>
                </c:pt>
                <c:pt idx="2836">
                  <c:v>1.1344000000000001</c:v>
                </c:pt>
                <c:pt idx="2837">
                  <c:v>1.1348</c:v>
                </c:pt>
                <c:pt idx="2838">
                  <c:v>1.1352</c:v>
                </c:pt>
                <c:pt idx="2839">
                  <c:v>1.1355999999999964</c:v>
                </c:pt>
                <c:pt idx="2840">
                  <c:v>1.1359999999999959</c:v>
                </c:pt>
                <c:pt idx="2841">
                  <c:v>1.1364000000000001</c:v>
                </c:pt>
                <c:pt idx="2842">
                  <c:v>1.1368</c:v>
                </c:pt>
                <c:pt idx="2843">
                  <c:v>1.1372</c:v>
                </c:pt>
                <c:pt idx="2844">
                  <c:v>1.1375999999999964</c:v>
                </c:pt>
                <c:pt idx="2845">
                  <c:v>1.1379999999999959</c:v>
                </c:pt>
                <c:pt idx="2846">
                  <c:v>1.1384000000000001</c:v>
                </c:pt>
                <c:pt idx="2847">
                  <c:v>1.1388</c:v>
                </c:pt>
                <c:pt idx="2848">
                  <c:v>1.1392</c:v>
                </c:pt>
                <c:pt idx="2849">
                  <c:v>1.1395999999999964</c:v>
                </c:pt>
                <c:pt idx="2850">
                  <c:v>1.1399999999999959</c:v>
                </c:pt>
                <c:pt idx="2851">
                  <c:v>1.1404000000000001</c:v>
                </c:pt>
                <c:pt idx="2852">
                  <c:v>1.1408</c:v>
                </c:pt>
                <c:pt idx="2853">
                  <c:v>1.1412</c:v>
                </c:pt>
                <c:pt idx="2854">
                  <c:v>1.1415999999999964</c:v>
                </c:pt>
                <c:pt idx="2855">
                  <c:v>1.1419999999999961</c:v>
                </c:pt>
                <c:pt idx="2856">
                  <c:v>1.1424000000000001</c:v>
                </c:pt>
                <c:pt idx="2857">
                  <c:v>1.1428</c:v>
                </c:pt>
                <c:pt idx="2858">
                  <c:v>1.1432</c:v>
                </c:pt>
                <c:pt idx="2859">
                  <c:v>1.1435999999999964</c:v>
                </c:pt>
                <c:pt idx="2860">
                  <c:v>1.1439999999999961</c:v>
                </c:pt>
                <c:pt idx="2861">
                  <c:v>1.1444000000000001</c:v>
                </c:pt>
                <c:pt idx="2862">
                  <c:v>1.1448</c:v>
                </c:pt>
                <c:pt idx="2863">
                  <c:v>1.1452</c:v>
                </c:pt>
                <c:pt idx="2864">
                  <c:v>1.1456</c:v>
                </c:pt>
                <c:pt idx="2865">
                  <c:v>1.1459999999999961</c:v>
                </c:pt>
                <c:pt idx="2866">
                  <c:v>1.1464000000000001</c:v>
                </c:pt>
                <c:pt idx="2867">
                  <c:v>1.1468</c:v>
                </c:pt>
                <c:pt idx="2868">
                  <c:v>1.1472</c:v>
                </c:pt>
                <c:pt idx="2869">
                  <c:v>1.1476</c:v>
                </c:pt>
                <c:pt idx="2870">
                  <c:v>1.1479999999999961</c:v>
                </c:pt>
                <c:pt idx="2871">
                  <c:v>1.1484000000000001</c:v>
                </c:pt>
                <c:pt idx="2872">
                  <c:v>1.1488</c:v>
                </c:pt>
                <c:pt idx="2873">
                  <c:v>1.1492</c:v>
                </c:pt>
                <c:pt idx="2874">
                  <c:v>1.1496</c:v>
                </c:pt>
                <c:pt idx="2875">
                  <c:v>1.1499999999999961</c:v>
                </c:pt>
                <c:pt idx="2876">
                  <c:v>1.1504000000000001</c:v>
                </c:pt>
                <c:pt idx="2877">
                  <c:v>1.1508</c:v>
                </c:pt>
                <c:pt idx="2878">
                  <c:v>1.1512</c:v>
                </c:pt>
                <c:pt idx="2879">
                  <c:v>1.1516</c:v>
                </c:pt>
                <c:pt idx="2880">
                  <c:v>1.1519999999999961</c:v>
                </c:pt>
                <c:pt idx="2881">
                  <c:v>1.1524000000000001</c:v>
                </c:pt>
                <c:pt idx="2882">
                  <c:v>1.1528</c:v>
                </c:pt>
                <c:pt idx="2883">
                  <c:v>1.1532</c:v>
                </c:pt>
                <c:pt idx="2884">
                  <c:v>1.1536</c:v>
                </c:pt>
                <c:pt idx="2885">
                  <c:v>1.1539999999999961</c:v>
                </c:pt>
                <c:pt idx="2886">
                  <c:v>1.1544000000000001</c:v>
                </c:pt>
                <c:pt idx="2887">
                  <c:v>1.1548</c:v>
                </c:pt>
                <c:pt idx="2888">
                  <c:v>1.1552</c:v>
                </c:pt>
                <c:pt idx="2889">
                  <c:v>1.1556</c:v>
                </c:pt>
                <c:pt idx="2890">
                  <c:v>1.1559999999999961</c:v>
                </c:pt>
                <c:pt idx="2891">
                  <c:v>1.1564000000000001</c:v>
                </c:pt>
                <c:pt idx="2892">
                  <c:v>1.1568000000000001</c:v>
                </c:pt>
                <c:pt idx="2893">
                  <c:v>1.1572</c:v>
                </c:pt>
                <c:pt idx="2894">
                  <c:v>1.1576</c:v>
                </c:pt>
                <c:pt idx="2895">
                  <c:v>1.1579999999999961</c:v>
                </c:pt>
                <c:pt idx="2896">
                  <c:v>1.1584000000000001</c:v>
                </c:pt>
                <c:pt idx="2897">
                  <c:v>1.1588000000000001</c:v>
                </c:pt>
                <c:pt idx="2898">
                  <c:v>1.1592</c:v>
                </c:pt>
                <c:pt idx="2899">
                  <c:v>1.1596</c:v>
                </c:pt>
                <c:pt idx="2900">
                  <c:v>1.1599999999999961</c:v>
                </c:pt>
                <c:pt idx="2901">
                  <c:v>1.1604000000000001</c:v>
                </c:pt>
                <c:pt idx="2902">
                  <c:v>1.1608000000000001</c:v>
                </c:pt>
                <c:pt idx="2903">
                  <c:v>1.1612</c:v>
                </c:pt>
                <c:pt idx="2904">
                  <c:v>1.1616</c:v>
                </c:pt>
                <c:pt idx="2905">
                  <c:v>1.1619999999999961</c:v>
                </c:pt>
                <c:pt idx="2906">
                  <c:v>1.1624000000000001</c:v>
                </c:pt>
                <c:pt idx="2907">
                  <c:v>1.1628000000000001</c:v>
                </c:pt>
                <c:pt idx="2908">
                  <c:v>1.1632</c:v>
                </c:pt>
                <c:pt idx="2909">
                  <c:v>1.1636</c:v>
                </c:pt>
                <c:pt idx="2910">
                  <c:v>1.1639999999999961</c:v>
                </c:pt>
                <c:pt idx="2911">
                  <c:v>1.1644000000000001</c:v>
                </c:pt>
                <c:pt idx="2912">
                  <c:v>1.1648000000000001</c:v>
                </c:pt>
                <c:pt idx="2913">
                  <c:v>1.1652</c:v>
                </c:pt>
                <c:pt idx="2914">
                  <c:v>1.1656</c:v>
                </c:pt>
                <c:pt idx="2915">
                  <c:v>1.1659999999999962</c:v>
                </c:pt>
                <c:pt idx="2916">
                  <c:v>1.1664000000000001</c:v>
                </c:pt>
                <c:pt idx="2917">
                  <c:v>1.1668000000000001</c:v>
                </c:pt>
                <c:pt idx="2918">
                  <c:v>1.1672</c:v>
                </c:pt>
                <c:pt idx="2919">
                  <c:v>1.1676</c:v>
                </c:pt>
                <c:pt idx="2920">
                  <c:v>1.1679999999999964</c:v>
                </c:pt>
                <c:pt idx="2921">
                  <c:v>1.1684000000000001</c:v>
                </c:pt>
                <c:pt idx="2922">
                  <c:v>1.1688000000000001</c:v>
                </c:pt>
                <c:pt idx="2923">
                  <c:v>1.1692</c:v>
                </c:pt>
                <c:pt idx="2924">
                  <c:v>1.1696</c:v>
                </c:pt>
                <c:pt idx="2925">
                  <c:v>1.1700000000000021</c:v>
                </c:pt>
                <c:pt idx="2926">
                  <c:v>1.1704000000000001</c:v>
                </c:pt>
                <c:pt idx="2927">
                  <c:v>1.1708000000000001</c:v>
                </c:pt>
                <c:pt idx="2928">
                  <c:v>1.1712</c:v>
                </c:pt>
                <c:pt idx="2929">
                  <c:v>1.1716</c:v>
                </c:pt>
                <c:pt idx="2930">
                  <c:v>1.1719999999999964</c:v>
                </c:pt>
                <c:pt idx="2931">
                  <c:v>1.1724000000000001</c:v>
                </c:pt>
                <c:pt idx="2932">
                  <c:v>1.1728000000000001</c:v>
                </c:pt>
                <c:pt idx="2933">
                  <c:v>1.1732</c:v>
                </c:pt>
                <c:pt idx="2934">
                  <c:v>1.1736</c:v>
                </c:pt>
                <c:pt idx="2935">
                  <c:v>1.1739999999999964</c:v>
                </c:pt>
                <c:pt idx="2936">
                  <c:v>1.1744000000000001</c:v>
                </c:pt>
                <c:pt idx="2937">
                  <c:v>1.1748000000000001</c:v>
                </c:pt>
                <c:pt idx="2938">
                  <c:v>1.1752</c:v>
                </c:pt>
                <c:pt idx="2939">
                  <c:v>1.1756</c:v>
                </c:pt>
                <c:pt idx="2940">
                  <c:v>1.1759999999999964</c:v>
                </c:pt>
                <c:pt idx="2941">
                  <c:v>1.1763999999999999</c:v>
                </c:pt>
                <c:pt idx="2942">
                  <c:v>1.1768000000000001</c:v>
                </c:pt>
                <c:pt idx="2943">
                  <c:v>1.1772</c:v>
                </c:pt>
                <c:pt idx="2944">
                  <c:v>1.1776</c:v>
                </c:pt>
                <c:pt idx="2945">
                  <c:v>1.1779999999999964</c:v>
                </c:pt>
                <c:pt idx="2946">
                  <c:v>1.1783999999999999</c:v>
                </c:pt>
                <c:pt idx="2947">
                  <c:v>1.1788000000000001</c:v>
                </c:pt>
                <c:pt idx="2948">
                  <c:v>1.1792</c:v>
                </c:pt>
                <c:pt idx="2949">
                  <c:v>1.1796</c:v>
                </c:pt>
                <c:pt idx="2950">
                  <c:v>1.1800000000000035</c:v>
                </c:pt>
                <c:pt idx="2951">
                  <c:v>1.1803999999999999</c:v>
                </c:pt>
                <c:pt idx="2952">
                  <c:v>1.1808000000000001</c:v>
                </c:pt>
                <c:pt idx="2953">
                  <c:v>1.1812</c:v>
                </c:pt>
                <c:pt idx="2954">
                  <c:v>1.1816</c:v>
                </c:pt>
                <c:pt idx="2955">
                  <c:v>1.1819999999999964</c:v>
                </c:pt>
                <c:pt idx="2956">
                  <c:v>1.1823999999999999</c:v>
                </c:pt>
                <c:pt idx="2957">
                  <c:v>1.1828000000000001</c:v>
                </c:pt>
                <c:pt idx="2958">
                  <c:v>1.1832</c:v>
                </c:pt>
                <c:pt idx="2959">
                  <c:v>1.1836</c:v>
                </c:pt>
                <c:pt idx="2960">
                  <c:v>1.1839999999999964</c:v>
                </c:pt>
                <c:pt idx="2961">
                  <c:v>1.1843999999999999</c:v>
                </c:pt>
                <c:pt idx="2962">
                  <c:v>1.1848000000000001</c:v>
                </c:pt>
                <c:pt idx="2963">
                  <c:v>1.1852</c:v>
                </c:pt>
                <c:pt idx="2964">
                  <c:v>1.1856</c:v>
                </c:pt>
                <c:pt idx="2965">
                  <c:v>1.1859999999999964</c:v>
                </c:pt>
                <c:pt idx="2966">
                  <c:v>1.1863999999999999</c:v>
                </c:pt>
                <c:pt idx="2967">
                  <c:v>1.1868000000000001</c:v>
                </c:pt>
                <c:pt idx="2968">
                  <c:v>1.1872</c:v>
                </c:pt>
                <c:pt idx="2969">
                  <c:v>1.1876</c:v>
                </c:pt>
                <c:pt idx="2970">
                  <c:v>1.1879999999999964</c:v>
                </c:pt>
                <c:pt idx="2971">
                  <c:v>1.1883999999999999</c:v>
                </c:pt>
                <c:pt idx="2972">
                  <c:v>1.1888000000000001</c:v>
                </c:pt>
                <c:pt idx="2973">
                  <c:v>1.1892</c:v>
                </c:pt>
                <c:pt idx="2974">
                  <c:v>1.1896</c:v>
                </c:pt>
                <c:pt idx="2975">
                  <c:v>1.1900000000000035</c:v>
                </c:pt>
                <c:pt idx="2976">
                  <c:v>1.1903999999999999</c:v>
                </c:pt>
                <c:pt idx="2977">
                  <c:v>1.1908000000000001</c:v>
                </c:pt>
                <c:pt idx="2978">
                  <c:v>1.1912</c:v>
                </c:pt>
                <c:pt idx="2979">
                  <c:v>1.1916</c:v>
                </c:pt>
                <c:pt idx="2980">
                  <c:v>1.1919999999999964</c:v>
                </c:pt>
                <c:pt idx="2981">
                  <c:v>1.1923999999999999</c:v>
                </c:pt>
                <c:pt idx="2982">
                  <c:v>1.1928000000000001</c:v>
                </c:pt>
                <c:pt idx="2983">
                  <c:v>1.1932</c:v>
                </c:pt>
                <c:pt idx="2984">
                  <c:v>1.1936</c:v>
                </c:pt>
                <c:pt idx="2985">
                  <c:v>1.1940000000000035</c:v>
                </c:pt>
                <c:pt idx="2986">
                  <c:v>1.1943999999999999</c:v>
                </c:pt>
                <c:pt idx="2987">
                  <c:v>1.1948000000000001</c:v>
                </c:pt>
                <c:pt idx="2988">
                  <c:v>1.1952</c:v>
                </c:pt>
                <c:pt idx="2989">
                  <c:v>1.1956</c:v>
                </c:pt>
                <c:pt idx="2990">
                  <c:v>1.1960000000000035</c:v>
                </c:pt>
                <c:pt idx="2991">
                  <c:v>1.1963999999999999</c:v>
                </c:pt>
                <c:pt idx="2992">
                  <c:v>1.1968000000000001</c:v>
                </c:pt>
                <c:pt idx="2993">
                  <c:v>1.1972</c:v>
                </c:pt>
                <c:pt idx="2994">
                  <c:v>1.1976</c:v>
                </c:pt>
                <c:pt idx="2995">
                  <c:v>1.1980000000000035</c:v>
                </c:pt>
                <c:pt idx="2996">
                  <c:v>1.1983999999999999</c:v>
                </c:pt>
                <c:pt idx="2997">
                  <c:v>1.1988000000000001</c:v>
                </c:pt>
                <c:pt idx="2998">
                  <c:v>1.1992</c:v>
                </c:pt>
                <c:pt idx="2999">
                  <c:v>1.1996</c:v>
                </c:pt>
                <c:pt idx="3000">
                  <c:v>1.2</c:v>
                </c:pt>
                <c:pt idx="3001">
                  <c:v>1.2003999999999961</c:v>
                </c:pt>
                <c:pt idx="3002">
                  <c:v>1.2007999999999956</c:v>
                </c:pt>
                <c:pt idx="3003">
                  <c:v>1.2011999999999952</c:v>
                </c:pt>
                <c:pt idx="3004">
                  <c:v>1.201599999999994</c:v>
                </c:pt>
                <c:pt idx="3005">
                  <c:v>1.202</c:v>
                </c:pt>
                <c:pt idx="3006">
                  <c:v>1.2023999999999961</c:v>
                </c:pt>
                <c:pt idx="3007">
                  <c:v>1.2027999999999957</c:v>
                </c:pt>
                <c:pt idx="3008">
                  <c:v>1.2031999999999952</c:v>
                </c:pt>
                <c:pt idx="3009">
                  <c:v>1.203599999999994</c:v>
                </c:pt>
                <c:pt idx="3010">
                  <c:v>1.204</c:v>
                </c:pt>
                <c:pt idx="3011">
                  <c:v>1.2043999999999961</c:v>
                </c:pt>
                <c:pt idx="3012">
                  <c:v>1.2047999999999957</c:v>
                </c:pt>
                <c:pt idx="3013">
                  <c:v>1.2051999999999952</c:v>
                </c:pt>
                <c:pt idx="3014">
                  <c:v>1.205599999999994</c:v>
                </c:pt>
                <c:pt idx="3015">
                  <c:v>1.206</c:v>
                </c:pt>
                <c:pt idx="3016">
                  <c:v>1.2063999999999961</c:v>
                </c:pt>
                <c:pt idx="3017">
                  <c:v>1.2067999999999957</c:v>
                </c:pt>
                <c:pt idx="3018">
                  <c:v>1.2071999999999952</c:v>
                </c:pt>
                <c:pt idx="3019">
                  <c:v>1.207599999999994</c:v>
                </c:pt>
                <c:pt idx="3020">
                  <c:v>1.208</c:v>
                </c:pt>
                <c:pt idx="3021">
                  <c:v>1.2083999999999961</c:v>
                </c:pt>
                <c:pt idx="3022">
                  <c:v>1.2087999999999957</c:v>
                </c:pt>
                <c:pt idx="3023">
                  <c:v>1.2091999999999952</c:v>
                </c:pt>
                <c:pt idx="3024">
                  <c:v>1.209599999999994</c:v>
                </c:pt>
                <c:pt idx="3025">
                  <c:v>1.21</c:v>
                </c:pt>
                <c:pt idx="3026">
                  <c:v>1.2103999999999961</c:v>
                </c:pt>
                <c:pt idx="3027">
                  <c:v>1.2107999999999957</c:v>
                </c:pt>
                <c:pt idx="3028">
                  <c:v>1.2111999999999952</c:v>
                </c:pt>
                <c:pt idx="3029">
                  <c:v>1.211599999999994</c:v>
                </c:pt>
                <c:pt idx="3030">
                  <c:v>1.212</c:v>
                </c:pt>
                <c:pt idx="3031">
                  <c:v>1.2123999999999961</c:v>
                </c:pt>
                <c:pt idx="3032">
                  <c:v>1.2127999999999957</c:v>
                </c:pt>
                <c:pt idx="3033">
                  <c:v>1.2131999999999952</c:v>
                </c:pt>
                <c:pt idx="3034">
                  <c:v>1.213599999999994</c:v>
                </c:pt>
                <c:pt idx="3035">
                  <c:v>1.214</c:v>
                </c:pt>
                <c:pt idx="3036">
                  <c:v>1.2143999999999961</c:v>
                </c:pt>
                <c:pt idx="3037">
                  <c:v>1.2147999999999957</c:v>
                </c:pt>
                <c:pt idx="3038">
                  <c:v>1.2151999999999952</c:v>
                </c:pt>
                <c:pt idx="3039">
                  <c:v>1.2155999999999942</c:v>
                </c:pt>
                <c:pt idx="3040">
                  <c:v>1.216</c:v>
                </c:pt>
                <c:pt idx="3041">
                  <c:v>1.2163999999999962</c:v>
                </c:pt>
                <c:pt idx="3042">
                  <c:v>1.2167999999999959</c:v>
                </c:pt>
                <c:pt idx="3043">
                  <c:v>1.2171999999999954</c:v>
                </c:pt>
                <c:pt idx="3044">
                  <c:v>1.2175999999999947</c:v>
                </c:pt>
                <c:pt idx="3045">
                  <c:v>1.218</c:v>
                </c:pt>
                <c:pt idx="3046">
                  <c:v>1.2183999999999964</c:v>
                </c:pt>
                <c:pt idx="3047">
                  <c:v>1.2187999999999963</c:v>
                </c:pt>
                <c:pt idx="3048">
                  <c:v>1.2191999999999956</c:v>
                </c:pt>
                <c:pt idx="3049">
                  <c:v>1.2195999999999951</c:v>
                </c:pt>
                <c:pt idx="3050">
                  <c:v>1.22</c:v>
                </c:pt>
                <c:pt idx="3051">
                  <c:v>1.2203999999999964</c:v>
                </c:pt>
                <c:pt idx="3052">
                  <c:v>1.2207999999999963</c:v>
                </c:pt>
                <c:pt idx="3053">
                  <c:v>1.2211999999999956</c:v>
                </c:pt>
                <c:pt idx="3054">
                  <c:v>1.2215999999999951</c:v>
                </c:pt>
                <c:pt idx="3055">
                  <c:v>1.222</c:v>
                </c:pt>
                <c:pt idx="3056">
                  <c:v>1.2223999999999964</c:v>
                </c:pt>
                <c:pt idx="3057">
                  <c:v>1.2227999999999963</c:v>
                </c:pt>
                <c:pt idx="3058">
                  <c:v>1.2231999999999956</c:v>
                </c:pt>
                <c:pt idx="3059">
                  <c:v>1.2235999999999951</c:v>
                </c:pt>
                <c:pt idx="3060">
                  <c:v>1.224</c:v>
                </c:pt>
                <c:pt idx="3061">
                  <c:v>1.2243999999999964</c:v>
                </c:pt>
                <c:pt idx="3062">
                  <c:v>1.2247999999999963</c:v>
                </c:pt>
                <c:pt idx="3063">
                  <c:v>1.2251999999999956</c:v>
                </c:pt>
                <c:pt idx="3064">
                  <c:v>1.2255999999999951</c:v>
                </c:pt>
                <c:pt idx="3065">
                  <c:v>1.226</c:v>
                </c:pt>
                <c:pt idx="3066">
                  <c:v>1.2263999999999964</c:v>
                </c:pt>
                <c:pt idx="3067">
                  <c:v>1.2267999999999959</c:v>
                </c:pt>
                <c:pt idx="3068">
                  <c:v>1.2271999999999956</c:v>
                </c:pt>
                <c:pt idx="3069">
                  <c:v>1.2275999999999951</c:v>
                </c:pt>
                <c:pt idx="3070">
                  <c:v>1.228</c:v>
                </c:pt>
                <c:pt idx="3071">
                  <c:v>1.2283999999999964</c:v>
                </c:pt>
                <c:pt idx="3072">
                  <c:v>1.2287999999999959</c:v>
                </c:pt>
                <c:pt idx="3073">
                  <c:v>1.2291999999999956</c:v>
                </c:pt>
                <c:pt idx="3074">
                  <c:v>1.2295999999999951</c:v>
                </c:pt>
                <c:pt idx="3075">
                  <c:v>1.23</c:v>
                </c:pt>
                <c:pt idx="3076">
                  <c:v>1.2303999999999964</c:v>
                </c:pt>
                <c:pt idx="3077">
                  <c:v>1.2307999999999959</c:v>
                </c:pt>
                <c:pt idx="3078">
                  <c:v>1.2311999999999956</c:v>
                </c:pt>
                <c:pt idx="3079">
                  <c:v>1.2315999999999951</c:v>
                </c:pt>
                <c:pt idx="3080">
                  <c:v>1.232</c:v>
                </c:pt>
                <c:pt idx="3081">
                  <c:v>1.2323999999999964</c:v>
                </c:pt>
                <c:pt idx="3082">
                  <c:v>1.2327999999999959</c:v>
                </c:pt>
                <c:pt idx="3083">
                  <c:v>1.2331999999999956</c:v>
                </c:pt>
                <c:pt idx="3084">
                  <c:v>1.2335999999999951</c:v>
                </c:pt>
                <c:pt idx="3085">
                  <c:v>1.234</c:v>
                </c:pt>
                <c:pt idx="3086">
                  <c:v>1.2343999999999964</c:v>
                </c:pt>
                <c:pt idx="3087">
                  <c:v>1.2347999999999959</c:v>
                </c:pt>
                <c:pt idx="3088">
                  <c:v>1.2351999999999956</c:v>
                </c:pt>
                <c:pt idx="3089">
                  <c:v>1.2355999999999951</c:v>
                </c:pt>
                <c:pt idx="3090">
                  <c:v>1.236</c:v>
                </c:pt>
                <c:pt idx="3091">
                  <c:v>1.2363999999999964</c:v>
                </c:pt>
                <c:pt idx="3092">
                  <c:v>1.2367999999999959</c:v>
                </c:pt>
                <c:pt idx="3093">
                  <c:v>1.2371999999999956</c:v>
                </c:pt>
                <c:pt idx="3094">
                  <c:v>1.2375999999999951</c:v>
                </c:pt>
                <c:pt idx="3095">
                  <c:v>1.238</c:v>
                </c:pt>
                <c:pt idx="3096">
                  <c:v>1.2383999999999964</c:v>
                </c:pt>
                <c:pt idx="3097">
                  <c:v>1.2387999999999959</c:v>
                </c:pt>
                <c:pt idx="3098">
                  <c:v>1.2391999999999956</c:v>
                </c:pt>
                <c:pt idx="3099">
                  <c:v>1.2395999999999952</c:v>
                </c:pt>
                <c:pt idx="3100">
                  <c:v>1.24</c:v>
                </c:pt>
                <c:pt idx="3101">
                  <c:v>1.2403999999999964</c:v>
                </c:pt>
                <c:pt idx="3102">
                  <c:v>1.2407999999999961</c:v>
                </c:pt>
                <c:pt idx="3103">
                  <c:v>1.2411999999999956</c:v>
                </c:pt>
                <c:pt idx="3104">
                  <c:v>1.2415999999999952</c:v>
                </c:pt>
                <c:pt idx="3105">
                  <c:v>1.242</c:v>
                </c:pt>
                <c:pt idx="3106">
                  <c:v>1.2423999999999964</c:v>
                </c:pt>
                <c:pt idx="3107">
                  <c:v>1.2427999999999961</c:v>
                </c:pt>
                <c:pt idx="3108">
                  <c:v>1.2431999999999956</c:v>
                </c:pt>
                <c:pt idx="3109">
                  <c:v>1.2435999999999952</c:v>
                </c:pt>
                <c:pt idx="3110">
                  <c:v>1.244</c:v>
                </c:pt>
                <c:pt idx="3111">
                  <c:v>1.2444</c:v>
                </c:pt>
                <c:pt idx="3112">
                  <c:v>1.2447999999999961</c:v>
                </c:pt>
                <c:pt idx="3113">
                  <c:v>1.2451999999999956</c:v>
                </c:pt>
                <c:pt idx="3114">
                  <c:v>1.2455999999999952</c:v>
                </c:pt>
                <c:pt idx="3115">
                  <c:v>1.246</c:v>
                </c:pt>
                <c:pt idx="3116">
                  <c:v>1.2464</c:v>
                </c:pt>
                <c:pt idx="3117">
                  <c:v>1.2467999999999961</c:v>
                </c:pt>
                <c:pt idx="3118">
                  <c:v>1.2471999999999956</c:v>
                </c:pt>
                <c:pt idx="3119">
                  <c:v>1.2475999999999952</c:v>
                </c:pt>
                <c:pt idx="3120">
                  <c:v>1.248</c:v>
                </c:pt>
                <c:pt idx="3121">
                  <c:v>1.2484</c:v>
                </c:pt>
                <c:pt idx="3122">
                  <c:v>1.2487999999999961</c:v>
                </c:pt>
                <c:pt idx="3123">
                  <c:v>1.2491999999999956</c:v>
                </c:pt>
                <c:pt idx="3124">
                  <c:v>1.2495999999999952</c:v>
                </c:pt>
                <c:pt idx="3125">
                  <c:v>1.25</c:v>
                </c:pt>
                <c:pt idx="3126">
                  <c:v>1.2504</c:v>
                </c:pt>
                <c:pt idx="3127">
                  <c:v>1.2507999999999961</c:v>
                </c:pt>
                <c:pt idx="3128">
                  <c:v>1.2511999999999956</c:v>
                </c:pt>
                <c:pt idx="3129">
                  <c:v>1.2515999999999952</c:v>
                </c:pt>
                <c:pt idx="3130">
                  <c:v>1.252</c:v>
                </c:pt>
                <c:pt idx="3131">
                  <c:v>1.2524</c:v>
                </c:pt>
                <c:pt idx="3132">
                  <c:v>1.2527999999999961</c:v>
                </c:pt>
                <c:pt idx="3133">
                  <c:v>1.2531999999999957</c:v>
                </c:pt>
                <c:pt idx="3134">
                  <c:v>1.2535999999999952</c:v>
                </c:pt>
                <c:pt idx="3135">
                  <c:v>1.254</c:v>
                </c:pt>
                <c:pt idx="3136">
                  <c:v>1.2544</c:v>
                </c:pt>
                <c:pt idx="3137">
                  <c:v>1.2547999999999961</c:v>
                </c:pt>
                <c:pt idx="3138">
                  <c:v>1.2551999999999957</c:v>
                </c:pt>
                <c:pt idx="3139">
                  <c:v>1.2555999999999952</c:v>
                </c:pt>
                <c:pt idx="3140">
                  <c:v>1.256</c:v>
                </c:pt>
                <c:pt idx="3141">
                  <c:v>1.2564</c:v>
                </c:pt>
                <c:pt idx="3142">
                  <c:v>1.2567999999999961</c:v>
                </c:pt>
                <c:pt idx="3143">
                  <c:v>1.2571999999999957</c:v>
                </c:pt>
                <c:pt idx="3144">
                  <c:v>1.2575999999999952</c:v>
                </c:pt>
                <c:pt idx="3145">
                  <c:v>1.258</c:v>
                </c:pt>
                <c:pt idx="3146">
                  <c:v>1.2584</c:v>
                </c:pt>
                <c:pt idx="3147">
                  <c:v>1.2587999999999961</c:v>
                </c:pt>
                <c:pt idx="3148">
                  <c:v>1.2591999999999957</c:v>
                </c:pt>
                <c:pt idx="3149">
                  <c:v>1.2595999999999952</c:v>
                </c:pt>
                <c:pt idx="3150">
                  <c:v>1.26</c:v>
                </c:pt>
                <c:pt idx="3151">
                  <c:v>1.2604</c:v>
                </c:pt>
                <c:pt idx="3152">
                  <c:v>1.2607999999999961</c:v>
                </c:pt>
                <c:pt idx="3153">
                  <c:v>1.2611999999999957</c:v>
                </c:pt>
                <c:pt idx="3154">
                  <c:v>1.2615999999999952</c:v>
                </c:pt>
                <c:pt idx="3155">
                  <c:v>1.262</c:v>
                </c:pt>
                <c:pt idx="3156">
                  <c:v>1.2624</c:v>
                </c:pt>
                <c:pt idx="3157">
                  <c:v>1.2627999999999961</c:v>
                </c:pt>
                <c:pt idx="3158">
                  <c:v>1.2631999999999957</c:v>
                </c:pt>
                <c:pt idx="3159">
                  <c:v>1.2635999999999952</c:v>
                </c:pt>
                <c:pt idx="3160">
                  <c:v>1.264</c:v>
                </c:pt>
                <c:pt idx="3161">
                  <c:v>1.2644</c:v>
                </c:pt>
                <c:pt idx="3162">
                  <c:v>1.2647999999999961</c:v>
                </c:pt>
                <c:pt idx="3163">
                  <c:v>1.2651999999999957</c:v>
                </c:pt>
                <c:pt idx="3164">
                  <c:v>1.2655999999999952</c:v>
                </c:pt>
                <c:pt idx="3165">
                  <c:v>1.266</c:v>
                </c:pt>
                <c:pt idx="3166">
                  <c:v>1.2664</c:v>
                </c:pt>
                <c:pt idx="3167">
                  <c:v>1.2667999999999962</c:v>
                </c:pt>
                <c:pt idx="3168">
                  <c:v>1.2671999999999959</c:v>
                </c:pt>
                <c:pt idx="3169">
                  <c:v>1.2675999999999954</c:v>
                </c:pt>
                <c:pt idx="3170">
                  <c:v>1.268</c:v>
                </c:pt>
                <c:pt idx="3171">
                  <c:v>1.2684</c:v>
                </c:pt>
                <c:pt idx="3172">
                  <c:v>1.2687999999999964</c:v>
                </c:pt>
                <c:pt idx="3173">
                  <c:v>1.2691999999999963</c:v>
                </c:pt>
                <c:pt idx="3174">
                  <c:v>1.2695999999999956</c:v>
                </c:pt>
                <c:pt idx="3175">
                  <c:v>1.27</c:v>
                </c:pt>
                <c:pt idx="3176">
                  <c:v>1.2704</c:v>
                </c:pt>
                <c:pt idx="3177">
                  <c:v>1.2707999999999964</c:v>
                </c:pt>
                <c:pt idx="3178">
                  <c:v>1.2711999999999963</c:v>
                </c:pt>
                <c:pt idx="3179">
                  <c:v>1.2715999999999956</c:v>
                </c:pt>
                <c:pt idx="3180">
                  <c:v>1.272</c:v>
                </c:pt>
                <c:pt idx="3181">
                  <c:v>1.2724</c:v>
                </c:pt>
                <c:pt idx="3182">
                  <c:v>1.2727999999999964</c:v>
                </c:pt>
                <c:pt idx="3183">
                  <c:v>1.2731999999999963</c:v>
                </c:pt>
                <c:pt idx="3184">
                  <c:v>1.2735999999999956</c:v>
                </c:pt>
                <c:pt idx="3185">
                  <c:v>1.274</c:v>
                </c:pt>
                <c:pt idx="3186">
                  <c:v>1.2744</c:v>
                </c:pt>
                <c:pt idx="3187">
                  <c:v>1.2747999999999964</c:v>
                </c:pt>
                <c:pt idx="3188">
                  <c:v>1.2751999999999959</c:v>
                </c:pt>
                <c:pt idx="3189">
                  <c:v>1.2755999999999956</c:v>
                </c:pt>
                <c:pt idx="3190">
                  <c:v>1.276</c:v>
                </c:pt>
                <c:pt idx="3191">
                  <c:v>1.2764</c:v>
                </c:pt>
                <c:pt idx="3192">
                  <c:v>1.2767999999999964</c:v>
                </c:pt>
                <c:pt idx="3193">
                  <c:v>1.2771999999999959</c:v>
                </c:pt>
                <c:pt idx="3194">
                  <c:v>1.2775999999999956</c:v>
                </c:pt>
                <c:pt idx="3195">
                  <c:v>1.278</c:v>
                </c:pt>
                <c:pt idx="3196">
                  <c:v>1.2784</c:v>
                </c:pt>
                <c:pt idx="3197">
                  <c:v>1.2787999999999964</c:v>
                </c:pt>
                <c:pt idx="3198">
                  <c:v>1.2791999999999959</c:v>
                </c:pt>
                <c:pt idx="3199">
                  <c:v>1.2795999999999956</c:v>
                </c:pt>
                <c:pt idx="3200">
                  <c:v>1.28</c:v>
                </c:pt>
                <c:pt idx="3201">
                  <c:v>1.2804</c:v>
                </c:pt>
                <c:pt idx="3202">
                  <c:v>1.2807999999999964</c:v>
                </c:pt>
                <c:pt idx="3203">
                  <c:v>1.2811999999999959</c:v>
                </c:pt>
                <c:pt idx="3204">
                  <c:v>1.2815999999999956</c:v>
                </c:pt>
                <c:pt idx="3205">
                  <c:v>1.282</c:v>
                </c:pt>
                <c:pt idx="3206">
                  <c:v>1.2824</c:v>
                </c:pt>
                <c:pt idx="3207">
                  <c:v>1.2827999999999964</c:v>
                </c:pt>
                <c:pt idx="3208">
                  <c:v>1.2831999999999959</c:v>
                </c:pt>
                <c:pt idx="3209">
                  <c:v>1.2835999999999956</c:v>
                </c:pt>
                <c:pt idx="3210">
                  <c:v>1.284</c:v>
                </c:pt>
                <c:pt idx="3211">
                  <c:v>1.2844</c:v>
                </c:pt>
                <c:pt idx="3212">
                  <c:v>1.2847999999999964</c:v>
                </c:pt>
                <c:pt idx="3213">
                  <c:v>1.2851999999999959</c:v>
                </c:pt>
                <c:pt idx="3214">
                  <c:v>1.2855999999999956</c:v>
                </c:pt>
                <c:pt idx="3215">
                  <c:v>1.286</c:v>
                </c:pt>
                <c:pt idx="3216">
                  <c:v>1.2864</c:v>
                </c:pt>
                <c:pt idx="3217">
                  <c:v>1.2867999999999964</c:v>
                </c:pt>
                <c:pt idx="3218">
                  <c:v>1.2871999999999959</c:v>
                </c:pt>
                <c:pt idx="3219">
                  <c:v>1.2875999999999956</c:v>
                </c:pt>
                <c:pt idx="3220">
                  <c:v>1.288</c:v>
                </c:pt>
                <c:pt idx="3221">
                  <c:v>1.2884</c:v>
                </c:pt>
                <c:pt idx="3222">
                  <c:v>1.2887999999999964</c:v>
                </c:pt>
                <c:pt idx="3223">
                  <c:v>1.2891999999999959</c:v>
                </c:pt>
                <c:pt idx="3224">
                  <c:v>1.2895999999999956</c:v>
                </c:pt>
                <c:pt idx="3225">
                  <c:v>1.29</c:v>
                </c:pt>
                <c:pt idx="3226">
                  <c:v>1.2904</c:v>
                </c:pt>
                <c:pt idx="3227">
                  <c:v>1.2907999999999964</c:v>
                </c:pt>
                <c:pt idx="3228">
                  <c:v>1.2911999999999961</c:v>
                </c:pt>
                <c:pt idx="3229">
                  <c:v>1.2915999999999956</c:v>
                </c:pt>
                <c:pt idx="3230">
                  <c:v>1.292</c:v>
                </c:pt>
                <c:pt idx="3231">
                  <c:v>1.2924</c:v>
                </c:pt>
                <c:pt idx="3232">
                  <c:v>1.2927999999999964</c:v>
                </c:pt>
                <c:pt idx="3233">
                  <c:v>1.2931999999999961</c:v>
                </c:pt>
                <c:pt idx="3234">
                  <c:v>1.2935999999999956</c:v>
                </c:pt>
                <c:pt idx="3235">
                  <c:v>1.294</c:v>
                </c:pt>
                <c:pt idx="3236">
                  <c:v>1.2944</c:v>
                </c:pt>
                <c:pt idx="3237">
                  <c:v>1.2948</c:v>
                </c:pt>
                <c:pt idx="3238">
                  <c:v>1.2951999999999961</c:v>
                </c:pt>
                <c:pt idx="3239">
                  <c:v>1.2955999999999956</c:v>
                </c:pt>
                <c:pt idx="3240">
                  <c:v>1.296</c:v>
                </c:pt>
                <c:pt idx="3241">
                  <c:v>1.2964</c:v>
                </c:pt>
                <c:pt idx="3242">
                  <c:v>1.2968</c:v>
                </c:pt>
                <c:pt idx="3243">
                  <c:v>1.2971999999999961</c:v>
                </c:pt>
                <c:pt idx="3244">
                  <c:v>1.2975999999999956</c:v>
                </c:pt>
                <c:pt idx="3245">
                  <c:v>1.298</c:v>
                </c:pt>
                <c:pt idx="3246">
                  <c:v>1.2984</c:v>
                </c:pt>
                <c:pt idx="3247">
                  <c:v>1.2988</c:v>
                </c:pt>
                <c:pt idx="3248">
                  <c:v>1.2991999999999961</c:v>
                </c:pt>
                <c:pt idx="3249">
                  <c:v>1.2995999999999956</c:v>
                </c:pt>
                <c:pt idx="3250">
                  <c:v>1.3</c:v>
                </c:pt>
                <c:pt idx="3251">
                  <c:v>1.3004</c:v>
                </c:pt>
                <c:pt idx="3252">
                  <c:v>1.3008</c:v>
                </c:pt>
                <c:pt idx="3253">
                  <c:v>1.3011999999999961</c:v>
                </c:pt>
                <c:pt idx="3254">
                  <c:v>1.3015999999999956</c:v>
                </c:pt>
                <c:pt idx="3255">
                  <c:v>1.302</c:v>
                </c:pt>
                <c:pt idx="3256">
                  <c:v>1.3024</c:v>
                </c:pt>
                <c:pt idx="3257">
                  <c:v>1.3028</c:v>
                </c:pt>
                <c:pt idx="3258">
                  <c:v>1.3031999999999961</c:v>
                </c:pt>
                <c:pt idx="3259">
                  <c:v>1.3035999999999957</c:v>
                </c:pt>
                <c:pt idx="3260">
                  <c:v>1.304</c:v>
                </c:pt>
                <c:pt idx="3261">
                  <c:v>1.3044</c:v>
                </c:pt>
                <c:pt idx="3262">
                  <c:v>1.3048</c:v>
                </c:pt>
                <c:pt idx="3263">
                  <c:v>1.3051999999999961</c:v>
                </c:pt>
                <c:pt idx="3264">
                  <c:v>1.3055999999999957</c:v>
                </c:pt>
                <c:pt idx="3265">
                  <c:v>1.306</c:v>
                </c:pt>
                <c:pt idx="3266">
                  <c:v>1.3064</c:v>
                </c:pt>
                <c:pt idx="3267">
                  <c:v>1.3068</c:v>
                </c:pt>
                <c:pt idx="3268">
                  <c:v>1.3071999999999961</c:v>
                </c:pt>
                <c:pt idx="3269">
                  <c:v>1.3075999999999957</c:v>
                </c:pt>
                <c:pt idx="3270">
                  <c:v>1.3080000000000001</c:v>
                </c:pt>
                <c:pt idx="3271">
                  <c:v>1.3084</c:v>
                </c:pt>
                <c:pt idx="3272">
                  <c:v>1.3088</c:v>
                </c:pt>
                <c:pt idx="3273">
                  <c:v>1.3091999999999961</c:v>
                </c:pt>
                <c:pt idx="3274">
                  <c:v>1.3095999999999957</c:v>
                </c:pt>
                <c:pt idx="3275">
                  <c:v>1.31</c:v>
                </c:pt>
                <c:pt idx="3276">
                  <c:v>1.3104</c:v>
                </c:pt>
                <c:pt idx="3277">
                  <c:v>1.3108</c:v>
                </c:pt>
                <c:pt idx="3278">
                  <c:v>1.3111999999999961</c:v>
                </c:pt>
                <c:pt idx="3279">
                  <c:v>1.3115999999999957</c:v>
                </c:pt>
                <c:pt idx="3280">
                  <c:v>1.3120000000000001</c:v>
                </c:pt>
                <c:pt idx="3281">
                  <c:v>1.3124</c:v>
                </c:pt>
                <c:pt idx="3282">
                  <c:v>1.3128</c:v>
                </c:pt>
                <c:pt idx="3283">
                  <c:v>1.3131999999999961</c:v>
                </c:pt>
                <c:pt idx="3284">
                  <c:v>1.3135999999999957</c:v>
                </c:pt>
                <c:pt idx="3285">
                  <c:v>1.3140000000000001</c:v>
                </c:pt>
                <c:pt idx="3286">
                  <c:v>1.3144</c:v>
                </c:pt>
                <c:pt idx="3287">
                  <c:v>1.3148</c:v>
                </c:pt>
                <c:pt idx="3288">
                  <c:v>1.3151999999999961</c:v>
                </c:pt>
                <c:pt idx="3289">
                  <c:v>1.3155999999999957</c:v>
                </c:pt>
                <c:pt idx="3290">
                  <c:v>1.3160000000000001</c:v>
                </c:pt>
                <c:pt idx="3291">
                  <c:v>1.3164</c:v>
                </c:pt>
                <c:pt idx="3292">
                  <c:v>1.3168</c:v>
                </c:pt>
                <c:pt idx="3293">
                  <c:v>1.3171999999999964</c:v>
                </c:pt>
                <c:pt idx="3294">
                  <c:v>1.3175999999999963</c:v>
                </c:pt>
                <c:pt idx="3295">
                  <c:v>1.3180000000000001</c:v>
                </c:pt>
                <c:pt idx="3296">
                  <c:v>1.3184</c:v>
                </c:pt>
                <c:pt idx="3297">
                  <c:v>1.3188</c:v>
                </c:pt>
                <c:pt idx="3298">
                  <c:v>1.3191999999999964</c:v>
                </c:pt>
                <c:pt idx="3299">
                  <c:v>1.3195999999999963</c:v>
                </c:pt>
                <c:pt idx="3300">
                  <c:v>1.32</c:v>
                </c:pt>
                <c:pt idx="3301">
                  <c:v>1.3204</c:v>
                </c:pt>
                <c:pt idx="3302">
                  <c:v>1.3208</c:v>
                </c:pt>
                <c:pt idx="3303">
                  <c:v>1.3211999999999964</c:v>
                </c:pt>
                <c:pt idx="3304">
                  <c:v>1.3215999999999963</c:v>
                </c:pt>
                <c:pt idx="3305">
                  <c:v>1.3220000000000001</c:v>
                </c:pt>
                <c:pt idx="3306">
                  <c:v>1.3224</c:v>
                </c:pt>
                <c:pt idx="3307">
                  <c:v>1.3228</c:v>
                </c:pt>
                <c:pt idx="3308">
                  <c:v>1.3231999999999964</c:v>
                </c:pt>
                <c:pt idx="3309">
                  <c:v>1.3235999999999963</c:v>
                </c:pt>
                <c:pt idx="3310">
                  <c:v>1.3240000000000001</c:v>
                </c:pt>
                <c:pt idx="3311">
                  <c:v>1.3244</c:v>
                </c:pt>
                <c:pt idx="3312">
                  <c:v>1.3248</c:v>
                </c:pt>
                <c:pt idx="3313">
                  <c:v>1.3251999999999964</c:v>
                </c:pt>
                <c:pt idx="3314">
                  <c:v>1.3255999999999959</c:v>
                </c:pt>
                <c:pt idx="3315">
                  <c:v>1.3260000000000001</c:v>
                </c:pt>
                <c:pt idx="3316">
                  <c:v>1.3264</c:v>
                </c:pt>
                <c:pt idx="3317">
                  <c:v>1.3268</c:v>
                </c:pt>
                <c:pt idx="3318">
                  <c:v>1.3271999999999964</c:v>
                </c:pt>
                <c:pt idx="3319">
                  <c:v>1.3275999999999959</c:v>
                </c:pt>
                <c:pt idx="3320">
                  <c:v>1.3280000000000001</c:v>
                </c:pt>
                <c:pt idx="3321">
                  <c:v>1.3284</c:v>
                </c:pt>
                <c:pt idx="3322">
                  <c:v>1.3288</c:v>
                </c:pt>
                <c:pt idx="3323">
                  <c:v>1.3291999999999964</c:v>
                </c:pt>
                <c:pt idx="3324">
                  <c:v>1.3295999999999959</c:v>
                </c:pt>
                <c:pt idx="3325">
                  <c:v>1.33</c:v>
                </c:pt>
                <c:pt idx="3326">
                  <c:v>1.3304</c:v>
                </c:pt>
                <c:pt idx="3327">
                  <c:v>1.3308</c:v>
                </c:pt>
                <c:pt idx="3328">
                  <c:v>1.3311999999999964</c:v>
                </c:pt>
                <c:pt idx="3329">
                  <c:v>1.3315999999999959</c:v>
                </c:pt>
                <c:pt idx="3330">
                  <c:v>1.3320000000000001</c:v>
                </c:pt>
                <c:pt idx="3331">
                  <c:v>1.3324</c:v>
                </c:pt>
                <c:pt idx="3332">
                  <c:v>1.3328</c:v>
                </c:pt>
                <c:pt idx="3333">
                  <c:v>1.3331999999999964</c:v>
                </c:pt>
                <c:pt idx="3334">
                  <c:v>1.3335999999999959</c:v>
                </c:pt>
                <c:pt idx="3335">
                  <c:v>1.3340000000000001</c:v>
                </c:pt>
                <c:pt idx="3336">
                  <c:v>1.3344</c:v>
                </c:pt>
                <c:pt idx="3337">
                  <c:v>1.3348</c:v>
                </c:pt>
                <c:pt idx="3338">
                  <c:v>1.3351999999999964</c:v>
                </c:pt>
                <c:pt idx="3339">
                  <c:v>1.3355999999999959</c:v>
                </c:pt>
                <c:pt idx="3340">
                  <c:v>1.3360000000000001</c:v>
                </c:pt>
                <c:pt idx="3341">
                  <c:v>1.3364</c:v>
                </c:pt>
                <c:pt idx="3342">
                  <c:v>1.3368</c:v>
                </c:pt>
                <c:pt idx="3343">
                  <c:v>1.3371999999999964</c:v>
                </c:pt>
                <c:pt idx="3344">
                  <c:v>1.3375999999999959</c:v>
                </c:pt>
                <c:pt idx="3345">
                  <c:v>1.3380000000000001</c:v>
                </c:pt>
                <c:pt idx="3346">
                  <c:v>1.3384</c:v>
                </c:pt>
                <c:pt idx="3347">
                  <c:v>1.3388</c:v>
                </c:pt>
                <c:pt idx="3348">
                  <c:v>1.3391999999999964</c:v>
                </c:pt>
                <c:pt idx="3349">
                  <c:v>1.3395999999999959</c:v>
                </c:pt>
                <c:pt idx="3350">
                  <c:v>1.34</c:v>
                </c:pt>
                <c:pt idx="3351">
                  <c:v>1.3404</c:v>
                </c:pt>
                <c:pt idx="3352">
                  <c:v>1.3408</c:v>
                </c:pt>
                <c:pt idx="3353">
                  <c:v>1.3411999999999964</c:v>
                </c:pt>
                <c:pt idx="3354">
                  <c:v>1.3415999999999961</c:v>
                </c:pt>
                <c:pt idx="3355">
                  <c:v>1.3420000000000001</c:v>
                </c:pt>
                <c:pt idx="3356">
                  <c:v>1.3424</c:v>
                </c:pt>
                <c:pt idx="3357">
                  <c:v>1.3428</c:v>
                </c:pt>
                <c:pt idx="3358">
                  <c:v>1.3431999999999964</c:v>
                </c:pt>
                <c:pt idx="3359">
                  <c:v>1.3435999999999961</c:v>
                </c:pt>
                <c:pt idx="3360">
                  <c:v>1.3440000000000001</c:v>
                </c:pt>
                <c:pt idx="3361">
                  <c:v>1.3444</c:v>
                </c:pt>
                <c:pt idx="3362">
                  <c:v>1.3448</c:v>
                </c:pt>
                <c:pt idx="3363">
                  <c:v>1.3452</c:v>
                </c:pt>
                <c:pt idx="3364">
                  <c:v>1.3455999999999961</c:v>
                </c:pt>
                <c:pt idx="3365">
                  <c:v>1.3460000000000001</c:v>
                </c:pt>
                <c:pt idx="3366">
                  <c:v>1.3464</c:v>
                </c:pt>
                <c:pt idx="3367">
                  <c:v>1.3468</c:v>
                </c:pt>
                <c:pt idx="3368">
                  <c:v>1.3472</c:v>
                </c:pt>
                <c:pt idx="3369">
                  <c:v>1.3475999999999961</c:v>
                </c:pt>
                <c:pt idx="3370">
                  <c:v>1.3480000000000001</c:v>
                </c:pt>
                <c:pt idx="3371">
                  <c:v>1.3484</c:v>
                </c:pt>
                <c:pt idx="3372">
                  <c:v>1.3488</c:v>
                </c:pt>
                <c:pt idx="3373">
                  <c:v>1.3492</c:v>
                </c:pt>
                <c:pt idx="3374">
                  <c:v>1.3495999999999961</c:v>
                </c:pt>
                <c:pt idx="3375">
                  <c:v>1.35</c:v>
                </c:pt>
                <c:pt idx="3376">
                  <c:v>1.3504</c:v>
                </c:pt>
                <c:pt idx="3377">
                  <c:v>1.3508</c:v>
                </c:pt>
                <c:pt idx="3378">
                  <c:v>1.3512</c:v>
                </c:pt>
                <c:pt idx="3379">
                  <c:v>1.3515999999999961</c:v>
                </c:pt>
                <c:pt idx="3380">
                  <c:v>1.3520000000000001</c:v>
                </c:pt>
                <c:pt idx="3381">
                  <c:v>1.3524</c:v>
                </c:pt>
                <c:pt idx="3382">
                  <c:v>1.3528</c:v>
                </c:pt>
                <c:pt idx="3383">
                  <c:v>1.3532</c:v>
                </c:pt>
                <c:pt idx="3384">
                  <c:v>1.3535999999999961</c:v>
                </c:pt>
                <c:pt idx="3385">
                  <c:v>1.3540000000000001</c:v>
                </c:pt>
                <c:pt idx="3386">
                  <c:v>1.3544</c:v>
                </c:pt>
                <c:pt idx="3387">
                  <c:v>1.3548</c:v>
                </c:pt>
                <c:pt idx="3388">
                  <c:v>1.3552</c:v>
                </c:pt>
                <c:pt idx="3389">
                  <c:v>1.3555999999999961</c:v>
                </c:pt>
                <c:pt idx="3390">
                  <c:v>1.3560000000000001</c:v>
                </c:pt>
                <c:pt idx="3391">
                  <c:v>1.3564000000000001</c:v>
                </c:pt>
                <c:pt idx="3392">
                  <c:v>1.3568</c:v>
                </c:pt>
                <c:pt idx="3393">
                  <c:v>1.3572</c:v>
                </c:pt>
                <c:pt idx="3394">
                  <c:v>1.3575999999999961</c:v>
                </c:pt>
                <c:pt idx="3395">
                  <c:v>1.3580000000000001</c:v>
                </c:pt>
                <c:pt idx="3396">
                  <c:v>1.3584000000000001</c:v>
                </c:pt>
                <c:pt idx="3397">
                  <c:v>1.3588</c:v>
                </c:pt>
                <c:pt idx="3398">
                  <c:v>1.3592</c:v>
                </c:pt>
                <c:pt idx="3399">
                  <c:v>1.3595999999999961</c:v>
                </c:pt>
                <c:pt idx="3400">
                  <c:v>1.36</c:v>
                </c:pt>
                <c:pt idx="3401">
                  <c:v>1.3604000000000001</c:v>
                </c:pt>
                <c:pt idx="3402">
                  <c:v>1.3608</c:v>
                </c:pt>
                <c:pt idx="3403">
                  <c:v>1.3612</c:v>
                </c:pt>
                <c:pt idx="3404">
                  <c:v>1.3615999999999961</c:v>
                </c:pt>
                <c:pt idx="3405">
                  <c:v>1.3620000000000001</c:v>
                </c:pt>
                <c:pt idx="3406">
                  <c:v>1.3624000000000001</c:v>
                </c:pt>
                <c:pt idx="3407">
                  <c:v>1.3628</c:v>
                </c:pt>
                <c:pt idx="3408">
                  <c:v>1.3632</c:v>
                </c:pt>
                <c:pt idx="3409">
                  <c:v>1.3635999999999961</c:v>
                </c:pt>
                <c:pt idx="3410">
                  <c:v>1.3640000000000001</c:v>
                </c:pt>
                <c:pt idx="3411">
                  <c:v>1.3644000000000001</c:v>
                </c:pt>
                <c:pt idx="3412">
                  <c:v>1.3648</c:v>
                </c:pt>
                <c:pt idx="3413">
                  <c:v>1.3652</c:v>
                </c:pt>
                <c:pt idx="3414">
                  <c:v>1.3655999999999962</c:v>
                </c:pt>
                <c:pt idx="3415">
                  <c:v>1.3660000000000001</c:v>
                </c:pt>
                <c:pt idx="3416">
                  <c:v>1.3664000000000001</c:v>
                </c:pt>
                <c:pt idx="3417">
                  <c:v>1.3668</c:v>
                </c:pt>
                <c:pt idx="3418">
                  <c:v>1.3672</c:v>
                </c:pt>
                <c:pt idx="3419">
                  <c:v>1.3675999999999964</c:v>
                </c:pt>
                <c:pt idx="3420">
                  <c:v>1.3680000000000001</c:v>
                </c:pt>
                <c:pt idx="3421">
                  <c:v>1.3684000000000001</c:v>
                </c:pt>
                <c:pt idx="3422">
                  <c:v>1.3688</c:v>
                </c:pt>
                <c:pt idx="3423">
                  <c:v>1.3692</c:v>
                </c:pt>
                <c:pt idx="3424">
                  <c:v>1.3695999999999964</c:v>
                </c:pt>
                <c:pt idx="3425">
                  <c:v>1.37</c:v>
                </c:pt>
                <c:pt idx="3426">
                  <c:v>1.3704000000000001</c:v>
                </c:pt>
                <c:pt idx="3427">
                  <c:v>1.3708</c:v>
                </c:pt>
                <c:pt idx="3428">
                  <c:v>1.3712</c:v>
                </c:pt>
                <c:pt idx="3429">
                  <c:v>1.3715999999999964</c:v>
                </c:pt>
                <c:pt idx="3430">
                  <c:v>1.3720000000000001</c:v>
                </c:pt>
                <c:pt idx="3431">
                  <c:v>1.3724000000000001</c:v>
                </c:pt>
                <c:pt idx="3432">
                  <c:v>1.3728</c:v>
                </c:pt>
                <c:pt idx="3433">
                  <c:v>1.3732</c:v>
                </c:pt>
                <c:pt idx="3434">
                  <c:v>1.3735999999999964</c:v>
                </c:pt>
                <c:pt idx="3435">
                  <c:v>1.3740000000000001</c:v>
                </c:pt>
                <c:pt idx="3436">
                  <c:v>1.3744000000000001</c:v>
                </c:pt>
                <c:pt idx="3437">
                  <c:v>1.3748</c:v>
                </c:pt>
                <c:pt idx="3438">
                  <c:v>1.3752</c:v>
                </c:pt>
                <c:pt idx="3439">
                  <c:v>1.3755999999999964</c:v>
                </c:pt>
                <c:pt idx="3440">
                  <c:v>1.3759999999999959</c:v>
                </c:pt>
                <c:pt idx="3441">
                  <c:v>1.3764000000000001</c:v>
                </c:pt>
                <c:pt idx="3442">
                  <c:v>1.3768</c:v>
                </c:pt>
                <c:pt idx="3443">
                  <c:v>1.3772</c:v>
                </c:pt>
                <c:pt idx="3444">
                  <c:v>1.3775999999999964</c:v>
                </c:pt>
                <c:pt idx="3445">
                  <c:v>1.3779999999999959</c:v>
                </c:pt>
                <c:pt idx="3446">
                  <c:v>1.3784000000000001</c:v>
                </c:pt>
                <c:pt idx="3447">
                  <c:v>1.3788</c:v>
                </c:pt>
                <c:pt idx="3448">
                  <c:v>1.3792</c:v>
                </c:pt>
                <c:pt idx="3449">
                  <c:v>1.3795999999999964</c:v>
                </c:pt>
                <c:pt idx="3450">
                  <c:v>1.3800000000000001</c:v>
                </c:pt>
                <c:pt idx="3451">
                  <c:v>1.3804000000000001</c:v>
                </c:pt>
                <c:pt idx="3452">
                  <c:v>1.3808</c:v>
                </c:pt>
                <c:pt idx="3453">
                  <c:v>1.3812</c:v>
                </c:pt>
                <c:pt idx="3454">
                  <c:v>1.3815999999999964</c:v>
                </c:pt>
                <c:pt idx="3455">
                  <c:v>1.3819999999999959</c:v>
                </c:pt>
                <c:pt idx="3456">
                  <c:v>1.3824000000000001</c:v>
                </c:pt>
                <c:pt idx="3457">
                  <c:v>1.3828</c:v>
                </c:pt>
                <c:pt idx="3458">
                  <c:v>1.3832</c:v>
                </c:pt>
                <c:pt idx="3459">
                  <c:v>1.3835999999999964</c:v>
                </c:pt>
                <c:pt idx="3460">
                  <c:v>1.3839999999999959</c:v>
                </c:pt>
                <c:pt idx="3461">
                  <c:v>1.3844000000000001</c:v>
                </c:pt>
                <c:pt idx="3462">
                  <c:v>1.3848</c:v>
                </c:pt>
                <c:pt idx="3463">
                  <c:v>1.3852</c:v>
                </c:pt>
                <c:pt idx="3464">
                  <c:v>1.3855999999999964</c:v>
                </c:pt>
                <c:pt idx="3465">
                  <c:v>1.3859999999999959</c:v>
                </c:pt>
                <c:pt idx="3466">
                  <c:v>1.3864000000000001</c:v>
                </c:pt>
                <c:pt idx="3467">
                  <c:v>1.3868</c:v>
                </c:pt>
                <c:pt idx="3468">
                  <c:v>1.3872</c:v>
                </c:pt>
                <c:pt idx="3469">
                  <c:v>1.3875999999999964</c:v>
                </c:pt>
                <c:pt idx="3470">
                  <c:v>1.3879999999999959</c:v>
                </c:pt>
                <c:pt idx="3471">
                  <c:v>1.3884000000000001</c:v>
                </c:pt>
                <c:pt idx="3472">
                  <c:v>1.3888</c:v>
                </c:pt>
                <c:pt idx="3473">
                  <c:v>1.3892</c:v>
                </c:pt>
                <c:pt idx="3474">
                  <c:v>1.3895999999999964</c:v>
                </c:pt>
                <c:pt idx="3475">
                  <c:v>1.3900000000000001</c:v>
                </c:pt>
                <c:pt idx="3476">
                  <c:v>1.3904000000000001</c:v>
                </c:pt>
                <c:pt idx="3477">
                  <c:v>1.3908</c:v>
                </c:pt>
                <c:pt idx="3478">
                  <c:v>1.3912</c:v>
                </c:pt>
                <c:pt idx="3479">
                  <c:v>1.3915999999999964</c:v>
                </c:pt>
                <c:pt idx="3480">
                  <c:v>1.3919999999999961</c:v>
                </c:pt>
                <c:pt idx="3481">
                  <c:v>1.3924000000000001</c:v>
                </c:pt>
                <c:pt idx="3482">
                  <c:v>1.3928</c:v>
                </c:pt>
                <c:pt idx="3483">
                  <c:v>1.3932</c:v>
                </c:pt>
                <c:pt idx="3484">
                  <c:v>1.3935999999999964</c:v>
                </c:pt>
                <c:pt idx="3485">
                  <c:v>1.3939999999999961</c:v>
                </c:pt>
                <c:pt idx="3486">
                  <c:v>1.3944000000000001</c:v>
                </c:pt>
                <c:pt idx="3487">
                  <c:v>1.3948</c:v>
                </c:pt>
                <c:pt idx="3488">
                  <c:v>1.3952</c:v>
                </c:pt>
                <c:pt idx="3489">
                  <c:v>1.3956</c:v>
                </c:pt>
                <c:pt idx="3490">
                  <c:v>1.3959999999999961</c:v>
                </c:pt>
                <c:pt idx="3491">
                  <c:v>1.3964000000000001</c:v>
                </c:pt>
                <c:pt idx="3492">
                  <c:v>1.3968</c:v>
                </c:pt>
                <c:pt idx="3493">
                  <c:v>1.3972</c:v>
                </c:pt>
                <c:pt idx="3494">
                  <c:v>1.3976</c:v>
                </c:pt>
                <c:pt idx="3495">
                  <c:v>1.3979999999999961</c:v>
                </c:pt>
                <c:pt idx="3496">
                  <c:v>1.3984000000000001</c:v>
                </c:pt>
                <c:pt idx="3497">
                  <c:v>1.3988</c:v>
                </c:pt>
                <c:pt idx="3498">
                  <c:v>1.3992</c:v>
                </c:pt>
                <c:pt idx="3499">
                  <c:v>1.3996</c:v>
                </c:pt>
              </c:numCache>
            </c:numRef>
          </c:xVal>
          <c:yVal>
            <c:numRef>
              <c:f>Sheet1!$G$13:$G$3512</c:f>
              <c:numCache>
                <c:formatCode>0.000</c:formatCode>
                <c:ptCount val="3500"/>
                <c:pt idx="0">
                  <c:v>0.60869565217391819</c:v>
                </c:pt>
                <c:pt idx="1">
                  <c:v>0.60894224229962324</c:v>
                </c:pt>
                <c:pt idx="2">
                  <c:v>0.60967641594136268</c:v>
                </c:pt>
                <c:pt idx="3">
                  <c:v>0.61088150991935097</c:v>
                </c:pt>
                <c:pt idx="4">
                  <c:v>0.61253017280543209</c:v>
                </c:pt>
                <c:pt idx="5">
                  <c:v>0.61458498570505848</c:v>
                </c:pt>
                <c:pt idx="6">
                  <c:v>0.61699931153563914</c:v>
                </c:pt>
                <c:pt idx="7">
                  <c:v>0.61971835352553906</c:v>
                </c:pt>
                <c:pt idx="8">
                  <c:v>0.62268039890962079</c:v>
                </c:pt>
                <c:pt idx="9">
                  <c:v>0.62581821959365869</c:v>
                </c:pt>
                <c:pt idx="10">
                  <c:v>0.6290605979974655</c:v>
                </c:pt>
                <c:pt idx="11">
                  <c:v>0.63233394344548488</c:v>
                </c:pt>
                <c:pt idx="12">
                  <c:v>0.6355639624182986</c:v>
                </c:pt>
                <c:pt idx="13">
                  <c:v>0.63867734475630167</c:v>
                </c:pt>
                <c:pt idx="14">
                  <c:v>0.64160342754449706</c:v>
                </c:pt>
                <c:pt idx="15">
                  <c:v>0.64427579891407705</c:v>
                </c:pt>
                <c:pt idx="16">
                  <c:v>0.64663380536013593</c:v>
                </c:pt>
                <c:pt idx="17">
                  <c:v>0.64862392836455318</c:v>
                </c:pt>
                <c:pt idx="18">
                  <c:v>0.65020099907961082</c:v>
                </c:pt>
                <c:pt idx="19">
                  <c:v>0.65132922350323619</c:v>
                </c:pt>
                <c:pt idx="20">
                  <c:v>0.65198299487791256</c:v>
                </c:pt>
                <c:pt idx="21">
                  <c:v>0.65214747487476465</c:v>
                </c:pt>
                <c:pt idx="22">
                  <c:v>0.65181893037181071</c:v>
                </c:pt>
                <c:pt idx="23">
                  <c:v>0.65100481818281652</c:v>
                </c:pt>
                <c:pt idx="24">
                  <c:v>0.64972361581364679</c:v>
                </c:pt>
                <c:pt idx="25">
                  <c:v>0.64800440208735965</c:v>
                </c:pt>
                <c:pt idx="26">
                  <c:v>0.64588619715638562</c:v>
                </c:pt>
                <c:pt idx="27">
                  <c:v>0.64341707688123517</c:v>
                </c:pt>
                <c:pt idx="28">
                  <c:v>0.6406530816762176</c:v>
                </c:pt>
                <c:pt idx="29">
                  <c:v>0.6376569445875937</c:v>
                </c:pt>
                <c:pt idx="30">
                  <c:v>0.63449666747232103</c:v>
                </c:pt>
                <c:pt idx="31">
                  <c:v>0.63124397759321493</c:v>
                </c:pt>
                <c:pt idx="32">
                  <c:v>0.62797269966033964</c:v>
                </c:pt>
                <c:pt idx="33">
                  <c:v>0.62475708026773169</c:v>
                </c:pt>
                <c:pt idx="34">
                  <c:v>0.62167010275477885</c:v>
                </c:pt>
                <c:pt idx="35">
                  <c:v>0.61878183073908655</c:v>
                </c:pt>
                <c:pt idx="36">
                  <c:v>0.61615781791685365</c:v>
                </c:pt>
                <c:pt idx="37">
                  <c:v>0.61385762022272261</c:v>
                </c:pt>
                <c:pt idx="38">
                  <c:v>0.61193344411786288</c:v>
                </c:pt>
                <c:pt idx="39">
                  <c:v>0.61042896168549066</c:v>
                </c:pt>
                <c:pt idx="40">
                  <c:v>0.60937831942696019</c:v>
                </c:pt>
                <c:pt idx="41">
                  <c:v>0.60880536325535473</c:v>
                </c:pt>
                <c:pt idx="42">
                  <c:v>0.60872309727645313</c:v>
                </c:pt>
                <c:pt idx="43">
                  <c:v>0.60913338864090549</c:v>
                </c:pt>
                <c:pt idx="44">
                  <c:v>0.61002692516644641</c:v>
                </c:pt>
                <c:pt idx="45">
                  <c:v>0.61138342669191825</c:v>
                </c:pt>
                <c:pt idx="46">
                  <c:v>0.61317210536617262</c:v>
                </c:pt>
                <c:pt idx="47">
                  <c:v>0.61535236442485342</c:v>
                </c:pt>
                <c:pt idx="48">
                  <c:v>0.61787471959529372</c:v>
                </c:pt>
                <c:pt idx="49">
                  <c:v>0.62068192221681695</c:v>
                </c:pt>
                <c:pt idx="50">
                  <c:v>0.6237102585855836</c:v>
                </c:pt>
                <c:pt idx="51">
                  <c:v>0.62689099603332599</c:v>
                </c:pt>
                <c:pt idx="52">
                  <c:v>0.63015194291908838</c:v>
                </c:pt>
                <c:pt idx="53">
                  <c:v>0.63341908712755868</c:v>
                </c:pt>
                <c:pt idx="54">
                  <c:v>0.63661827588582864</c:v>
                </c:pt>
                <c:pt idx="55">
                  <c:v>0.63967689877257716</c:v>
                </c:pt>
                <c:pt idx="56">
                  <c:v>0.64252553572125937</c:v>
                </c:pt>
                <c:pt idx="57">
                  <c:v>0.64509953261340236</c:v>
                </c:pt>
                <c:pt idx="58">
                  <c:v>0.64734046870143469</c:v>
                </c:pt>
                <c:pt idx="59">
                  <c:v>0.64919748255587006</c:v>
                </c:pt>
                <c:pt idx="60">
                  <c:v>0.65062842644220809</c:v>
                </c:pt>
                <c:pt idx="61">
                  <c:v>0.65160082292747457</c:v>
                </c:pt>
                <c:pt idx="62">
                  <c:v>0.65209260200460595</c:v>
                </c:pt>
                <c:pt idx="63">
                  <c:v>0.65209260200460595</c:v>
                </c:pt>
                <c:pt idx="64">
                  <c:v>0.65160082292747457</c:v>
                </c:pt>
                <c:pt idx="65">
                  <c:v>0.65062842644220809</c:v>
                </c:pt>
                <c:pt idx="66">
                  <c:v>0.64919748255587006</c:v>
                </c:pt>
                <c:pt idx="67">
                  <c:v>0.64734046870143469</c:v>
                </c:pt>
                <c:pt idx="68">
                  <c:v>0.64509953261340247</c:v>
                </c:pt>
                <c:pt idx="69">
                  <c:v>0.64252553572125937</c:v>
                </c:pt>
                <c:pt idx="70">
                  <c:v>0.63967689877257738</c:v>
                </c:pt>
                <c:pt idx="71">
                  <c:v>0.63661827588582864</c:v>
                </c:pt>
                <c:pt idx="72">
                  <c:v>0.63341908712755868</c:v>
                </c:pt>
                <c:pt idx="73">
                  <c:v>0.6301519429190886</c:v>
                </c:pt>
                <c:pt idx="74">
                  <c:v>0.62689099603332599</c:v>
                </c:pt>
                <c:pt idx="75">
                  <c:v>0.6237102585855836</c:v>
                </c:pt>
                <c:pt idx="76">
                  <c:v>0.62068192221681695</c:v>
                </c:pt>
                <c:pt idx="77">
                  <c:v>0.61787471959529372</c:v>
                </c:pt>
                <c:pt idx="78">
                  <c:v>0.61535236442485342</c:v>
                </c:pt>
                <c:pt idx="79">
                  <c:v>0.61317210536617262</c:v>
                </c:pt>
                <c:pt idx="80">
                  <c:v>0.61138342669191825</c:v>
                </c:pt>
                <c:pt idx="81">
                  <c:v>0.61002692516644641</c:v>
                </c:pt>
                <c:pt idx="82">
                  <c:v>0.60913338864090549</c:v>
                </c:pt>
                <c:pt idx="83">
                  <c:v>0.60872309727645313</c:v>
                </c:pt>
                <c:pt idx="84">
                  <c:v>0.60880536325535473</c:v>
                </c:pt>
                <c:pt idx="85">
                  <c:v>0.60937831942696019</c:v>
                </c:pt>
                <c:pt idx="86">
                  <c:v>0.61042896168549066</c:v>
                </c:pt>
                <c:pt idx="87">
                  <c:v>0.61193344411786288</c:v>
                </c:pt>
                <c:pt idx="88">
                  <c:v>0.61385762022272261</c:v>
                </c:pt>
                <c:pt idx="89">
                  <c:v>0.61615781791685365</c:v>
                </c:pt>
                <c:pt idx="90">
                  <c:v>0.61878183073908655</c:v>
                </c:pt>
                <c:pt idx="91">
                  <c:v>0.62167010275477885</c:v>
                </c:pt>
                <c:pt idx="92">
                  <c:v>0.62475708026773169</c:v>
                </c:pt>
                <c:pt idx="93">
                  <c:v>0.62797269966033964</c:v>
                </c:pt>
                <c:pt idx="94">
                  <c:v>0.63124397759321482</c:v>
                </c:pt>
                <c:pt idx="95">
                  <c:v>0.63449666747232092</c:v>
                </c:pt>
                <c:pt idx="96">
                  <c:v>0.63765694458759348</c:v>
                </c:pt>
                <c:pt idx="97">
                  <c:v>0.64065308167621715</c:v>
                </c:pt>
                <c:pt idx="98">
                  <c:v>0.64341707688123517</c:v>
                </c:pt>
                <c:pt idx="99">
                  <c:v>0.64588619715638562</c:v>
                </c:pt>
                <c:pt idx="100">
                  <c:v>0.64800440208735965</c:v>
                </c:pt>
                <c:pt idx="101">
                  <c:v>0.64972361581364679</c:v>
                </c:pt>
                <c:pt idx="102">
                  <c:v>0.65100481818281652</c:v>
                </c:pt>
                <c:pt idx="103">
                  <c:v>0.65181893037181071</c:v>
                </c:pt>
                <c:pt idx="104">
                  <c:v>0.65214747487476465</c:v>
                </c:pt>
                <c:pt idx="105">
                  <c:v>0.65198299487791256</c:v>
                </c:pt>
                <c:pt idx="106">
                  <c:v>0.65132922350323619</c:v>
                </c:pt>
                <c:pt idx="107">
                  <c:v>0.65020099907961093</c:v>
                </c:pt>
                <c:pt idx="108">
                  <c:v>0.64862392836455318</c:v>
                </c:pt>
                <c:pt idx="109">
                  <c:v>0.64663380536013593</c:v>
                </c:pt>
                <c:pt idx="110">
                  <c:v>0.64427579891407705</c:v>
                </c:pt>
                <c:pt idx="111">
                  <c:v>0.64160342754449706</c:v>
                </c:pt>
                <c:pt idx="112">
                  <c:v>0.63867734475630167</c:v>
                </c:pt>
                <c:pt idx="113">
                  <c:v>0.6355639624182986</c:v>
                </c:pt>
                <c:pt idx="114">
                  <c:v>0.63233394344548488</c:v>
                </c:pt>
                <c:pt idx="115">
                  <c:v>0.6290605979974655</c:v>
                </c:pt>
                <c:pt idx="116">
                  <c:v>0.62581821959365869</c:v>
                </c:pt>
                <c:pt idx="117">
                  <c:v>0.62268039890962079</c:v>
                </c:pt>
                <c:pt idx="118">
                  <c:v>0.61971835352553906</c:v>
                </c:pt>
                <c:pt idx="119">
                  <c:v>0.61699931153563925</c:v>
                </c:pt>
                <c:pt idx="120">
                  <c:v>0.61458498570505848</c:v>
                </c:pt>
                <c:pt idx="121">
                  <c:v>0.61253017280543209</c:v>
                </c:pt>
                <c:pt idx="122">
                  <c:v>0.61088150991935097</c:v>
                </c:pt>
                <c:pt idx="123">
                  <c:v>0.60967641594136268</c:v>
                </c:pt>
                <c:pt idx="124">
                  <c:v>0.60894224229962324</c:v>
                </c:pt>
                <c:pt idx="125">
                  <c:v>0.60869565217391819</c:v>
                </c:pt>
                <c:pt idx="126">
                  <c:v>0.60894224229962324</c:v>
                </c:pt>
                <c:pt idx="127">
                  <c:v>0.60967641594136268</c:v>
                </c:pt>
                <c:pt idx="128">
                  <c:v>0.61088150991935097</c:v>
                </c:pt>
                <c:pt idx="129">
                  <c:v>0.61253017280543209</c:v>
                </c:pt>
                <c:pt idx="130">
                  <c:v>0.61458498570505848</c:v>
                </c:pt>
                <c:pt idx="131">
                  <c:v>0.61699931153563914</c:v>
                </c:pt>
                <c:pt idx="132">
                  <c:v>0.61971835352553906</c:v>
                </c:pt>
                <c:pt idx="133">
                  <c:v>0.62268039890962068</c:v>
                </c:pt>
                <c:pt idx="134">
                  <c:v>0.62581821959365869</c:v>
                </c:pt>
                <c:pt idx="135">
                  <c:v>0.6290605979974655</c:v>
                </c:pt>
                <c:pt idx="136">
                  <c:v>0.63233394344548477</c:v>
                </c:pt>
                <c:pt idx="137">
                  <c:v>0.6355639624182986</c:v>
                </c:pt>
                <c:pt idx="138">
                  <c:v>0.63867734475630145</c:v>
                </c:pt>
                <c:pt idx="139">
                  <c:v>0.64160342754449706</c:v>
                </c:pt>
                <c:pt idx="140">
                  <c:v>0.64427579891407694</c:v>
                </c:pt>
                <c:pt idx="141">
                  <c:v>0.64663380536013593</c:v>
                </c:pt>
                <c:pt idx="142">
                  <c:v>0.64862392836455318</c:v>
                </c:pt>
                <c:pt idx="143">
                  <c:v>0.65020099907961082</c:v>
                </c:pt>
                <c:pt idx="144">
                  <c:v>0.65132922350323619</c:v>
                </c:pt>
                <c:pt idx="145">
                  <c:v>0.65198299487791256</c:v>
                </c:pt>
                <c:pt idx="146">
                  <c:v>0.65214747487476465</c:v>
                </c:pt>
                <c:pt idx="147">
                  <c:v>0.65181893037181071</c:v>
                </c:pt>
                <c:pt idx="148">
                  <c:v>0.65100481818281652</c:v>
                </c:pt>
                <c:pt idx="149">
                  <c:v>0.64972361581364679</c:v>
                </c:pt>
                <c:pt idx="150">
                  <c:v>0.64800440208735965</c:v>
                </c:pt>
                <c:pt idx="151">
                  <c:v>0.64588619715638573</c:v>
                </c:pt>
                <c:pt idx="152">
                  <c:v>0.64341707688123517</c:v>
                </c:pt>
                <c:pt idx="153">
                  <c:v>0.6406530816762176</c:v>
                </c:pt>
                <c:pt idx="154">
                  <c:v>0.6376569445875937</c:v>
                </c:pt>
                <c:pt idx="155">
                  <c:v>0.63449666747232103</c:v>
                </c:pt>
                <c:pt idx="156">
                  <c:v>0.63124397759321504</c:v>
                </c:pt>
                <c:pt idx="157">
                  <c:v>0.62797269966033964</c:v>
                </c:pt>
                <c:pt idx="158">
                  <c:v>0.6247570802677318</c:v>
                </c:pt>
                <c:pt idx="159">
                  <c:v>0.62167010275477885</c:v>
                </c:pt>
                <c:pt idx="160">
                  <c:v>0.61878183073908666</c:v>
                </c:pt>
                <c:pt idx="161">
                  <c:v>0.61615781791685365</c:v>
                </c:pt>
                <c:pt idx="162">
                  <c:v>0.61385762022272261</c:v>
                </c:pt>
                <c:pt idx="163">
                  <c:v>0.61193344411786299</c:v>
                </c:pt>
                <c:pt idx="164">
                  <c:v>0.61042896168549066</c:v>
                </c:pt>
                <c:pt idx="165">
                  <c:v>0.60937831942696019</c:v>
                </c:pt>
                <c:pt idx="166">
                  <c:v>0.60880536325535473</c:v>
                </c:pt>
                <c:pt idx="167">
                  <c:v>0.60872309727645313</c:v>
                </c:pt>
                <c:pt idx="168">
                  <c:v>0.60913338864090549</c:v>
                </c:pt>
                <c:pt idx="169">
                  <c:v>0.61002692516644641</c:v>
                </c:pt>
                <c:pt idx="170">
                  <c:v>0.61138342669191825</c:v>
                </c:pt>
                <c:pt idx="171">
                  <c:v>0.61317210536617262</c:v>
                </c:pt>
                <c:pt idx="172">
                  <c:v>0.61535236442485342</c:v>
                </c:pt>
                <c:pt idx="173">
                  <c:v>0.61787471959529372</c:v>
                </c:pt>
                <c:pt idx="174">
                  <c:v>0.62068192221681695</c:v>
                </c:pt>
                <c:pt idx="175">
                  <c:v>0.6237102585855836</c:v>
                </c:pt>
                <c:pt idx="176">
                  <c:v>0.62689099603332599</c:v>
                </c:pt>
                <c:pt idx="177">
                  <c:v>0.63015194291908838</c:v>
                </c:pt>
                <c:pt idx="178">
                  <c:v>0.63341908712755868</c:v>
                </c:pt>
                <c:pt idx="179">
                  <c:v>0.63661827588582864</c:v>
                </c:pt>
                <c:pt idx="180">
                  <c:v>0.63967689877257705</c:v>
                </c:pt>
                <c:pt idx="181">
                  <c:v>0.64252553572125937</c:v>
                </c:pt>
                <c:pt idx="182">
                  <c:v>0.64509953261340236</c:v>
                </c:pt>
                <c:pt idx="183">
                  <c:v>0.64734046870143469</c:v>
                </c:pt>
                <c:pt idx="184">
                  <c:v>0.64919748255587006</c:v>
                </c:pt>
                <c:pt idx="185">
                  <c:v>0.65062842644220809</c:v>
                </c:pt>
                <c:pt idx="186">
                  <c:v>0.65160082292747457</c:v>
                </c:pt>
                <c:pt idx="187">
                  <c:v>0.65209260200460595</c:v>
                </c:pt>
                <c:pt idx="188">
                  <c:v>0.65209260200460595</c:v>
                </c:pt>
                <c:pt idx="189">
                  <c:v>0.65160082292747457</c:v>
                </c:pt>
                <c:pt idx="190">
                  <c:v>0.65062842644220809</c:v>
                </c:pt>
                <c:pt idx="191">
                  <c:v>0.64919748255587006</c:v>
                </c:pt>
                <c:pt idx="192">
                  <c:v>0.64734046870143469</c:v>
                </c:pt>
                <c:pt idx="193">
                  <c:v>0.64509953261340247</c:v>
                </c:pt>
                <c:pt idx="194">
                  <c:v>0.64252553572125937</c:v>
                </c:pt>
                <c:pt idx="195">
                  <c:v>0.63967689877257738</c:v>
                </c:pt>
                <c:pt idx="196">
                  <c:v>0.63661827588582864</c:v>
                </c:pt>
                <c:pt idx="197">
                  <c:v>0.63341908712755879</c:v>
                </c:pt>
                <c:pt idx="198">
                  <c:v>0.6301519429190886</c:v>
                </c:pt>
                <c:pt idx="199">
                  <c:v>0.62689099603332599</c:v>
                </c:pt>
                <c:pt idx="200">
                  <c:v>0.6237102585855836</c:v>
                </c:pt>
                <c:pt idx="201">
                  <c:v>0.62068192221681695</c:v>
                </c:pt>
                <c:pt idx="202">
                  <c:v>0.61787471959529372</c:v>
                </c:pt>
                <c:pt idx="203">
                  <c:v>0.61535236442485342</c:v>
                </c:pt>
                <c:pt idx="204">
                  <c:v>0.61317210536617262</c:v>
                </c:pt>
                <c:pt idx="205">
                  <c:v>0.61138342669191825</c:v>
                </c:pt>
                <c:pt idx="206">
                  <c:v>0.61002692516644652</c:v>
                </c:pt>
                <c:pt idx="207">
                  <c:v>0.60913338864090549</c:v>
                </c:pt>
                <c:pt idx="208">
                  <c:v>0.60872309727645313</c:v>
                </c:pt>
                <c:pt idx="209">
                  <c:v>0.60880536325535473</c:v>
                </c:pt>
                <c:pt idx="210">
                  <c:v>0.60937831942696019</c:v>
                </c:pt>
                <c:pt idx="211">
                  <c:v>0.61042896168549066</c:v>
                </c:pt>
                <c:pt idx="212">
                  <c:v>0.61193344411786288</c:v>
                </c:pt>
                <c:pt idx="213">
                  <c:v>0.61385762022272261</c:v>
                </c:pt>
                <c:pt idx="214">
                  <c:v>0.61615781791685365</c:v>
                </c:pt>
                <c:pt idx="215">
                  <c:v>0.61878183073908644</c:v>
                </c:pt>
                <c:pt idx="216">
                  <c:v>0.62167010275477885</c:v>
                </c:pt>
                <c:pt idx="217">
                  <c:v>0.62475708026773169</c:v>
                </c:pt>
                <c:pt idx="218">
                  <c:v>0.62797269966033964</c:v>
                </c:pt>
                <c:pt idx="219">
                  <c:v>0.63124397759321482</c:v>
                </c:pt>
                <c:pt idx="220">
                  <c:v>0.63449666747232092</c:v>
                </c:pt>
                <c:pt idx="221">
                  <c:v>0.6376569445875937</c:v>
                </c:pt>
                <c:pt idx="222">
                  <c:v>0.64065308167621715</c:v>
                </c:pt>
                <c:pt idx="223">
                  <c:v>0.64341707688123506</c:v>
                </c:pt>
                <c:pt idx="224">
                  <c:v>0.64588619715638562</c:v>
                </c:pt>
                <c:pt idx="225">
                  <c:v>0.64800440208735965</c:v>
                </c:pt>
                <c:pt idx="226">
                  <c:v>0.64972361581364679</c:v>
                </c:pt>
                <c:pt idx="227">
                  <c:v>0.65100481818281652</c:v>
                </c:pt>
                <c:pt idx="228">
                  <c:v>0.65181893037181071</c:v>
                </c:pt>
                <c:pt idx="229">
                  <c:v>0.65214747487476465</c:v>
                </c:pt>
                <c:pt idx="230">
                  <c:v>0.65198299487791256</c:v>
                </c:pt>
                <c:pt idx="231">
                  <c:v>0.65132922350323619</c:v>
                </c:pt>
                <c:pt idx="232">
                  <c:v>0.65020099907961093</c:v>
                </c:pt>
                <c:pt idx="233">
                  <c:v>0.64862392836455318</c:v>
                </c:pt>
                <c:pt idx="234">
                  <c:v>0.64663380536013593</c:v>
                </c:pt>
                <c:pt idx="235">
                  <c:v>0.64427579891407705</c:v>
                </c:pt>
                <c:pt idx="236">
                  <c:v>0.64160342754449706</c:v>
                </c:pt>
                <c:pt idx="237">
                  <c:v>0.63867734475630167</c:v>
                </c:pt>
                <c:pt idx="238">
                  <c:v>0.6355639624182986</c:v>
                </c:pt>
                <c:pt idx="239">
                  <c:v>0.63233394344548499</c:v>
                </c:pt>
                <c:pt idx="240">
                  <c:v>0.6290605979974655</c:v>
                </c:pt>
                <c:pt idx="241">
                  <c:v>0.62581821959365869</c:v>
                </c:pt>
                <c:pt idx="242">
                  <c:v>0.62268039890962079</c:v>
                </c:pt>
                <c:pt idx="243">
                  <c:v>0.61971835352553928</c:v>
                </c:pt>
                <c:pt idx="244">
                  <c:v>0.61699931153563925</c:v>
                </c:pt>
                <c:pt idx="245">
                  <c:v>0.61458498570505871</c:v>
                </c:pt>
                <c:pt idx="246">
                  <c:v>0.6125301728054322</c:v>
                </c:pt>
                <c:pt idx="247">
                  <c:v>0.61088150991935097</c:v>
                </c:pt>
                <c:pt idx="248">
                  <c:v>0.60967641594136268</c:v>
                </c:pt>
                <c:pt idx="249">
                  <c:v>0.60894224229962324</c:v>
                </c:pt>
                <c:pt idx="250">
                  <c:v>0.60869565217391819</c:v>
                </c:pt>
                <c:pt idx="251">
                  <c:v>0.60894224229962324</c:v>
                </c:pt>
                <c:pt idx="252">
                  <c:v>0.60967641594136268</c:v>
                </c:pt>
                <c:pt idx="253">
                  <c:v>0.61088150991935086</c:v>
                </c:pt>
                <c:pt idx="254">
                  <c:v>0.61253017280543209</c:v>
                </c:pt>
                <c:pt idx="255">
                  <c:v>0.61458498570505837</c:v>
                </c:pt>
                <c:pt idx="256">
                  <c:v>0.61699931153563914</c:v>
                </c:pt>
                <c:pt idx="257">
                  <c:v>0.61971835352553906</c:v>
                </c:pt>
                <c:pt idx="258">
                  <c:v>0.62268039890962068</c:v>
                </c:pt>
                <c:pt idx="259">
                  <c:v>0.62581821959365846</c:v>
                </c:pt>
                <c:pt idx="260">
                  <c:v>0.6290605979974655</c:v>
                </c:pt>
                <c:pt idx="261">
                  <c:v>0.63233394344548477</c:v>
                </c:pt>
                <c:pt idx="262">
                  <c:v>0.6355639624182986</c:v>
                </c:pt>
                <c:pt idx="263">
                  <c:v>0.63867734475630145</c:v>
                </c:pt>
                <c:pt idx="264">
                  <c:v>0.64160342754449706</c:v>
                </c:pt>
                <c:pt idx="265">
                  <c:v>0.64427579891407682</c:v>
                </c:pt>
                <c:pt idx="266">
                  <c:v>0.64663380536013582</c:v>
                </c:pt>
                <c:pt idx="267">
                  <c:v>0.64862392836455296</c:v>
                </c:pt>
                <c:pt idx="268">
                  <c:v>0.65020099907961082</c:v>
                </c:pt>
                <c:pt idx="269">
                  <c:v>0.65132922350323619</c:v>
                </c:pt>
                <c:pt idx="270">
                  <c:v>0.65198299487791256</c:v>
                </c:pt>
                <c:pt idx="271">
                  <c:v>0.65214747487476465</c:v>
                </c:pt>
                <c:pt idx="272">
                  <c:v>0.65181893037181071</c:v>
                </c:pt>
                <c:pt idx="273">
                  <c:v>0.65100481818281652</c:v>
                </c:pt>
                <c:pt idx="274">
                  <c:v>0.64972361581364679</c:v>
                </c:pt>
                <c:pt idx="275">
                  <c:v>0.64800440208735965</c:v>
                </c:pt>
                <c:pt idx="276">
                  <c:v>0.64588619715638573</c:v>
                </c:pt>
                <c:pt idx="277">
                  <c:v>0.64341707688123517</c:v>
                </c:pt>
                <c:pt idx="278">
                  <c:v>0.6406530816762176</c:v>
                </c:pt>
                <c:pt idx="279">
                  <c:v>0.6376569445875937</c:v>
                </c:pt>
                <c:pt idx="280">
                  <c:v>0.63449666747232114</c:v>
                </c:pt>
                <c:pt idx="281">
                  <c:v>0.63124397759321504</c:v>
                </c:pt>
                <c:pt idx="282">
                  <c:v>0.62797269966033964</c:v>
                </c:pt>
                <c:pt idx="283">
                  <c:v>0.62475708026773191</c:v>
                </c:pt>
                <c:pt idx="284">
                  <c:v>0.62167010275477885</c:v>
                </c:pt>
                <c:pt idx="285">
                  <c:v>0.61878183073908666</c:v>
                </c:pt>
                <c:pt idx="286">
                  <c:v>0.61615781791685365</c:v>
                </c:pt>
                <c:pt idx="287">
                  <c:v>0.61385762022272272</c:v>
                </c:pt>
                <c:pt idx="288">
                  <c:v>0.61193344411786299</c:v>
                </c:pt>
                <c:pt idx="289">
                  <c:v>0.61042896168549066</c:v>
                </c:pt>
                <c:pt idx="290">
                  <c:v>0.60937831942696019</c:v>
                </c:pt>
                <c:pt idx="291">
                  <c:v>0.60880536325535473</c:v>
                </c:pt>
                <c:pt idx="292">
                  <c:v>0.60872309727645313</c:v>
                </c:pt>
                <c:pt idx="293">
                  <c:v>0.60913338864090549</c:v>
                </c:pt>
                <c:pt idx="294">
                  <c:v>0.6100269251664463</c:v>
                </c:pt>
                <c:pt idx="295">
                  <c:v>0.61138342669191825</c:v>
                </c:pt>
                <c:pt idx="296">
                  <c:v>0.61317210536617262</c:v>
                </c:pt>
                <c:pt idx="297">
                  <c:v>0.61535236442485342</c:v>
                </c:pt>
                <c:pt idx="298">
                  <c:v>0.61787471959529372</c:v>
                </c:pt>
                <c:pt idx="299">
                  <c:v>0.62068192221681695</c:v>
                </c:pt>
                <c:pt idx="300">
                  <c:v>0.6237102585855836</c:v>
                </c:pt>
                <c:pt idx="301">
                  <c:v>0.62689099603332576</c:v>
                </c:pt>
                <c:pt idx="302">
                  <c:v>0.63015194291908838</c:v>
                </c:pt>
                <c:pt idx="303">
                  <c:v>0.63341908712755868</c:v>
                </c:pt>
                <c:pt idx="304">
                  <c:v>0.63661827588582864</c:v>
                </c:pt>
                <c:pt idx="305">
                  <c:v>0.63967689877257705</c:v>
                </c:pt>
                <c:pt idx="306">
                  <c:v>0.64252553572125926</c:v>
                </c:pt>
                <c:pt idx="307">
                  <c:v>0.64509953261340236</c:v>
                </c:pt>
                <c:pt idx="308">
                  <c:v>0.64734046870143469</c:v>
                </c:pt>
                <c:pt idx="309">
                  <c:v>0.64919748255587006</c:v>
                </c:pt>
                <c:pt idx="310">
                  <c:v>0.65062842644220809</c:v>
                </c:pt>
                <c:pt idx="311">
                  <c:v>0.65160082292747457</c:v>
                </c:pt>
                <c:pt idx="312">
                  <c:v>0.65209260200460595</c:v>
                </c:pt>
                <c:pt idx="313">
                  <c:v>0.65209260200460595</c:v>
                </c:pt>
                <c:pt idx="314">
                  <c:v>0.65160082292747457</c:v>
                </c:pt>
                <c:pt idx="315">
                  <c:v>0.65062842644220809</c:v>
                </c:pt>
                <c:pt idx="316">
                  <c:v>0.64919748255587006</c:v>
                </c:pt>
                <c:pt idx="317">
                  <c:v>0.64734046870143469</c:v>
                </c:pt>
                <c:pt idx="318">
                  <c:v>0.64509953261340247</c:v>
                </c:pt>
                <c:pt idx="319">
                  <c:v>0.64252553572125959</c:v>
                </c:pt>
                <c:pt idx="320">
                  <c:v>0.63967689877257738</c:v>
                </c:pt>
                <c:pt idx="321">
                  <c:v>0.63661827588582964</c:v>
                </c:pt>
                <c:pt idx="322">
                  <c:v>0.63341908712755879</c:v>
                </c:pt>
                <c:pt idx="323">
                  <c:v>0.63015194291908871</c:v>
                </c:pt>
                <c:pt idx="324">
                  <c:v>0.62689099603332621</c:v>
                </c:pt>
                <c:pt idx="325">
                  <c:v>0.6237102585855836</c:v>
                </c:pt>
                <c:pt idx="326">
                  <c:v>0.62068192221681706</c:v>
                </c:pt>
                <c:pt idx="327">
                  <c:v>0.61787471959529372</c:v>
                </c:pt>
                <c:pt idx="328">
                  <c:v>0.61535236442485342</c:v>
                </c:pt>
                <c:pt idx="329">
                  <c:v>0.61317210536617262</c:v>
                </c:pt>
                <c:pt idx="330">
                  <c:v>0.6113834266919187</c:v>
                </c:pt>
                <c:pt idx="331">
                  <c:v>0.61002692516644652</c:v>
                </c:pt>
                <c:pt idx="332">
                  <c:v>0.60913338864090549</c:v>
                </c:pt>
                <c:pt idx="333">
                  <c:v>0.60872309727645313</c:v>
                </c:pt>
                <c:pt idx="334">
                  <c:v>0.60880536325535473</c:v>
                </c:pt>
                <c:pt idx="335">
                  <c:v>0.60937831942696019</c:v>
                </c:pt>
                <c:pt idx="336">
                  <c:v>0.61042896168549066</c:v>
                </c:pt>
                <c:pt idx="337">
                  <c:v>0.61193344411786288</c:v>
                </c:pt>
                <c:pt idx="338">
                  <c:v>0.61385762022272261</c:v>
                </c:pt>
                <c:pt idx="339">
                  <c:v>0.61615781791685365</c:v>
                </c:pt>
                <c:pt idx="340">
                  <c:v>0.61878183073908655</c:v>
                </c:pt>
                <c:pt idx="341">
                  <c:v>0.62167010275477874</c:v>
                </c:pt>
                <c:pt idx="342">
                  <c:v>0.62475708026773169</c:v>
                </c:pt>
                <c:pt idx="343">
                  <c:v>0.62797269966033964</c:v>
                </c:pt>
                <c:pt idx="344">
                  <c:v>0.63124397759321482</c:v>
                </c:pt>
                <c:pt idx="345">
                  <c:v>0.63449666747232081</c:v>
                </c:pt>
                <c:pt idx="346">
                  <c:v>0.63765694458759326</c:v>
                </c:pt>
                <c:pt idx="347">
                  <c:v>0.64065308167621715</c:v>
                </c:pt>
                <c:pt idx="348">
                  <c:v>0.64341707688123451</c:v>
                </c:pt>
                <c:pt idx="349">
                  <c:v>0.64588619715638562</c:v>
                </c:pt>
                <c:pt idx="350">
                  <c:v>0.64800440208735965</c:v>
                </c:pt>
                <c:pt idx="351">
                  <c:v>0.64972361581364679</c:v>
                </c:pt>
                <c:pt idx="352">
                  <c:v>0.65100481818281652</c:v>
                </c:pt>
                <c:pt idx="353">
                  <c:v>0.65181893037181071</c:v>
                </c:pt>
                <c:pt idx="354">
                  <c:v>0.65214747487476465</c:v>
                </c:pt>
                <c:pt idx="355">
                  <c:v>0.65198299487791256</c:v>
                </c:pt>
                <c:pt idx="356">
                  <c:v>0.65132922350323619</c:v>
                </c:pt>
                <c:pt idx="357">
                  <c:v>0.65020099907961093</c:v>
                </c:pt>
                <c:pt idx="358">
                  <c:v>0.64862392836455318</c:v>
                </c:pt>
                <c:pt idx="359">
                  <c:v>0.64663380536013593</c:v>
                </c:pt>
                <c:pt idx="360">
                  <c:v>0.64427579891407716</c:v>
                </c:pt>
                <c:pt idx="361">
                  <c:v>0.64160342754449706</c:v>
                </c:pt>
                <c:pt idx="362">
                  <c:v>0.63867734475630167</c:v>
                </c:pt>
                <c:pt idx="363">
                  <c:v>0.6355639624182986</c:v>
                </c:pt>
                <c:pt idx="364">
                  <c:v>0.63233394344548499</c:v>
                </c:pt>
                <c:pt idx="365">
                  <c:v>0.6290605979974655</c:v>
                </c:pt>
                <c:pt idx="366">
                  <c:v>0.62581821959365869</c:v>
                </c:pt>
                <c:pt idx="367">
                  <c:v>0.62268039890962068</c:v>
                </c:pt>
                <c:pt idx="368">
                  <c:v>0.61971835352553928</c:v>
                </c:pt>
                <c:pt idx="369">
                  <c:v>0.61699931153563925</c:v>
                </c:pt>
                <c:pt idx="370">
                  <c:v>0.61458498570505893</c:v>
                </c:pt>
                <c:pt idx="371">
                  <c:v>0.6125301728054322</c:v>
                </c:pt>
                <c:pt idx="372">
                  <c:v>0.61088150991935108</c:v>
                </c:pt>
                <c:pt idx="373">
                  <c:v>0.60967641594136268</c:v>
                </c:pt>
                <c:pt idx="374">
                  <c:v>0.60894224229962324</c:v>
                </c:pt>
                <c:pt idx="375">
                  <c:v>0.60869565217391819</c:v>
                </c:pt>
                <c:pt idx="376">
                  <c:v>0.60894224229962324</c:v>
                </c:pt>
                <c:pt idx="377">
                  <c:v>0.60967641594136268</c:v>
                </c:pt>
                <c:pt idx="378">
                  <c:v>0.61088150991935086</c:v>
                </c:pt>
                <c:pt idx="379">
                  <c:v>0.61253017280543209</c:v>
                </c:pt>
                <c:pt idx="380">
                  <c:v>0.61458498570505837</c:v>
                </c:pt>
                <c:pt idx="381">
                  <c:v>0.61699931153563914</c:v>
                </c:pt>
                <c:pt idx="382">
                  <c:v>0.61971835352553895</c:v>
                </c:pt>
                <c:pt idx="383">
                  <c:v>0.62268039890962068</c:v>
                </c:pt>
                <c:pt idx="384">
                  <c:v>0.62581821959365846</c:v>
                </c:pt>
                <c:pt idx="385">
                  <c:v>0.6290605979974655</c:v>
                </c:pt>
                <c:pt idx="386">
                  <c:v>0.63233394344548477</c:v>
                </c:pt>
                <c:pt idx="387">
                  <c:v>0.6355639624182986</c:v>
                </c:pt>
                <c:pt idx="388">
                  <c:v>0.63867734475630145</c:v>
                </c:pt>
                <c:pt idx="389">
                  <c:v>0.64160342754449695</c:v>
                </c:pt>
                <c:pt idx="390">
                  <c:v>0.64427579891407682</c:v>
                </c:pt>
                <c:pt idx="391">
                  <c:v>0.64663380536013593</c:v>
                </c:pt>
                <c:pt idx="392">
                  <c:v>0.64862392836455296</c:v>
                </c:pt>
                <c:pt idx="393">
                  <c:v>0.65020099907961071</c:v>
                </c:pt>
                <c:pt idx="394">
                  <c:v>0.65132922350323619</c:v>
                </c:pt>
                <c:pt idx="395">
                  <c:v>0.65198299487791256</c:v>
                </c:pt>
                <c:pt idx="396">
                  <c:v>0.65214747487476465</c:v>
                </c:pt>
                <c:pt idx="397">
                  <c:v>0.65181893037181071</c:v>
                </c:pt>
                <c:pt idx="398">
                  <c:v>0.65100481818281652</c:v>
                </c:pt>
                <c:pt idx="399">
                  <c:v>0.64972361581364679</c:v>
                </c:pt>
                <c:pt idx="400">
                  <c:v>0.64800440208735965</c:v>
                </c:pt>
                <c:pt idx="401">
                  <c:v>0.64588619715638573</c:v>
                </c:pt>
                <c:pt idx="402">
                  <c:v>0.64341707688123528</c:v>
                </c:pt>
                <c:pt idx="403">
                  <c:v>0.6406530816762176</c:v>
                </c:pt>
                <c:pt idx="404">
                  <c:v>0.63765694458759381</c:v>
                </c:pt>
                <c:pt idx="405">
                  <c:v>0.63449666747232114</c:v>
                </c:pt>
                <c:pt idx="406">
                  <c:v>0.63124397759321504</c:v>
                </c:pt>
                <c:pt idx="407">
                  <c:v>0.62797269966033964</c:v>
                </c:pt>
                <c:pt idx="408">
                  <c:v>0.62475708026773169</c:v>
                </c:pt>
                <c:pt idx="409">
                  <c:v>0.62167010275477885</c:v>
                </c:pt>
                <c:pt idx="410">
                  <c:v>0.61878183073908666</c:v>
                </c:pt>
                <c:pt idx="411">
                  <c:v>0.61615781791685365</c:v>
                </c:pt>
                <c:pt idx="412">
                  <c:v>0.61385762022272272</c:v>
                </c:pt>
                <c:pt idx="413">
                  <c:v>0.61193344411786299</c:v>
                </c:pt>
                <c:pt idx="414">
                  <c:v>0.61042896168549066</c:v>
                </c:pt>
                <c:pt idx="415">
                  <c:v>0.60937831942696019</c:v>
                </c:pt>
                <c:pt idx="416">
                  <c:v>0.60880536325535473</c:v>
                </c:pt>
                <c:pt idx="417">
                  <c:v>0.60872309727645313</c:v>
                </c:pt>
                <c:pt idx="418">
                  <c:v>0.60913338864090538</c:v>
                </c:pt>
                <c:pt idx="419">
                  <c:v>0.6100269251664463</c:v>
                </c:pt>
                <c:pt idx="420">
                  <c:v>0.61138342669191825</c:v>
                </c:pt>
                <c:pt idx="421">
                  <c:v>0.61317210536617262</c:v>
                </c:pt>
                <c:pt idx="422">
                  <c:v>0.61535236442485342</c:v>
                </c:pt>
                <c:pt idx="423">
                  <c:v>0.61787471959529361</c:v>
                </c:pt>
                <c:pt idx="424">
                  <c:v>0.62068192221681684</c:v>
                </c:pt>
                <c:pt idx="425">
                  <c:v>0.6237102585855836</c:v>
                </c:pt>
                <c:pt idx="426">
                  <c:v>0.62689099603332599</c:v>
                </c:pt>
                <c:pt idx="427">
                  <c:v>0.6301519429190886</c:v>
                </c:pt>
                <c:pt idx="428">
                  <c:v>0.63341908712755868</c:v>
                </c:pt>
                <c:pt idx="429">
                  <c:v>0.63661827588582864</c:v>
                </c:pt>
                <c:pt idx="430">
                  <c:v>0.63967689877257694</c:v>
                </c:pt>
                <c:pt idx="431">
                  <c:v>0.64252553572125859</c:v>
                </c:pt>
                <c:pt idx="432">
                  <c:v>0.64509953261340236</c:v>
                </c:pt>
                <c:pt idx="433">
                  <c:v>0.64734046870143469</c:v>
                </c:pt>
                <c:pt idx="434">
                  <c:v>0.64919748255587006</c:v>
                </c:pt>
                <c:pt idx="435">
                  <c:v>0.65062842644220775</c:v>
                </c:pt>
                <c:pt idx="436">
                  <c:v>0.65160082292747457</c:v>
                </c:pt>
                <c:pt idx="437">
                  <c:v>0.65209260200460595</c:v>
                </c:pt>
                <c:pt idx="438">
                  <c:v>0.65209260200460595</c:v>
                </c:pt>
                <c:pt idx="439">
                  <c:v>0.65160082292747457</c:v>
                </c:pt>
                <c:pt idx="440">
                  <c:v>0.65062842644220809</c:v>
                </c:pt>
                <c:pt idx="441">
                  <c:v>0.64919748255587006</c:v>
                </c:pt>
                <c:pt idx="442">
                  <c:v>0.64734046870143469</c:v>
                </c:pt>
                <c:pt idx="443">
                  <c:v>0.64509953261340258</c:v>
                </c:pt>
                <c:pt idx="444">
                  <c:v>0.64252553572125937</c:v>
                </c:pt>
                <c:pt idx="445">
                  <c:v>0.63967689877257772</c:v>
                </c:pt>
                <c:pt idx="446">
                  <c:v>0.63661827588582875</c:v>
                </c:pt>
                <c:pt idx="447">
                  <c:v>0.63341908712755901</c:v>
                </c:pt>
                <c:pt idx="448">
                  <c:v>0.63015194291908871</c:v>
                </c:pt>
                <c:pt idx="449">
                  <c:v>0.62689099603332621</c:v>
                </c:pt>
                <c:pt idx="450">
                  <c:v>0.62371025858558404</c:v>
                </c:pt>
                <c:pt idx="451">
                  <c:v>0.62068192221681706</c:v>
                </c:pt>
                <c:pt idx="452">
                  <c:v>0.61787471959529372</c:v>
                </c:pt>
                <c:pt idx="453">
                  <c:v>0.61535236442485342</c:v>
                </c:pt>
                <c:pt idx="454">
                  <c:v>0.61317210536617262</c:v>
                </c:pt>
                <c:pt idx="455">
                  <c:v>0.6113834266919187</c:v>
                </c:pt>
                <c:pt idx="456">
                  <c:v>0.61002692516644652</c:v>
                </c:pt>
                <c:pt idx="457">
                  <c:v>0.60913338864090549</c:v>
                </c:pt>
                <c:pt idx="458">
                  <c:v>0.60872309727645313</c:v>
                </c:pt>
                <c:pt idx="459">
                  <c:v>0.60880536325535473</c:v>
                </c:pt>
                <c:pt idx="460">
                  <c:v>0.60937831942696008</c:v>
                </c:pt>
                <c:pt idx="461">
                  <c:v>0.61042896168549066</c:v>
                </c:pt>
                <c:pt idx="462">
                  <c:v>0.61193344411786277</c:v>
                </c:pt>
                <c:pt idx="463">
                  <c:v>0.61385762022272261</c:v>
                </c:pt>
                <c:pt idx="464">
                  <c:v>0.61615781791685365</c:v>
                </c:pt>
                <c:pt idx="465">
                  <c:v>0.61878183073908632</c:v>
                </c:pt>
                <c:pt idx="466">
                  <c:v>0.62167010275477874</c:v>
                </c:pt>
                <c:pt idx="467">
                  <c:v>0.62475708026773169</c:v>
                </c:pt>
                <c:pt idx="468">
                  <c:v>0.62797269966033964</c:v>
                </c:pt>
                <c:pt idx="469">
                  <c:v>0.63124397759321482</c:v>
                </c:pt>
                <c:pt idx="470">
                  <c:v>0.63449666747232081</c:v>
                </c:pt>
                <c:pt idx="471">
                  <c:v>0.63765694458759348</c:v>
                </c:pt>
                <c:pt idx="472">
                  <c:v>0.64065308167621704</c:v>
                </c:pt>
                <c:pt idx="473">
                  <c:v>0.64341707688123506</c:v>
                </c:pt>
                <c:pt idx="474">
                  <c:v>0.64588619715638562</c:v>
                </c:pt>
                <c:pt idx="475">
                  <c:v>0.64800440208735965</c:v>
                </c:pt>
                <c:pt idx="476">
                  <c:v>0.64972361581364679</c:v>
                </c:pt>
                <c:pt idx="477">
                  <c:v>0.6510048181828163</c:v>
                </c:pt>
                <c:pt idx="478">
                  <c:v>0.65181893037181071</c:v>
                </c:pt>
                <c:pt idx="479">
                  <c:v>0.65214747487476465</c:v>
                </c:pt>
                <c:pt idx="480">
                  <c:v>0.65198299487791256</c:v>
                </c:pt>
                <c:pt idx="481">
                  <c:v>0.65132922350323619</c:v>
                </c:pt>
                <c:pt idx="482">
                  <c:v>0.65020099907961093</c:v>
                </c:pt>
                <c:pt idx="483">
                  <c:v>0.64862392836455318</c:v>
                </c:pt>
                <c:pt idx="484">
                  <c:v>0.64663380536013604</c:v>
                </c:pt>
                <c:pt idx="485">
                  <c:v>0.64427579891407705</c:v>
                </c:pt>
                <c:pt idx="486">
                  <c:v>0.6416034275444974</c:v>
                </c:pt>
                <c:pt idx="487">
                  <c:v>0.63867734475630167</c:v>
                </c:pt>
                <c:pt idx="488">
                  <c:v>0.6355639624182986</c:v>
                </c:pt>
                <c:pt idx="489">
                  <c:v>0.63233394344548521</c:v>
                </c:pt>
                <c:pt idx="490">
                  <c:v>0.6290605979974655</c:v>
                </c:pt>
                <c:pt idx="491">
                  <c:v>0.62581821959365891</c:v>
                </c:pt>
                <c:pt idx="492">
                  <c:v>0.62268039890962101</c:v>
                </c:pt>
                <c:pt idx="493">
                  <c:v>0.61971835352553928</c:v>
                </c:pt>
                <c:pt idx="494">
                  <c:v>0.61699931153563925</c:v>
                </c:pt>
                <c:pt idx="495">
                  <c:v>0.61458498570505848</c:v>
                </c:pt>
                <c:pt idx="496">
                  <c:v>0.6125301728054322</c:v>
                </c:pt>
                <c:pt idx="497">
                  <c:v>0.61088150991935108</c:v>
                </c:pt>
                <c:pt idx="498">
                  <c:v>0.60967641594136268</c:v>
                </c:pt>
                <c:pt idx="499">
                  <c:v>0.60894224229962324</c:v>
                </c:pt>
                <c:pt idx="500">
                  <c:v>2.5837840334610216</c:v>
                </c:pt>
                <c:pt idx="501">
                  <c:v>2.6225074572687235</c:v>
                </c:pt>
                <c:pt idx="502">
                  <c:v>2.6614998315481677</c:v>
                </c:pt>
                <c:pt idx="503">
                  <c:v>2.700527102391852</c:v>
                </c:pt>
                <c:pt idx="504">
                  <c:v>2.7393470052179292</c:v>
                </c:pt>
                <c:pt idx="505">
                  <c:v>2.7777109067316612</c:v>
                </c:pt>
                <c:pt idx="506">
                  <c:v>2.8153658543660387</c:v>
                </c:pt>
                <c:pt idx="507">
                  <c:v>2.8520568071065977</c:v>
                </c:pt>
                <c:pt idx="508">
                  <c:v>2.8875290170146455</c:v>
                </c:pt>
                <c:pt idx="509">
                  <c:v>2.9215305267560292</c:v>
                </c:pt>
                <c:pt idx="510">
                  <c:v>2.953814745112695</c:v>
                </c:pt>
                <c:pt idx="511">
                  <c:v>2.9841430598812253</c:v>
                </c:pt>
                <c:pt idx="512">
                  <c:v>3.0122874458096573</c:v>
                </c:pt>
                <c:pt idx="513">
                  <c:v>3.0380330243354408</c:v>
                </c:pt>
                <c:pt idx="514">
                  <c:v>3.061180531890201</c:v>
                </c:pt>
                <c:pt idx="515">
                  <c:v>3.0815486544358586</c:v>
                </c:pt>
                <c:pt idx="516">
                  <c:v>3.0989761876794182</c:v>
                </c:pt>
                <c:pt idx="517">
                  <c:v>3.1133239850454202</c:v>
                </c:pt>
                <c:pt idx="518">
                  <c:v>3.1244766589153481</c:v>
                </c:pt>
                <c:pt idx="519">
                  <c:v>3.1323440047998377</c:v>
                </c:pt>
                <c:pt idx="520">
                  <c:v>3.136862122908969</c:v>
                </c:pt>
                <c:pt idx="521">
                  <c:v>3.1379942169248491</c:v>
                </c:pt>
                <c:pt idx="522">
                  <c:v>3.1357310555496052</c:v>
                </c:pt>
                <c:pt idx="523">
                  <c:v>3.1300910884760098</c:v>
                </c:pt>
                <c:pt idx="524">
                  <c:v>3.1211202146800208</c:v>
                </c:pt>
                <c:pt idx="525">
                  <c:v>3.1088912072316766</c:v>
                </c:pt>
                <c:pt idx="526">
                  <c:v>3.0935028050278026</c:v>
                </c:pt>
                <c:pt idx="527">
                  <c:v>3.0750784878369597</c:v>
                </c:pt>
                <c:pt idx="528">
                  <c:v>3.0537649566850456</c:v>
                </c:pt>
                <c:pt idx="529">
                  <c:v>3.0297303467818151</c:v>
                </c:pt>
                <c:pt idx="530">
                  <c:v>3.0031622047834716</c:v>
                </c:pt>
                <c:pt idx="531">
                  <c:v>2.9742652661104803</c:v>
                </c:pt>
                <c:pt idx="532">
                  <c:v>2.943259071210039</c:v>
                </c:pt>
                <c:pt idx="533">
                  <c:v>2.9103754620069142</c:v>
                </c:pt>
                <c:pt idx="534">
                  <c:v>2.8758560012767167</c:v>
                </c:pt>
                <c:pt idx="535">
                  <c:v>2.8399493582768387</c:v>
                </c:pt>
                <c:pt idx="536">
                  <c:v>2.8029087036738516</c:v>
                </c:pt>
                <c:pt idx="537">
                  <c:v>2.7649891556264166</c:v>
                </c:pt>
                <c:pt idx="538">
                  <c:v>2.7264453168496567</c:v>
                </c:pt>
                <c:pt idx="539">
                  <c:v>2.6875289396549782</c:v>
                </c:pt>
                <c:pt idx="540">
                  <c:v>2.6484867523926656</c:v>
                </c:pt>
                <c:pt idx="541">
                  <c:v>2.6095584765129645</c:v>
                </c:pt>
                <c:pt idx="542">
                  <c:v>2.5709750586993612</c:v>
                </c:pt>
                <c:pt idx="543">
                  <c:v>2.5329571373273665</c:v>
                </c:pt>
                <c:pt idx="544">
                  <c:v>2.4957137569851091</c:v>
                </c:pt>
                <c:pt idx="545">
                  <c:v>2.459441339080557</c:v>
                </c:pt>
                <c:pt idx="546">
                  <c:v>2.424322910788975</c:v>
                </c:pt>
                <c:pt idx="547">
                  <c:v>2.3905275888899467</c:v>
                </c:pt>
                <c:pt idx="548">
                  <c:v>2.3582103095381388</c:v>
                </c:pt>
                <c:pt idx="549">
                  <c:v>2.3275117898260702</c:v>
                </c:pt>
                <c:pt idx="550">
                  <c:v>2.2985587022478202</c:v>
                </c:pt>
                <c:pt idx="551">
                  <c:v>2.2714640389656218</c:v>
                </c:pt>
                <c:pt idx="552">
                  <c:v>2.2463276392047788</c:v>
                </c:pt>
                <c:pt idx="553">
                  <c:v>2.2232368502382842</c:v>
                </c:pt>
                <c:pt idx="554">
                  <c:v>2.2022672903273812</c:v>
                </c:pt>
                <c:pt idx="555">
                  <c:v>2.1834836807018192</c:v>
                </c:pt>
                <c:pt idx="556">
                  <c:v>2.1669407132172762</c:v>
                </c:pt>
                <c:pt idx="557">
                  <c:v>2.1526839207198543</c:v>
                </c:pt>
                <c:pt idx="558">
                  <c:v>2.1407505183647291</c:v>
                </c:pt>
                <c:pt idx="559">
                  <c:v>2.1311701861408783</c:v>
                </c:pt>
                <c:pt idx="560">
                  <c:v>2.1239657655957442</c:v>
                </c:pt>
                <c:pt idx="561">
                  <c:v>2.1191538471596232</c:v>
                </c:pt>
                <c:pt idx="562">
                  <c:v>2.1167452284566837</c:v>
                </c:pt>
                <c:pt idx="563">
                  <c:v>2.1167452284566837</c:v>
                </c:pt>
                <c:pt idx="564">
                  <c:v>2.1191538471596232</c:v>
                </c:pt>
                <c:pt idx="565">
                  <c:v>2.1239657655957442</c:v>
                </c:pt>
                <c:pt idx="566">
                  <c:v>2.1311701861408769</c:v>
                </c:pt>
                <c:pt idx="567">
                  <c:v>2.1407505183647282</c:v>
                </c:pt>
                <c:pt idx="568">
                  <c:v>2.1526839207198538</c:v>
                </c:pt>
                <c:pt idx="569">
                  <c:v>2.1669407132172731</c:v>
                </c:pt>
                <c:pt idx="570">
                  <c:v>2.1834836807018156</c:v>
                </c:pt>
                <c:pt idx="571">
                  <c:v>2.2022672903273786</c:v>
                </c:pt>
                <c:pt idx="572">
                  <c:v>2.2232368502382802</c:v>
                </c:pt>
                <c:pt idx="573">
                  <c:v>2.2463276392047744</c:v>
                </c:pt>
                <c:pt idx="574">
                  <c:v>2.2714640389656195</c:v>
                </c:pt>
                <c:pt idx="575">
                  <c:v>2.2985587022478193</c:v>
                </c:pt>
                <c:pt idx="576">
                  <c:v>2.3275117898260675</c:v>
                </c:pt>
                <c:pt idx="577">
                  <c:v>2.3582103095381353</c:v>
                </c:pt>
                <c:pt idx="578">
                  <c:v>2.3905275888899427</c:v>
                </c:pt>
                <c:pt idx="579">
                  <c:v>2.4243229107889719</c:v>
                </c:pt>
                <c:pt idx="580">
                  <c:v>2.4594413390805547</c:v>
                </c:pt>
                <c:pt idx="581">
                  <c:v>2.4957137569851042</c:v>
                </c:pt>
                <c:pt idx="582">
                  <c:v>2.5329571373273629</c:v>
                </c:pt>
                <c:pt idx="583">
                  <c:v>2.5709750586993581</c:v>
                </c:pt>
                <c:pt idx="584">
                  <c:v>2.6095584765129605</c:v>
                </c:pt>
                <c:pt idx="585">
                  <c:v>2.6484867523926616</c:v>
                </c:pt>
                <c:pt idx="586">
                  <c:v>2.6875289396549746</c:v>
                </c:pt>
                <c:pt idx="587">
                  <c:v>2.7264453168496527</c:v>
                </c:pt>
                <c:pt idx="588">
                  <c:v>2.7649891556264086</c:v>
                </c:pt>
                <c:pt idx="589">
                  <c:v>2.802908703673848</c:v>
                </c:pt>
                <c:pt idx="590">
                  <c:v>2.8399493582768387</c:v>
                </c:pt>
                <c:pt idx="591">
                  <c:v>2.8758560012767167</c:v>
                </c:pt>
                <c:pt idx="592">
                  <c:v>2.9103754620069089</c:v>
                </c:pt>
                <c:pt idx="593">
                  <c:v>2.9432590712100342</c:v>
                </c:pt>
                <c:pt idx="594">
                  <c:v>2.9742652661104771</c:v>
                </c:pt>
                <c:pt idx="595">
                  <c:v>3.0031622047834672</c:v>
                </c:pt>
                <c:pt idx="596">
                  <c:v>3.029730346781812</c:v>
                </c:pt>
                <c:pt idx="597">
                  <c:v>3.0537649566850442</c:v>
                </c:pt>
                <c:pt idx="598">
                  <c:v>3.075078487836957</c:v>
                </c:pt>
                <c:pt idx="599">
                  <c:v>3.0935028050278013</c:v>
                </c:pt>
                <c:pt idx="600">
                  <c:v>3.1088912072316726</c:v>
                </c:pt>
                <c:pt idx="601">
                  <c:v>3.1211202146800194</c:v>
                </c:pt>
                <c:pt idx="602">
                  <c:v>3.1300910884760085</c:v>
                </c:pt>
                <c:pt idx="603">
                  <c:v>3.1357310555496052</c:v>
                </c:pt>
                <c:pt idx="604">
                  <c:v>3.1379942169248491</c:v>
                </c:pt>
                <c:pt idx="605">
                  <c:v>3.136862122908969</c:v>
                </c:pt>
                <c:pt idx="606">
                  <c:v>3.1323440047998377</c:v>
                </c:pt>
                <c:pt idx="607">
                  <c:v>3.1244766589153494</c:v>
                </c:pt>
                <c:pt idx="608">
                  <c:v>3.1133239850454202</c:v>
                </c:pt>
                <c:pt idx="609">
                  <c:v>3.0989761876794191</c:v>
                </c:pt>
                <c:pt idx="610">
                  <c:v>3.0815486544358621</c:v>
                </c:pt>
                <c:pt idx="611">
                  <c:v>3.0611805318902032</c:v>
                </c:pt>
                <c:pt idx="612">
                  <c:v>3.0380330243354465</c:v>
                </c:pt>
                <c:pt idx="613">
                  <c:v>3.0122874458096587</c:v>
                </c:pt>
                <c:pt idx="614">
                  <c:v>2.984143059881228</c:v>
                </c:pt>
                <c:pt idx="615">
                  <c:v>2.9538147451127017</c:v>
                </c:pt>
                <c:pt idx="616">
                  <c:v>2.9215305267560292</c:v>
                </c:pt>
                <c:pt idx="617">
                  <c:v>2.887529017014649</c:v>
                </c:pt>
                <c:pt idx="618">
                  <c:v>2.8520568071066008</c:v>
                </c:pt>
                <c:pt idx="619">
                  <c:v>2.8153658543660427</c:v>
                </c:pt>
                <c:pt idx="620">
                  <c:v>2.7777109067316652</c:v>
                </c:pt>
                <c:pt idx="621">
                  <c:v>2.7393470052179398</c:v>
                </c:pt>
                <c:pt idx="622">
                  <c:v>2.7005271023918622</c:v>
                </c:pt>
                <c:pt idx="623">
                  <c:v>2.6614998315481735</c:v>
                </c:pt>
                <c:pt idx="624">
                  <c:v>2.6225074572687306</c:v>
                </c:pt>
                <c:pt idx="625">
                  <c:v>2.5837840334610251</c:v>
                </c:pt>
                <c:pt idx="626">
                  <c:v>2.5455537899047354</c:v>
                </c:pt>
                <c:pt idx="627">
                  <c:v>2.5080297629087802</c:v>
                </c:pt>
                <c:pt idx="628">
                  <c:v>2.4714126800210767</c:v>
                </c:pt>
                <c:pt idx="629">
                  <c:v>2.4358901029671562</c:v>
                </c:pt>
                <c:pt idx="630">
                  <c:v>2.4016358272526825</c:v>
                </c:pt>
                <c:pt idx="631">
                  <c:v>2.3688095312794522</c:v>
                </c:pt>
                <c:pt idx="632">
                  <c:v>2.3375566625186877</c:v>
                </c:pt>
                <c:pt idx="633">
                  <c:v>2.3080085433788127</c:v>
                </c:pt>
                <c:pt idx="634">
                  <c:v>2.2802826750055072</c:v>
                </c:pt>
                <c:pt idx="635">
                  <c:v>2.2544832134564619</c:v>
                </c:pt>
                <c:pt idx="636">
                  <c:v>2.2307015895839601</c:v>
                </c:pt>
                <c:pt idx="637">
                  <c:v>2.2090172416011686</c:v>
                </c:pt>
                <c:pt idx="638">
                  <c:v>2.1894984277513805</c:v>
                </c:pt>
                <c:pt idx="639">
                  <c:v>2.1722030857729999</c:v>
                </c:pt>
                <c:pt idx="640">
                  <c:v>2.1571797059665094</c:v>
                </c:pt>
                <c:pt idx="641">
                  <c:v>2.1444681856150667</c:v>
                </c:pt>
                <c:pt idx="642">
                  <c:v>2.1341006342579019</c:v>
                </c:pt>
                <c:pt idx="643">
                  <c:v>2.1261021018180997</c:v>
                </c:pt>
                <c:pt idx="644">
                  <c:v>2.1204912047808406</c:v>
                </c:pt>
                <c:pt idx="645">
                  <c:v>2.1172806294210678</c:v>
                </c:pt>
                <c:pt idx="646">
                  <c:v>2.116477495398887</c:v>
                </c:pt>
                <c:pt idx="647">
                  <c:v>2.1180835677682297</c:v>
                </c:pt>
                <c:pt idx="648">
                  <c:v>2.1220953104638367</c:v>
                </c:pt>
                <c:pt idx="649">
                  <c:v>2.1285037795215054</c:v>
                </c:pt>
                <c:pt idx="650">
                  <c:v>2.1372943595172771</c:v>
                </c:pt>
                <c:pt idx="651">
                  <c:v>2.1484463518591879</c:v>
                </c:pt>
                <c:pt idx="652">
                  <c:v>2.1619324284997274</c:v>
                </c:pt>
                <c:pt idx="653">
                  <c:v>2.1777179692416082</c:v>
                </c:pt>
                <c:pt idx="654">
                  <c:v>2.1957603049675942</c:v>
                </c:pt>
                <c:pt idx="655">
                  <c:v>2.2160078927353912</c:v>
                </c:pt>
                <c:pt idx="656">
                  <c:v>2.2383994516501655</c:v>
                </c:pt>
                <c:pt idx="657">
                  <c:v>2.2628630906848577</c:v>
                </c:pt>
                <c:pt idx="658">
                  <c:v>2.2893154611027691</c:v>
                </c:pt>
                <c:pt idx="659">
                  <c:v>2.3176609668070447</c:v>
                </c:pt>
                <c:pt idx="660">
                  <c:v>2.3477910657755499</c:v>
                </c:pt>
                <c:pt idx="661">
                  <c:v>2.3795836947340567</c:v>
                </c:pt>
                <c:pt idx="662">
                  <c:v>2.4129028473932563</c:v>
                </c:pt>
                <c:pt idx="663">
                  <c:v>2.4475983339602863</c:v>
                </c:pt>
                <c:pt idx="664">
                  <c:v>2.4835057462902212</c:v>
                </c:pt>
                <c:pt idx="665">
                  <c:v>2.52044664903549</c:v>
                </c:pt>
                <c:pt idx="666">
                  <c:v>2.5582290125719656</c:v>
                </c:pt>
                <c:pt idx="667">
                  <c:v>2.5966478984277597</c:v>
                </c:pt>
                <c:pt idx="668">
                  <c:v>2.6354864025286577</c:v>
                </c:pt>
                <c:pt idx="669">
                  <c:v>2.6745168559220129</c:v>
                </c:pt>
                <c:pt idx="670">
                  <c:v>2.7135022768774983</c:v>
                </c:pt>
                <c:pt idx="671">
                  <c:v>2.7521980625175892</c:v>
                </c:pt>
                <c:pt idx="672">
                  <c:v>2.7903539025339876</c:v>
                </c:pt>
                <c:pt idx="673">
                  <c:v>2.8277158922266552</c:v>
                </c:pt>
                <c:pt idx="674">
                  <c:v>2.8640288171817834</c:v>
                </c:pt>
                <c:pt idx="675">
                  <c:v>2.8990385774975622</c:v>
                </c:pt>
                <c:pt idx="676">
                  <c:v>2.9324947156752375</c:v>
                </c:pt>
                <c:pt idx="677">
                  <c:v>2.9641530092076098</c:v>
                </c:pt>
                <c:pt idx="678">
                  <c:v>2.9937780865910542</c:v>
                </c:pt>
                <c:pt idx="679">
                  <c:v>3.0211460240184977</c:v>
                </c:pt>
                <c:pt idx="680">
                  <c:v>3.0460468794175521</c:v>
                </c:pt>
                <c:pt idx="681">
                  <c:v>3.0682871207994591</c:v>
                </c:pt>
                <c:pt idx="682">
                  <c:v>3.0876919070811524</c:v>
                </c:pt>
                <c:pt idx="683">
                  <c:v>3.1041071816123695</c:v>
                </c:pt>
                <c:pt idx="684">
                  <c:v>3.117401541545084</c:v>
                </c:pt>
                <c:pt idx="685">
                  <c:v>3.1274678498628852</c:v>
                </c:pt>
                <c:pt idx="686">
                  <c:v>3.1342245612695412</c:v>
                </c:pt>
                <c:pt idx="687">
                  <c:v>3.1376167381267401</c:v>
                </c:pt>
                <c:pt idx="688">
                  <c:v>3.1376167381267401</c:v>
                </c:pt>
                <c:pt idx="689">
                  <c:v>3.1342245612695412</c:v>
                </c:pt>
                <c:pt idx="690">
                  <c:v>3.1274678498628856</c:v>
                </c:pt>
                <c:pt idx="691">
                  <c:v>3.1174015415450849</c:v>
                </c:pt>
                <c:pt idx="692">
                  <c:v>3.1041071816123726</c:v>
                </c:pt>
                <c:pt idx="693">
                  <c:v>3.0876919070811573</c:v>
                </c:pt>
                <c:pt idx="694">
                  <c:v>3.0682871207994635</c:v>
                </c:pt>
                <c:pt idx="695">
                  <c:v>3.0460468794175521</c:v>
                </c:pt>
                <c:pt idx="696">
                  <c:v>3.0211460240185009</c:v>
                </c:pt>
                <c:pt idx="697">
                  <c:v>2.9937780865910582</c:v>
                </c:pt>
                <c:pt idx="698">
                  <c:v>2.9641530092076191</c:v>
                </c:pt>
                <c:pt idx="699">
                  <c:v>2.9324947156752428</c:v>
                </c:pt>
                <c:pt idx="700">
                  <c:v>2.8990385774975658</c:v>
                </c:pt>
                <c:pt idx="701">
                  <c:v>2.8640288171817905</c:v>
                </c:pt>
                <c:pt idx="702">
                  <c:v>2.8277158922266592</c:v>
                </c:pt>
                <c:pt idx="703">
                  <c:v>2.7903539025339916</c:v>
                </c:pt>
                <c:pt idx="704">
                  <c:v>2.7521980625175986</c:v>
                </c:pt>
                <c:pt idx="705">
                  <c:v>2.7135022768775054</c:v>
                </c:pt>
                <c:pt idx="706">
                  <c:v>2.6745168559220232</c:v>
                </c:pt>
                <c:pt idx="707">
                  <c:v>2.6354864025286617</c:v>
                </c:pt>
                <c:pt idx="708">
                  <c:v>2.5966478984277677</c:v>
                </c:pt>
                <c:pt idx="709">
                  <c:v>2.5582290125719682</c:v>
                </c:pt>
                <c:pt idx="710">
                  <c:v>2.5204466490354971</c:v>
                </c:pt>
                <c:pt idx="711">
                  <c:v>2.4835057462902252</c:v>
                </c:pt>
                <c:pt idx="712">
                  <c:v>2.4475983339602929</c:v>
                </c:pt>
                <c:pt idx="713">
                  <c:v>2.4129028473932577</c:v>
                </c:pt>
                <c:pt idx="714">
                  <c:v>2.3795836947340594</c:v>
                </c:pt>
                <c:pt idx="715">
                  <c:v>2.347791065775557</c:v>
                </c:pt>
                <c:pt idx="716">
                  <c:v>2.3176609668070505</c:v>
                </c:pt>
                <c:pt idx="717">
                  <c:v>2.2893154611027802</c:v>
                </c:pt>
                <c:pt idx="718">
                  <c:v>2.2628630906848577</c:v>
                </c:pt>
                <c:pt idx="719">
                  <c:v>2.2383994516501682</c:v>
                </c:pt>
                <c:pt idx="720">
                  <c:v>2.2160078927353952</c:v>
                </c:pt>
                <c:pt idx="721">
                  <c:v>2.1957603049675982</c:v>
                </c:pt>
                <c:pt idx="722">
                  <c:v>2.1777179692416171</c:v>
                </c:pt>
                <c:pt idx="723">
                  <c:v>2.1619324284997301</c:v>
                </c:pt>
                <c:pt idx="724">
                  <c:v>2.1484463518591879</c:v>
                </c:pt>
                <c:pt idx="725">
                  <c:v>2.1372943595172789</c:v>
                </c:pt>
                <c:pt idx="726">
                  <c:v>2.1285037795215058</c:v>
                </c:pt>
                <c:pt idx="727">
                  <c:v>2.1220953104638367</c:v>
                </c:pt>
                <c:pt idx="728">
                  <c:v>2.1180835677682306</c:v>
                </c:pt>
                <c:pt idx="729">
                  <c:v>2.116477495398887</c:v>
                </c:pt>
                <c:pt idx="730">
                  <c:v>2.1172806294210678</c:v>
                </c:pt>
                <c:pt idx="731">
                  <c:v>2.1204912047808402</c:v>
                </c:pt>
                <c:pt idx="732">
                  <c:v>2.1261021018180997</c:v>
                </c:pt>
                <c:pt idx="733">
                  <c:v>2.1341006342579005</c:v>
                </c:pt>
                <c:pt idx="734">
                  <c:v>2.1444681856150667</c:v>
                </c:pt>
                <c:pt idx="735">
                  <c:v>2.1571797059665077</c:v>
                </c:pt>
                <c:pt idx="736">
                  <c:v>2.1722030857729999</c:v>
                </c:pt>
                <c:pt idx="737">
                  <c:v>2.1894984277513792</c:v>
                </c:pt>
                <c:pt idx="738">
                  <c:v>2.2090172416011686</c:v>
                </c:pt>
                <c:pt idx="739">
                  <c:v>2.2307015895839601</c:v>
                </c:pt>
                <c:pt idx="740">
                  <c:v>2.2544832134564592</c:v>
                </c:pt>
                <c:pt idx="741">
                  <c:v>2.2802826750055014</c:v>
                </c:pt>
                <c:pt idx="742">
                  <c:v>2.3080085433788007</c:v>
                </c:pt>
                <c:pt idx="743">
                  <c:v>2.3375566625186837</c:v>
                </c:pt>
                <c:pt idx="744">
                  <c:v>2.3688095312794464</c:v>
                </c:pt>
                <c:pt idx="745">
                  <c:v>2.4016358272526759</c:v>
                </c:pt>
                <c:pt idx="746">
                  <c:v>2.4358901029671487</c:v>
                </c:pt>
                <c:pt idx="747">
                  <c:v>2.471412680021063</c:v>
                </c:pt>
                <c:pt idx="748">
                  <c:v>2.5080297629087798</c:v>
                </c:pt>
                <c:pt idx="749">
                  <c:v>2.5455537899047287</c:v>
                </c:pt>
                <c:pt idx="750">
                  <c:v>2.5837840334610211</c:v>
                </c:pt>
                <c:pt idx="751">
                  <c:v>2.6225074572687235</c:v>
                </c:pt>
                <c:pt idx="752">
                  <c:v>2.6614998315481677</c:v>
                </c:pt>
                <c:pt idx="753">
                  <c:v>2.7005271023918578</c:v>
                </c:pt>
                <c:pt idx="754">
                  <c:v>2.7393470052179252</c:v>
                </c:pt>
                <c:pt idx="755">
                  <c:v>2.7777109067316612</c:v>
                </c:pt>
                <c:pt idx="756">
                  <c:v>2.8153658543660374</c:v>
                </c:pt>
                <c:pt idx="757">
                  <c:v>2.8520568071065977</c:v>
                </c:pt>
                <c:pt idx="758">
                  <c:v>2.8875290170146455</c:v>
                </c:pt>
                <c:pt idx="759">
                  <c:v>2.9215305267560252</c:v>
                </c:pt>
                <c:pt idx="760">
                  <c:v>2.9538147451126933</c:v>
                </c:pt>
                <c:pt idx="761">
                  <c:v>2.9841430598812249</c:v>
                </c:pt>
                <c:pt idx="762">
                  <c:v>3.0122874458096573</c:v>
                </c:pt>
                <c:pt idx="763">
                  <c:v>3.0380330243354443</c:v>
                </c:pt>
                <c:pt idx="764">
                  <c:v>3.0611805318901992</c:v>
                </c:pt>
                <c:pt idx="765">
                  <c:v>3.0815486544358586</c:v>
                </c:pt>
                <c:pt idx="766">
                  <c:v>3.0989761876794182</c:v>
                </c:pt>
                <c:pt idx="767">
                  <c:v>3.1133239850454202</c:v>
                </c:pt>
                <c:pt idx="768">
                  <c:v>3.1244766589153481</c:v>
                </c:pt>
                <c:pt idx="769">
                  <c:v>3.1323440047998377</c:v>
                </c:pt>
                <c:pt idx="770">
                  <c:v>3.1368621229089668</c:v>
                </c:pt>
                <c:pt idx="771">
                  <c:v>3.1379942169248491</c:v>
                </c:pt>
                <c:pt idx="772">
                  <c:v>3.1357310555496052</c:v>
                </c:pt>
                <c:pt idx="773">
                  <c:v>3.1300910884760111</c:v>
                </c:pt>
                <c:pt idx="774">
                  <c:v>3.1211202146800212</c:v>
                </c:pt>
                <c:pt idx="775">
                  <c:v>3.1088912072316766</c:v>
                </c:pt>
                <c:pt idx="776">
                  <c:v>3.0935028050278031</c:v>
                </c:pt>
                <c:pt idx="777">
                  <c:v>3.0750784878369593</c:v>
                </c:pt>
                <c:pt idx="778">
                  <c:v>3.0537649566850482</c:v>
                </c:pt>
                <c:pt idx="779">
                  <c:v>3.0297303467818186</c:v>
                </c:pt>
                <c:pt idx="780">
                  <c:v>3.0031622047834716</c:v>
                </c:pt>
                <c:pt idx="781">
                  <c:v>2.9742652661104803</c:v>
                </c:pt>
                <c:pt idx="782">
                  <c:v>2.9432590712100382</c:v>
                </c:pt>
                <c:pt idx="783">
                  <c:v>2.9103754620069142</c:v>
                </c:pt>
                <c:pt idx="784">
                  <c:v>2.8758560012767167</c:v>
                </c:pt>
                <c:pt idx="785">
                  <c:v>2.8399493582768423</c:v>
                </c:pt>
                <c:pt idx="786">
                  <c:v>2.8029087036738534</c:v>
                </c:pt>
                <c:pt idx="787">
                  <c:v>2.7649891556264183</c:v>
                </c:pt>
                <c:pt idx="788">
                  <c:v>2.7264453168496567</c:v>
                </c:pt>
                <c:pt idx="789">
                  <c:v>2.6875289396549817</c:v>
                </c:pt>
                <c:pt idx="790">
                  <c:v>2.6484867523926656</c:v>
                </c:pt>
                <c:pt idx="791">
                  <c:v>2.6095584765129645</c:v>
                </c:pt>
                <c:pt idx="792">
                  <c:v>2.5709750586993612</c:v>
                </c:pt>
                <c:pt idx="793">
                  <c:v>2.53295713732737</c:v>
                </c:pt>
                <c:pt idx="794">
                  <c:v>2.4957137569851091</c:v>
                </c:pt>
                <c:pt idx="795">
                  <c:v>2.4594413390805574</c:v>
                </c:pt>
                <c:pt idx="796">
                  <c:v>2.424322910788975</c:v>
                </c:pt>
                <c:pt idx="797">
                  <c:v>2.3905275888899467</c:v>
                </c:pt>
                <c:pt idx="798">
                  <c:v>2.3582103095381388</c:v>
                </c:pt>
                <c:pt idx="799">
                  <c:v>2.3275117898260702</c:v>
                </c:pt>
                <c:pt idx="800">
                  <c:v>2.2985587022478202</c:v>
                </c:pt>
                <c:pt idx="801">
                  <c:v>2.2714640389656249</c:v>
                </c:pt>
                <c:pt idx="802">
                  <c:v>2.2463276392047797</c:v>
                </c:pt>
                <c:pt idx="803">
                  <c:v>2.2232368502382851</c:v>
                </c:pt>
                <c:pt idx="804">
                  <c:v>2.2022672903273812</c:v>
                </c:pt>
                <c:pt idx="805">
                  <c:v>2.1834836807018192</c:v>
                </c:pt>
                <c:pt idx="806">
                  <c:v>2.1669407132172749</c:v>
                </c:pt>
                <c:pt idx="807">
                  <c:v>2.1526839207198547</c:v>
                </c:pt>
                <c:pt idx="808">
                  <c:v>2.1407505183647375</c:v>
                </c:pt>
                <c:pt idx="809">
                  <c:v>2.1311701861408783</c:v>
                </c:pt>
                <c:pt idx="810">
                  <c:v>2.1239657655957442</c:v>
                </c:pt>
                <c:pt idx="811">
                  <c:v>2.1191538471596232</c:v>
                </c:pt>
                <c:pt idx="812">
                  <c:v>2.1167452284566837</c:v>
                </c:pt>
                <c:pt idx="813">
                  <c:v>2.1167452284566837</c:v>
                </c:pt>
                <c:pt idx="814">
                  <c:v>2.1191538471596232</c:v>
                </c:pt>
                <c:pt idx="815">
                  <c:v>2.1239657655957442</c:v>
                </c:pt>
                <c:pt idx="816">
                  <c:v>2.1311701861408774</c:v>
                </c:pt>
                <c:pt idx="817">
                  <c:v>2.1407505183647282</c:v>
                </c:pt>
                <c:pt idx="818">
                  <c:v>2.1526839207198529</c:v>
                </c:pt>
                <c:pt idx="819">
                  <c:v>2.1669407132172731</c:v>
                </c:pt>
                <c:pt idx="820">
                  <c:v>2.1834836807018152</c:v>
                </c:pt>
                <c:pt idx="821">
                  <c:v>2.2022672903273799</c:v>
                </c:pt>
                <c:pt idx="822">
                  <c:v>2.2232368502382802</c:v>
                </c:pt>
                <c:pt idx="823">
                  <c:v>2.2463276392047744</c:v>
                </c:pt>
                <c:pt idx="824">
                  <c:v>2.2714640389656195</c:v>
                </c:pt>
                <c:pt idx="825">
                  <c:v>2.2985587022478189</c:v>
                </c:pt>
                <c:pt idx="826">
                  <c:v>2.3275117898260667</c:v>
                </c:pt>
                <c:pt idx="827">
                  <c:v>2.3582103095381348</c:v>
                </c:pt>
                <c:pt idx="828">
                  <c:v>2.3905275888899427</c:v>
                </c:pt>
                <c:pt idx="829">
                  <c:v>2.4243229107889714</c:v>
                </c:pt>
                <c:pt idx="830">
                  <c:v>2.4594413390805547</c:v>
                </c:pt>
                <c:pt idx="831">
                  <c:v>2.4957137569851002</c:v>
                </c:pt>
                <c:pt idx="832">
                  <c:v>2.5329571373273594</c:v>
                </c:pt>
                <c:pt idx="833">
                  <c:v>2.5709750586993581</c:v>
                </c:pt>
                <c:pt idx="834">
                  <c:v>2.60955847651296</c:v>
                </c:pt>
                <c:pt idx="835">
                  <c:v>2.6484867523926616</c:v>
                </c:pt>
                <c:pt idx="836">
                  <c:v>2.6875289396549702</c:v>
                </c:pt>
                <c:pt idx="837">
                  <c:v>2.7264453168496416</c:v>
                </c:pt>
                <c:pt idx="838">
                  <c:v>2.7649891556264077</c:v>
                </c:pt>
                <c:pt idx="839">
                  <c:v>2.8029087036738463</c:v>
                </c:pt>
                <c:pt idx="840">
                  <c:v>2.8399493582768387</c:v>
                </c:pt>
                <c:pt idx="841">
                  <c:v>2.8758560012767167</c:v>
                </c:pt>
                <c:pt idx="842">
                  <c:v>2.9103754620069058</c:v>
                </c:pt>
                <c:pt idx="843">
                  <c:v>2.9432590712100342</c:v>
                </c:pt>
                <c:pt idx="844">
                  <c:v>2.9742652661104771</c:v>
                </c:pt>
                <c:pt idx="845">
                  <c:v>3.003162204783469</c:v>
                </c:pt>
                <c:pt idx="846">
                  <c:v>3.0297303467818084</c:v>
                </c:pt>
                <c:pt idx="847">
                  <c:v>3.0537649566850416</c:v>
                </c:pt>
                <c:pt idx="848">
                  <c:v>3.075078487836957</c:v>
                </c:pt>
                <c:pt idx="849">
                  <c:v>3.0935028050278013</c:v>
                </c:pt>
                <c:pt idx="850">
                  <c:v>3.1088912072316726</c:v>
                </c:pt>
                <c:pt idx="851">
                  <c:v>3.1211202146800092</c:v>
                </c:pt>
                <c:pt idx="852">
                  <c:v>3.1300910884760089</c:v>
                </c:pt>
                <c:pt idx="853">
                  <c:v>3.1357310555496052</c:v>
                </c:pt>
                <c:pt idx="854">
                  <c:v>3.1379942169248491</c:v>
                </c:pt>
                <c:pt idx="855">
                  <c:v>3.136862122908969</c:v>
                </c:pt>
                <c:pt idx="856">
                  <c:v>3.1323440047998377</c:v>
                </c:pt>
                <c:pt idx="857">
                  <c:v>3.1244766589153499</c:v>
                </c:pt>
                <c:pt idx="858">
                  <c:v>3.1133239850454202</c:v>
                </c:pt>
                <c:pt idx="859">
                  <c:v>3.09897618767942</c:v>
                </c:pt>
                <c:pt idx="860">
                  <c:v>3.0815486544358639</c:v>
                </c:pt>
                <c:pt idx="861">
                  <c:v>3.0611805318902032</c:v>
                </c:pt>
                <c:pt idx="862">
                  <c:v>3.0380330243354465</c:v>
                </c:pt>
                <c:pt idx="863">
                  <c:v>3.0122874458096573</c:v>
                </c:pt>
                <c:pt idx="864">
                  <c:v>2.9841430598812284</c:v>
                </c:pt>
                <c:pt idx="865">
                  <c:v>2.9538147451127017</c:v>
                </c:pt>
                <c:pt idx="866">
                  <c:v>2.9215305267560407</c:v>
                </c:pt>
                <c:pt idx="867">
                  <c:v>2.887529017014649</c:v>
                </c:pt>
                <c:pt idx="868">
                  <c:v>2.8520568071066008</c:v>
                </c:pt>
                <c:pt idx="869">
                  <c:v>2.8153658543660423</c:v>
                </c:pt>
                <c:pt idx="870">
                  <c:v>2.7777109067316799</c:v>
                </c:pt>
                <c:pt idx="871">
                  <c:v>2.7393470052179412</c:v>
                </c:pt>
                <c:pt idx="872">
                  <c:v>2.7005271023918644</c:v>
                </c:pt>
                <c:pt idx="873">
                  <c:v>2.6614998315481739</c:v>
                </c:pt>
                <c:pt idx="874">
                  <c:v>2.6225074572687315</c:v>
                </c:pt>
                <c:pt idx="875">
                  <c:v>2.5837840334610291</c:v>
                </c:pt>
                <c:pt idx="876">
                  <c:v>2.5455537899047362</c:v>
                </c:pt>
                <c:pt idx="877">
                  <c:v>2.5080297629087802</c:v>
                </c:pt>
                <c:pt idx="878">
                  <c:v>2.471412680021063</c:v>
                </c:pt>
                <c:pt idx="879">
                  <c:v>2.4358901029671531</c:v>
                </c:pt>
                <c:pt idx="880">
                  <c:v>2.4016358272526825</c:v>
                </c:pt>
                <c:pt idx="881">
                  <c:v>2.3688095312794561</c:v>
                </c:pt>
                <c:pt idx="882">
                  <c:v>2.3375566625186877</c:v>
                </c:pt>
                <c:pt idx="883">
                  <c:v>2.3080085433788127</c:v>
                </c:pt>
                <c:pt idx="884">
                  <c:v>2.280282675005505</c:v>
                </c:pt>
                <c:pt idx="885">
                  <c:v>2.2544832134564672</c:v>
                </c:pt>
                <c:pt idx="886">
                  <c:v>2.2307015895839606</c:v>
                </c:pt>
                <c:pt idx="887">
                  <c:v>2.2090172416011717</c:v>
                </c:pt>
                <c:pt idx="888">
                  <c:v>2.1894984277513792</c:v>
                </c:pt>
                <c:pt idx="889">
                  <c:v>2.1722030857729999</c:v>
                </c:pt>
                <c:pt idx="890">
                  <c:v>2.1571797059665117</c:v>
                </c:pt>
                <c:pt idx="891">
                  <c:v>2.1444681856150667</c:v>
                </c:pt>
                <c:pt idx="892">
                  <c:v>2.1341006342579014</c:v>
                </c:pt>
                <c:pt idx="893">
                  <c:v>2.1261021018180997</c:v>
                </c:pt>
                <c:pt idx="894">
                  <c:v>2.1204912047808415</c:v>
                </c:pt>
                <c:pt idx="895">
                  <c:v>2.1172806294210678</c:v>
                </c:pt>
                <c:pt idx="896">
                  <c:v>2.116477495398887</c:v>
                </c:pt>
                <c:pt idx="897">
                  <c:v>2.1180835677682306</c:v>
                </c:pt>
                <c:pt idx="898">
                  <c:v>2.1220953104638367</c:v>
                </c:pt>
                <c:pt idx="899">
                  <c:v>2.1285037795215045</c:v>
                </c:pt>
                <c:pt idx="900">
                  <c:v>2.1372943595172682</c:v>
                </c:pt>
                <c:pt idx="901">
                  <c:v>2.1484463518591865</c:v>
                </c:pt>
                <c:pt idx="902">
                  <c:v>2.1619324284997274</c:v>
                </c:pt>
                <c:pt idx="903">
                  <c:v>2.1777179692416082</c:v>
                </c:pt>
                <c:pt idx="904">
                  <c:v>2.1957603049675942</c:v>
                </c:pt>
                <c:pt idx="905">
                  <c:v>2.2160078927353881</c:v>
                </c:pt>
                <c:pt idx="906">
                  <c:v>2.2383994516501655</c:v>
                </c:pt>
                <c:pt idx="907">
                  <c:v>2.2628630906848577</c:v>
                </c:pt>
                <c:pt idx="908">
                  <c:v>2.2893154611027802</c:v>
                </c:pt>
                <c:pt idx="909">
                  <c:v>2.3176609668070407</c:v>
                </c:pt>
                <c:pt idx="910">
                  <c:v>2.347791065775549</c:v>
                </c:pt>
                <c:pt idx="911">
                  <c:v>2.3795836947340567</c:v>
                </c:pt>
                <c:pt idx="912">
                  <c:v>2.4129028473932577</c:v>
                </c:pt>
                <c:pt idx="913">
                  <c:v>2.4475983339602827</c:v>
                </c:pt>
                <c:pt idx="914">
                  <c:v>2.4835057462902212</c:v>
                </c:pt>
                <c:pt idx="915">
                  <c:v>2.5204466490354824</c:v>
                </c:pt>
                <c:pt idx="916">
                  <c:v>2.5582290125719616</c:v>
                </c:pt>
                <c:pt idx="917">
                  <c:v>2.5966478984277597</c:v>
                </c:pt>
                <c:pt idx="918">
                  <c:v>2.6354864025286577</c:v>
                </c:pt>
                <c:pt idx="919">
                  <c:v>2.674516855922012</c:v>
                </c:pt>
                <c:pt idx="920">
                  <c:v>2.7135022768774935</c:v>
                </c:pt>
                <c:pt idx="921">
                  <c:v>2.7521980625175892</c:v>
                </c:pt>
                <c:pt idx="922">
                  <c:v>2.7903539025339876</c:v>
                </c:pt>
                <c:pt idx="923">
                  <c:v>2.8277158922266485</c:v>
                </c:pt>
                <c:pt idx="924">
                  <c:v>2.8640288171817789</c:v>
                </c:pt>
                <c:pt idx="925">
                  <c:v>2.8990385774975622</c:v>
                </c:pt>
                <c:pt idx="926">
                  <c:v>2.932494715675237</c:v>
                </c:pt>
                <c:pt idx="927">
                  <c:v>2.9641530092076152</c:v>
                </c:pt>
                <c:pt idx="928">
                  <c:v>2.993778086591051</c:v>
                </c:pt>
                <c:pt idx="929">
                  <c:v>3.0211460240184977</c:v>
                </c:pt>
                <c:pt idx="930">
                  <c:v>3.0460468794175473</c:v>
                </c:pt>
                <c:pt idx="931">
                  <c:v>3.0682871207994613</c:v>
                </c:pt>
                <c:pt idx="932">
                  <c:v>3.0876919070811524</c:v>
                </c:pt>
                <c:pt idx="933">
                  <c:v>3.1041071816123691</c:v>
                </c:pt>
                <c:pt idx="934">
                  <c:v>3.117401541545084</c:v>
                </c:pt>
                <c:pt idx="935">
                  <c:v>3.1274678498628852</c:v>
                </c:pt>
                <c:pt idx="936">
                  <c:v>3.1342245612695412</c:v>
                </c:pt>
                <c:pt idx="937">
                  <c:v>3.1376167381267401</c:v>
                </c:pt>
                <c:pt idx="938">
                  <c:v>3.1376167381267401</c:v>
                </c:pt>
                <c:pt idx="939">
                  <c:v>3.1342245612695412</c:v>
                </c:pt>
                <c:pt idx="940">
                  <c:v>3.1274678498628856</c:v>
                </c:pt>
                <c:pt idx="941">
                  <c:v>3.1174015415450858</c:v>
                </c:pt>
                <c:pt idx="942">
                  <c:v>3.1041071816123709</c:v>
                </c:pt>
                <c:pt idx="943">
                  <c:v>3.0876919070811586</c:v>
                </c:pt>
                <c:pt idx="944">
                  <c:v>3.0682871207994662</c:v>
                </c:pt>
                <c:pt idx="945">
                  <c:v>3.0460468794175521</c:v>
                </c:pt>
                <c:pt idx="946">
                  <c:v>3.0211460240184986</c:v>
                </c:pt>
                <c:pt idx="947">
                  <c:v>2.9937780865910582</c:v>
                </c:pt>
                <c:pt idx="948">
                  <c:v>2.9641530092076196</c:v>
                </c:pt>
                <c:pt idx="949">
                  <c:v>2.9324947156752437</c:v>
                </c:pt>
                <c:pt idx="950">
                  <c:v>2.8990385774975693</c:v>
                </c:pt>
                <c:pt idx="951">
                  <c:v>2.8640288171817869</c:v>
                </c:pt>
                <c:pt idx="952">
                  <c:v>2.8277158922266592</c:v>
                </c:pt>
                <c:pt idx="953">
                  <c:v>2.7903539025339956</c:v>
                </c:pt>
                <c:pt idx="954">
                  <c:v>2.7521980625176012</c:v>
                </c:pt>
                <c:pt idx="955">
                  <c:v>2.7135022768775032</c:v>
                </c:pt>
                <c:pt idx="956">
                  <c:v>2.6745168559220232</c:v>
                </c:pt>
                <c:pt idx="957">
                  <c:v>2.6354864025286728</c:v>
                </c:pt>
                <c:pt idx="958">
                  <c:v>2.5966478984277677</c:v>
                </c:pt>
                <c:pt idx="959">
                  <c:v>2.558229012571978</c:v>
                </c:pt>
                <c:pt idx="960">
                  <c:v>2.5204466490354909</c:v>
                </c:pt>
                <c:pt idx="961">
                  <c:v>2.4835057462902212</c:v>
                </c:pt>
                <c:pt idx="962">
                  <c:v>2.4475983339602934</c:v>
                </c:pt>
                <c:pt idx="963">
                  <c:v>2.4129028473932586</c:v>
                </c:pt>
                <c:pt idx="964">
                  <c:v>2.3795836947340594</c:v>
                </c:pt>
                <c:pt idx="965">
                  <c:v>2.3477910657755579</c:v>
                </c:pt>
                <c:pt idx="966">
                  <c:v>2.3176609668070483</c:v>
                </c:pt>
                <c:pt idx="967">
                  <c:v>2.2893154611027802</c:v>
                </c:pt>
                <c:pt idx="968">
                  <c:v>2.2628630906848577</c:v>
                </c:pt>
                <c:pt idx="969">
                  <c:v>2.2383994516501775</c:v>
                </c:pt>
                <c:pt idx="970">
                  <c:v>2.2160078927353952</c:v>
                </c:pt>
                <c:pt idx="971">
                  <c:v>2.1957603049675982</c:v>
                </c:pt>
                <c:pt idx="972">
                  <c:v>2.1777179692416193</c:v>
                </c:pt>
                <c:pt idx="973">
                  <c:v>2.1619324284997301</c:v>
                </c:pt>
                <c:pt idx="974">
                  <c:v>2.1484463518591888</c:v>
                </c:pt>
                <c:pt idx="975">
                  <c:v>2.1372943595172771</c:v>
                </c:pt>
                <c:pt idx="976">
                  <c:v>2.1285037795215054</c:v>
                </c:pt>
                <c:pt idx="977">
                  <c:v>2.1220953104638367</c:v>
                </c:pt>
                <c:pt idx="978">
                  <c:v>2.118083567768231</c:v>
                </c:pt>
                <c:pt idx="979">
                  <c:v>2.116477495398887</c:v>
                </c:pt>
                <c:pt idx="980">
                  <c:v>2.1172806294210678</c:v>
                </c:pt>
                <c:pt idx="981">
                  <c:v>2.1204912047808402</c:v>
                </c:pt>
                <c:pt idx="982">
                  <c:v>2.1261021018180983</c:v>
                </c:pt>
                <c:pt idx="983">
                  <c:v>2.1341006342578988</c:v>
                </c:pt>
                <c:pt idx="984">
                  <c:v>2.1444681856150627</c:v>
                </c:pt>
                <c:pt idx="985">
                  <c:v>2.1571797059665085</c:v>
                </c:pt>
                <c:pt idx="986">
                  <c:v>2.1722030857729999</c:v>
                </c:pt>
                <c:pt idx="987">
                  <c:v>2.1894984277513752</c:v>
                </c:pt>
                <c:pt idx="988">
                  <c:v>2.2090172416011677</c:v>
                </c:pt>
                <c:pt idx="989">
                  <c:v>2.2307015895839601</c:v>
                </c:pt>
                <c:pt idx="990">
                  <c:v>2.2544832134564619</c:v>
                </c:pt>
                <c:pt idx="991">
                  <c:v>2.2802826750054992</c:v>
                </c:pt>
                <c:pt idx="992">
                  <c:v>2.3080085433788007</c:v>
                </c:pt>
                <c:pt idx="993">
                  <c:v>2.3375566625186828</c:v>
                </c:pt>
                <c:pt idx="994">
                  <c:v>2.3688095312794477</c:v>
                </c:pt>
                <c:pt idx="995">
                  <c:v>2.4016358272526754</c:v>
                </c:pt>
                <c:pt idx="996">
                  <c:v>2.435890102967146</c:v>
                </c:pt>
                <c:pt idx="997">
                  <c:v>2.4714126800210567</c:v>
                </c:pt>
                <c:pt idx="998">
                  <c:v>2.5080297629087691</c:v>
                </c:pt>
                <c:pt idx="999">
                  <c:v>2.5455537899047278</c:v>
                </c:pt>
                <c:pt idx="1000">
                  <c:v>2.5777862820944075</c:v>
                </c:pt>
                <c:pt idx="1001">
                  <c:v>2.6103700547110011</c:v>
                </c:pt>
                <c:pt idx="1002">
                  <c:v>2.6430821897731147</c:v>
                </c:pt>
                <c:pt idx="1003">
                  <c:v>2.6756916842973442</c:v>
                </c:pt>
                <c:pt idx="1004">
                  <c:v>2.7079610389760189</c:v>
                </c:pt>
                <c:pt idx="1005">
                  <c:v>2.7396480607087104</c:v>
                </c:pt>
                <c:pt idx="1006">
                  <c:v>2.7705078582532012</c:v>
                </c:pt>
                <c:pt idx="1007">
                  <c:v>2.8002950053037416</c:v>
                </c:pt>
                <c:pt idx="1008">
                  <c:v>2.8287658408210992</c:v>
                </c:pt>
                <c:pt idx="1009">
                  <c:v>2.855680872533263</c:v>
                </c:pt>
                <c:pt idx="1010">
                  <c:v>2.8808072462950398</c:v>
                </c:pt>
                <c:pt idx="1011">
                  <c:v>2.9039212415142872</c:v>
                </c:pt>
                <c:pt idx="1012">
                  <c:v>2.9248107511878652</c:v>
                </c:pt>
                <c:pt idx="1013">
                  <c:v>2.9432777042827403</c:v>
                </c:pt>
                <c:pt idx="1014">
                  <c:v>2.9591403882746969</c:v>
                </c:pt>
                <c:pt idx="1015">
                  <c:v>2.9722356306236333</c:v>
                </c:pt>
                <c:pt idx="1016">
                  <c:v>2.9824207998048786</c:v>
                </c:pt>
                <c:pt idx="1017">
                  <c:v>2.9895755891993239</c:v>
                </c:pt>
                <c:pt idx="1018">
                  <c:v>2.9936035506163412</c:v>
                </c:pt>
                <c:pt idx="1019">
                  <c:v>2.9944333484133212</c:v>
                </c:pt>
                <c:pt idx="1020">
                  <c:v>2.9920197099978267</c:v>
                </c:pt>
                <c:pt idx="1021">
                  <c:v>2.9863440538518677</c:v>
                </c:pt>
                <c:pt idx="1022">
                  <c:v>2.9774147819899612</c:v>
                </c:pt>
                <c:pt idx="1023">
                  <c:v>2.9652672298320182</c:v>
                </c:pt>
                <c:pt idx="1024">
                  <c:v>2.9499632727085792</c:v>
                </c:pt>
                <c:pt idx="1025">
                  <c:v>2.9315905944880867</c:v>
                </c:pt>
                <c:pt idx="1026">
                  <c:v>2.9102616299889577</c:v>
                </c:pt>
                <c:pt idx="1027">
                  <c:v>2.8861121987821803</c:v>
                </c:pt>
                <c:pt idx="1028">
                  <c:v>2.8592998535760428</c:v>
                </c:pt>
                <c:pt idx="1029">
                  <c:v>2.8300019714846787</c:v>
                </c:pt>
                <c:pt idx="1030">
                  <c:v>2.7984136210079642</c:v>
                </c:pt>
                <c:pt idx="1031">
                  <c:v>2.7647452413966667</c:v>
                </c:pt>
                <c:pt idx="1032">
                  <c:v>2.7292201741627875</c:v>
                </c:pt>
                <c:pt idx="1033">
                  <c:v>2.6920720887576621</c:v>
                </c:pt>
                <c:pt idx="1034">
                  <c:v>2.6535423458334382</c:v>
                </c:pt>
                <c:pt idx="1035">
                  <c:v>2.6138773420018584</c:v>
                </c:pt>
                <c:pt idx="1036">
                  <c:v>2.5733258796002922</c:v>
                </c:pt>
                <c:pt idx="1037">
                  <c:v>2.5321366036831323</c:v>
                </c:pt>
                <c:pt idx="1038">
                  <c:v>2.4905555463091931</c:v>
                </c:pt>
                <c:pt idx="1039">
                  <c:v>2.4488238152454809</c:v>
                </c:pt>
                <c:pt idx="1040">
                  <c:v>2.4071754605232187</c:v>
                </c:pt>
                <c:pt idx="1041">
                  <c:v>2.3658355479490196</c:v>
                </c:pt>
                <c:pt idx="1042">
                  <c:v>2.3250184637928535</c:v>
                </c:pt>
                <c:pt idx="1043">
                  <c:v>2.2849264695552542</c:v>
                </c:pt>
                <c:pt idx="1044">
                  <c:v>2.2457485200803906</c:v>
                </c:pt>
                <c:pt idx="1045">
                  <c:v>2.2076593524566892</c:v>
                </c:pt>
                <c:pt idx="1046">
                  <c:v>2.1708188472622592</c:v>
                </c:pt>
                <c:pt idx="1047">
                  <c:v>2.1353716579017212</c:v>
                </c:pt>
                <c:pt idx="1048">
                  <c:v>2.1014470981718105</c:v>
                </c:pt>
                <c:pt idx="1049">
                  <c:v>2.0691592729110999</c:v>
                </c:pt>
                <c:pt idx="1050">
                  <c:v>2.0386074317483427</c:v>
                </c:pt>
                <c:pt idx="1051">
                  <c:v>2.0098765216731147</c:v>
                </c:pt>
                <c:pt idx="1052">
                  <c:v>1.9830379104995581</c:v>
                </c:pt>
                <c:pt idx="1053">
                  <c:v>1.9581502503622463</c:v>
                </c:pt>
                <c:pt idx="1054">
                  <c:v>1.9352604482278271</c:v>
                </c:pt>
                <c:pt idx="1055">
                  <c:v>1.9144047090741094</c:v>
                </c:pt>
                <c:pt idx="1056">
                  <c:v>1.8956096169006831</c:v>
                </c:pt>
                <c:pt idx="1057">
                  <c:v>1.8788932190972998</c:v>
                </c:pt>
                <c:pt idx="1058">
                  <c:v>1.8642660808923242</c:v>
                </c:pt>
                <c:pt idx="1059">
                  <c:v>1.8517322785988599</c:v>
                </c:pt>
                <c:pt idx="1060">
                  <c:v>1.8412903031177579</c:v>
                </c:pt>
                <c:pt idx="1061">
                  <c:v>1.8329338485743878</c:v>
                </c:pt>
                <c:pt idx="1062">
                  <c:v>1.8266524649743301</c:v>
                </c:pt>
                <c:pt idx="1063">
                  <c:v>1.822432058262714</c:v>
                </c:pt>
                <c:pt idx="1064">
                  <c:v>1.820255226052877</c:v>
                </c:pt>
                <c:pt idx="1065">
                  <c:v>1.8201014224326868</c:v>
                </c:pt>
                <c:pt idx="1066">
                  <c:v>1.8219469505377193</c:v>
                </c:pt>
                <c:pt idx="1067">
                  <c:v>1.8257647868700198</c:v>
                </c:pt>
                <c:pt idx="1068">
                  <c:v>1.8315242465131771</c:v>
                </c:pt>
                <c:pt idx="1069">
                  <c:v>1.8391905033225959</c:v>
                </c:pt>
                <c:pt idx="1070">
                  <c:v>1.8487239837356271</c:v>
                </c:pt>
                <c:pt idx="1071">
                  <c:v>1.8600796569387921</c:v>
                </c:pt>
                <c:pt idx="1072">
                  <c:v>1.8732062476486038</c:v>
                </c:pt>
                <c:pt idx="1073">
                  <c:v>1.8880454006227168</c:v>
                </c:pt>
                <c:pt idx="1074">
                  <c:v>1.904530828147964</c:v>
                </c:pt>
                <c:pt idx="1075">
                  <c:v>1.9225874730975585</c:v>
                </c:pt>
                <c:pt idx="1076">
                  <c:v>1.9421307206751011</c:v>
                </c:pt>
                <c:pt idx="1077">
                  <c:v>1.9630656916526219</c:v>
                </c:pt>
                <c:pt idx="1078">
                  <c:v>1.9852866487649614</c:v>
                </c:pt>
                <c:pt idx="1079">
                  <c:v>2.0086765459670239</c:v>
                </c:pt>
                <c:pt idx="1080">
                  <c:v>2.0331067475347417</c:v>
                </c:pt>
                <c:pt idx="1081">
                  <c:v>2.0584369405536447</c:v>
                </c:pt>
                <c:pt idx="1082">
                  <c:v>2.0845152602681392</c:v>
                </c:pt>
                <c:pt idx="1083">
                  <c:v>2.111178643149183</c:v>
                </c:pt>
                <c:pt idx="1084">
                  <c:v>2.1382534174844587</c:v>
                </c:pt>
                <c:pt idx="1085">
                  <c:v>2.165556135914493</c:v>
                </c:pt>
                <c:pt idx="1086">
                  <c:v>2.1928946487571284</c:v>
                </c:pt>
                <c:pt idx="1087">
                  <c:v>2.2200694113048347</c:v>
                </c:pt>
                <c:pt idx="1088">
                  <c:v>2.2468750126778958</c:v>
                </c:pt>
                <c:pt idx="1089">
                  <c:v>2.2731019083985826</c:v>
                </c:pt>
                <c:pt idx="1090">
                  <c:v>2.2985383337438012</c:v>
                </c:pt>
                <c:pt idx="1091">
                  <c:v>2.3229723702556377</c:v>
                </c:pt>
                <c:pt idx="1092">
                  <c:v>2.3461941336487198</c:v>
                </c:pt>
                <c:pt idx="1093">
                  <c:v>2.3679980478526064</c:v>
                </c:pt>
                <c:pt idx="1094">
                  <c:v>2.3881851671449414</c:v>
                </c:pt>
                <c:pt idx="1095">
                  <c:v>2.4065655063415603</c:v>
                </c:pt>
                <c:pt idx="1096">
                  <c:v>2.4229603378572868</c:v>
                </c:pt>
                <c:pt idx="1097">
                  <c:v>2.4372044141740394</c:v>
                </c:pt>
                <c:pt idx="1098">
                  <c:v>2.4491480748582619</c:v>
                </c:pt>
                <c:pt idx="1099">
                  <c:v>2.4586591987541158</c:v>
                </c:pt>
                <c:pt idx="1100">
                  <c:v>2.4656249643134243</c:v>
                </c:pt>
                <c:pt idx="1101">
                  <c:v>2.4699533841627273</c:v>
                </c:pt>
                <c:pt idx="1102">
                  <c:v>2.4715745838878487</c:v>
                </c:pt>
                <c:pt idx="1103">
                  <c:v>2.4704417995558967</c:v>
                </c:pt>
                <c:pt idx="1104">
                  <c:v>2.4665320735988767</c:v>
                </c:pt>
                <c:pt idx="1105">
                  <c:v>2.4598466342424534</c:v>
                </c:pt>
                <c:pt idx="1106">
                  <c:v>2.4504109495602027</c:v>
                </c:pt>
                <c:pt idx="1107">
                  <c:v>2.4382744533406577</c:v>
                </c:pt>
                <c:pt idx="1108">
                  <c:v>2.4235099461410852</c:v>
                </c:pt>
                <c:pt idx="1109">
                  <c:v>2.4062126810337539</c:v>
                </c:pt>
                <c:pt idx="1110">
                  <c:v>2.3864991494973542</c:v>
                </c:pt>
                <c:pt idx="1111">
                  <c:v>2.3645055885370692</c:v>
                </c:pt>
                <c:pt idx="1112">
                  <c:v>2.3403862353140883</c:v>
                </c:pt>
                <c:pt idx="1113">
                  <c:v>2.3143113602134231</c:v>
                </c:pt>
                <c:pt idx="1114">
                  <c:v>2.2864651132817047</c:v>
                </c:pt>
                <c:pt idx="1115">
                  <c:v>2.2570432222366192</c:v>
                </c:pt>
                <c:pt idx="1116">
                  <c:v>2.2262505827188908</c:v>
                </c:pt>
                <c:pt idx="1117">
                  <c:v>2.1942987830751628</c:v>
                </c:pt>
                <c:pt idx="1118">
                  <c:v>2.1614036066922986</c:v>
                </c:pt>
                <c:pt idx="1119">
                  <c:v>2.1277825547396612</c:v>
                </c:pt>
                <c:pt idx="1120">
                  <c:v>2.0936524311213121</c:v>
                </c:pt>
                <c:pt idx="1121">
                  <c:v>2.0592270295227797</c:v>
                </c:pt>
                <c:pt idx="1122">
                  <c:v>2.0247149597027811</c:v>
                </c:pt>
                <c:pt idx="1123">
                  <c:v>1.9903176466927532</c:v>
                </c:pt>
                <c:pt idx="1124">
                  <c:v>1.9562275324076621</c:v>
                </c:pt>
                <c:pt idx="1125">
                  <c:v>1.9226265044342681</c:v>
                </c:pt>
                <c:pt idx="1126">
                  <c:v>1.8896845715572663</c:v>
                </c:pt>
                <c:pt idx="1127">
                  <c:v>1.8575588000262278</c:v>
                </c:pt>
                <c:pt idx="1128">
                  <c:v>1.8263925187830521</c:v>
                </c:pt>
                <c:pt idx="1129">
                  <c:v>1.7963147959906938</c:v>
                </c:pt>
                <c:pt idx="1130">
                  <c:v>1.7674401833603957</c:v>
                </c:pt>
                <c:pt idx="1131">
                  <c:v>1.7398687190981235</c:v>
                </c:pt>
                <c:pt idx="1132">
                  <c:v>1.7136861749056485</c:v>
                </c:pt>
                <c:pt idx="1133">
                  <c:v>1.6889645274985461</c:v>
                </c:pt>
                <c:pt idx="1134">
                  <c:v>1.6657626306503608</c:v>
                </c:pt>
                <c:pt idx="1135">
                  <c:v>1.6441270599364943</c:v>
                </c:pt>
                <c:pt idx="1136">
                  <c:v>1.6240930992159612</c:v>
                </c:pt>
                <c:pt idx="1137">
                  <c:v>1.6056858355199453</c:v>
                </c:pt>
                <c:pt idx="1138">
                  <c:v>1.5889213274615588</c:v>
                </c:pt>
                <c:pt idx="1139">
                  <c:v>1.5738078115716301</c:v>
                </c:pt>
                <c:pt idx="1140">
                  <c:v>1.5603469111103661</c:v>
                </c:pt>
                <c:pt idx="1141">
                  <c:v>1.5485348128956018</c:v>
                </c:pt>
                <c:pt idx="1142">
                  <c:v>1.5383633794958667</c:v>
                </c:pt>
                <c:pt idx="1143">
                  <c:v>1.5298211667136499</c:v>
                </c:pt>
                <c:pt idx="1144">
                  <c:v>1.5228943195655813</c:v>
                </c:pt>
                <c:pt idx="1145">
                  <c:v>1.5175673238709766</c:v>
                </c:pt>
                <c:pt idx="1146">
                  <c:v>1.5138235949928158</c:v>
                </c:pt>
                <c:pt idx="1147">
                  <c:v>1.5116458901286458</c:v>
                </c:pt>
                <c:pt idx="1148">
                  <c:v>1.5110165357058425</c:v>
                </c:pt>
                <c:pt idx="1149">
                  <c:v>1.5119174667731201</c:v>
                </c:pt>
                <c:pt idx="1150">
                  <c:v>1.5143300806698914</c:v>
                </c:pt>
                <c:pt idx="1151">
                  <c:v>1.51823491256871</c:v>
                </c:pt>
                <c:pt idx="1152">
                  <c:v>1.5236111455966084</c:v>
                </c:pt>
                <c:pt idx="1153">
                  <c:v>1.530435973026816</c:v>
                </c:pt>
                <c:pt idx="1154">
                  <c:v>1.5386838343785922</c:v>
                </c:pt>
                <c:pt idx="1155">
                  <c:v>1.5483255510658021</c:v>
                </c:pt>
                <c:pt idx="1156">
                  <c:v>1.5593273904027076</c:v>
                </c:pt>
                <c:pt idx="1157">
                  <c:v>1.5716500892317211</c:v>
                </c:pt>
                <c:pt idx="1158">
                  <c:v>1.5852478701222601</c:v>
                </c:pt>
                <c:pt idx="1159">
                  <c:v>1.6000674839600211</c:v>
                </c:pt>
                <c:pt idx="1160">
                  <c:v>1.6160473127784141</c:v>
                </c:pt>
                <c:pt idx="1161">
                  <c:v>1.6331165658750517</c:v>
                </c:pt>
                <c:pt idx="1162">
                  <c:v>1.6511946006208238</c:v>
                </c:pt>
                <c:pt idx="1163">
                  <c:v>1.670190396942774</c:v>
                </c:pt>
                <c:pt idx="1164">
                  <c:v>1.6900022112973461</c:v>
                </c:pt>
                <c:pt idx="1165">
                  <c:v>1.7105174321182741</c:v>
                </c:pt>
                <c:pt idx="1166">
                  <c:v>1.7316126543093984</c:v>
                </c:pt>
                <c:pt idx="1167">
                  <c:v>1.7531539854567328</c:v>
                </c:pt>
                <c:pt idx="1168">
                  <c:v>1.7749975911672637</c:v>
                </c:pt>
                <c:pt idx="1169">
                  <c:v>1.7969904814248838</c:v>
                </c:pt>
                <c:pt idx="1170">
                  <c:v>1.8189715342111361</c:v>
                </c:pt>
                <c:pt idx="1171">
                  <c:v>1.8407727470022013</c:v>
                </c:pt>
                <c:pt idx="1172">
                  <c:v>1.8622207012507601</c:v>
                </c:pt>
                <c:pt idx="1173">
                  <c:v>1.8831382197215507</c:v>
                </c:pt>
                <c:pt idx="1174">
                  <c:v>1.9033461916929755</c:v>
                </c:pt>
                <c:pt idx="1175">
                  <c:v>1.9226655366780425</c:v>
                </c:pt>
                <c:pt idx="1176">
                  <c:v>1.9409192735583001</c:v>
                </c:pt>
                <c:pt idx="1177">
                  <c:v>1.9579346589542435</c:v>
                </c:pt>
                <c:pt idx="1178">
                  <c:v>1.9735453563477661</c:v>
                </c:pt>
                <c:pt idx="1179">
                  <c:v>1.9875935959849238</c:v>
                </c:pt>
                <c:pt idx="1180">
                  <c:v>1.9999322849580341</c:v>
                </c:pt>
                <c:pt idx="1181">
                  <c:v>2.0104270271149831</c:v>
                </c:pt>
                <c:pt idx="1182">
                  <c:v>2.0189580135701961</c:v>
                </c:pt>
                <c:pt idx="1183">
                  <c:v>2.0254217465759208</c:v>
                </c:pt>
                <c:pt idx="1184">
                  <c:v>2.0297325623145999</c:v>
                </c:pt>
                <c:pt idx="1185">
                  <c:v>2.0318239217369118</c:v>
                </c:pt>
                <c:pt idx="1186">
                  <c:v>2.0316494428173666</c:v>
                </c:pt>
                <c:pt idx="1187">
                  <c:v>2.0291836524440652</c:v>
                </c:pt>
                <c:pt idx="1188">
                  <c:v>2.0244224414935497</c:v>
                </c:pt>
                <c:pt idx="1189">
                  <c:v>2.0173832123525113</c:v>
                </c:pt>
                <c:pt idx="1190">
                  <c:v>2.0081047141113633</c:v>
                </c:pt>
                <c:pt idx="1191">
                  <c:v>1.9966465667408533</c:v>
                </c:pt>
                <c:pt idx="1192">
                  <c:v>1.9830884816390701</c:v>
                </c:pt>
                <c:pt idx="1193">
                  <c:v>1.9675291918709354</c:v>
                </c:pt>
                <c:pt idx="1194">
                  <c:v>1.9500851110854311</c:v>
                </c:pt>
                <c:pt idx="1195">
                  <c:v>1.9308887453646186</c:v>
                </c:pt>
                <c:pt idx="1196">
                  <c:v>1.910086887017806</c:v>
                </c:pt>
                <c:pt idx="1197">
                  <c:v>1.8878386234810041</c:v>
                </c:pt>
                <c:pt idx="1198">
                  <c:v>1.864313197926438</c:v>
                </c:pt>
                <c:pt idx="1199">
                  <c:v>1.8396877608545381</c:v>
                </c:pt>
                <c:pt idx="1200">
                  <c:v>1.814145053775666</c:v>
                </c:pt>
                <c:pt idx="1201">
                  <c:v>1.7878710670515476</c:v>
                </c:pt>
                <c:pt idx="1202">
                  <c:v>1.7610527140390697</c:v>
                </c:pt>
                <c:pt idx="1203">
                  <c:v>1.7338755628615901</c:v>
                </c:pt>
                <c:pt idx="1204">
                  <c:v>1.7065216654472621</c:v>
                </c:pt>
                <c:pt idx="1205">
                  <c:v>1.6791675209586614</c:v>
                </c:pt>
                <c:pt idx="1206">
                  <c:v>1.6519822074529398</c:v>
                </c:pt>
                <c:pt idx="1207">
                  <c:v>1.6251257116314444</c:v>
                </c:pt>
                <c:pt idx="1208">
                  <c:v>1.5987474819532108</c:v>
                </c:pt>
                <c:pt idx="1209">
                  <c:v>1.5729852253025189</c:v>
                </c:pt>
                <c:pt idx="1210">
                  <c:v>1.5479639619313041</c:v>
                </c:pt>
                <c:pt idx="1211">
                  <c:v>1.5237953476657558</c:v>
                </c:pt>
                <c:pt idx="1212">
                  <c:v>1.500577266502928</c:v>
                </c:pt>
                <c:pt idx="1213">
                  <c:v>1.478393690857595</c:v>
                </c:pt>
                <c:pt idx="1214">
                  <c:v>1.4573148009840518</c:v>
                </c:pt>
                <c:pt idx="1215">
                  <c:v>1.4373973496194816</c:v>
                </c:pt>
                <c:pt idx="1216">
                  <c:v>1.4186852527965996</c:v>
                </c:pt>
                <c:pt idx="1217">
                  <c:v>1.4012103831657232</c:v>
                </c:pt>
                <c:pt idx="1218">
                  <c:v>1.3849935381521798</c:v>
                </c:pt>
                <c:pt idx="1219">
                  <c:v>1.3700455519404495</c:v>
                </c:pt>
                <c:pt idx="1220">
                  <c:v>1.3563685176939722</c:v>
                </c:pt>
                <c:pt idx="1221">
                  <c:v>1.3439570846434949</c:v>
                </c:pt>
                <c:pt idx="1222">
                  <c:v>1.3327997937420677</c:v>
                </c:pt>
                <c:pt idx="1223">
                  <c:v>1.3228804155095228</c:v>
                </c:pt>
                <c:pt idx="1224">
                  <c:v>1.3141792544683</c:v>
                </c:pt>
                <c:pt idx="1225">
                  <c:v>1.3066743861850598</c:v>
                </c:pt>
                <c:pt idx="1226">
                  <c:v>1.3003427953352231</c:v>
                </c:pt>
                <c:pt idx="1227">
                  <c:v>1.2951613863420057</c:v>
                </c:pt>
                <c:pt idx="1228">
                  <c:v>1.2911078419304527</c:v>
                </c:pt>
                <c:pt idx="1229">
                  <c:v>1.288161309289293</c:v>
                </c:pt>
                <c:pt idx="1230">
                  <c:v>1.2863028983455806</c:v>
                </c:pt>
                <c:pt idx="1231">
                  <c:v>1.2855159818136801</c:v>
                </c:pt>
                <c:pt idx="1232">
                  <c:v>1.2857862920600487</c:v>
                </c:pt>
                <c:pt idx="1233">
                  <c:v>1.2871018153005878</c:v>
                </c:pt>
                <c:pt idx="1234">
                  <c:v>1.289452489088954</c:v>
                </c:pt>
                <c:pt idx="1235">
                  <c:v>1.2928297143346279</c:v>
                </c:pt>
                <c:pt idx="1236">
                  <c:v>1.2972256980829735</c:v>
                </c:pt>
                <c:pt idx="1237">
                  <c:v>1.3026326478796701</c:v>
                </c:pt>
                <c:pt idx="1238">
                  <c:v>1.3090418426196038</c:v>
                </c:pt>
                <c:pt idx="1239">
                  <c:v>1.3164426082494898</c:v>
                </c:pt>
                <c:pt idx="1240">
                  <c:v>1.3248212294716168</c:v>
                </c:pt>
                <c:pt idx="1241">
                  <c:v>1.3341598306171947</c:v>
                </c:pt>
                <c:pt idx="1242">
                  <c:v>1.3444352600726879</c:v>
                </c:pt>
                <c:pt idx="1243">
                  <c:v>1.3556180130210493</c:v>
                </c:pt>
                <c:pt idx="1244">
                  <c:v>1.3676712267913667</c:v>
                </c:pt>
                <c:pt idx="1245">
                  <c:v>1.3805497818032455</c:v>
                </c:pt>
                <c:pt idx="1246">
                  <c:v>1.3941995389751061</c:v>
                </c:pt>
                <c:pt idx="1247">
                  <c:v>1.4085567415845552</c:v>
                </c:pt>
                <c:pt idx="1248">
                  <c:v>1.4235476059892758</c:v>
                </c:pt>
                <c:pt idx="1249">
                  <c:v>1.4390881214190347</c:v>
                </c:pt>
                <c:pt idx="1250">
                  <c:v>1.4550840743285742</c:v>
                </c:pt>
                <c:pt idx="1251">
                  <c:v>1.4714313076650394</c:v>
                </c:pt>
                <c:pt idx="1252">
                  <c:v>1.4880162199691878</c:v>
                </c:pt>
                <c:pt idx="1253">
                  <c:v>1.5047165036214361</c:v>
                </c:pt>
                <c:pt idx="1254">
                  <c:v>1.5214021158909734</c:v>
                </c:pt>
                <c:pt idx="1255">
                  <c:v>1.5379364708774959</c:v>
                </c:pt>
                <c:pt idx="1256">
                  <c:v>1.5541778350809541</c:v>
                </c:pt>
                <c:pt idx="1257">
                  <c:v>1.5699809043170481</c:v>
                </c:pt>
                <c:pt idx="1258">
                  <c:v>1.585198535133286</c:v>
                </c:pt>
                <c:pt idx="1259">
                  <c:v>1.599683599877658</c:v>
                </c:pt>
                <c:pt idx="1260">
                  <c:v>1.6132909312238621</c:v>
                </c:pt>
                <c:pt idx="1261">
                  <c:v>1.6258793193437187</c:v>
                </c:pt>
                <c:pt idx="1262">
                  <c:v>1.6373135231003741</c:v>
                </c:pt>
                <c:pt idx="1263">
                  <c:v>1.6474662556622128</c:v>
                </c:pt>
                <c:pt idx="1264">
                  <c:v>1.6562201048317782</c:v>
                </c:pt>
                <c:pt idx="1265">
                  <c:v>1.6634693491535453</c:v>
                </c:pt>
                <c:pt idx="1266">
                  <c:v>1.6691216324969118</c:v>
                </c:pt>
                <c:pt idx="1267">
                  <c:v>1.6730994622714304</c:v>
                </c:pt>
                <c:pt idx="1268">
                  <c:v>1.6753414996718821</c:v>
                </c:pt>
                <c:pt idx="1269">
                  <c:v>1.6758036142992898</c:v>
                </c:pt>
                <c:pt idx="1270">
                  <c:v>1.6744596800774498</c:v>
                </c:pt>
                <c:pt idx="1271">
                  <c:v>1.6713020944828507</c:v>
                </c:pt>
                <c:pt idx="1272">
                  <c:v>1.6663420086179581</c:v>
                </c:pt>
                <c:pt idx="1273">
                  <c:v>1.6596092614631899</c:v>
                </c:pt>
                <c:pt idx="1274">
                  <c:v>1.6511520176140326</c:v>
                </c:pt>
                <c:pt idx="1275">
                  <c:v>1.6410361138154439</c:v>
                </c:pt>
                <c:pt idx="1276">
                  <c:v>1.6293441255136301</c:v>
                </c:pt>
                <c:pt idx="1277">
                  <c:v>1.6161741703255681</c:v>
                </c:pt>
                <c:pt idx="1278">
                  <c:v>1.6016384706537525</c:v>
                </c:pt>
                <c:pt idx="1279">
                  <c:v>1.5858617025305601</c:v>
                </c:pt>
                <c:pt idx="1280">
                  <c:v>1.5689791620562523</c:v>
                </c:pt>
                <c:pt idx="1281">
                  <c:v>1.5511347844027619</c:v>
                </c:pt>
                <c:pt idx="1282">
                  <c:v>1.5324790532135442</c:v>
                </c:pt>
                <c:pt idx="1283">
                  <c:v>1.5131668402745504</c:v>
                </c:pt>
                <c:pt idx="1284">
                  <c:v>1.4933552165198178</c:v>
                </c:pt>
                <c:pt idx="1285">
                  <c:v>1.4732012757411856</c:v>
                </c:pt>
                <c:pt idx="1286">
                  <c:v>1.4528600117908794</c:v>
                </c:pt>
                <c:pt idx="1287">
                  <c:v>1.4324822886112525</c:v>
                </c:pt>
                <c:pt idx="1288">
                  <c:v>1.4122129401341308</c:v>
                </c:pt>
                <c:pt idx="1289">
                  <c:v>1.3921890340124481</c:v>
                </c:pt>
                <c:pt idx="1290">
                  <c:v>1.3725383293529525</c:v>
                </c:pt>
                <c:pt idx="1291">
                  <c:v>1.3533779541936641</c:v>
                </c:pt>
                <c:pt idx="1292">
                  <c:v>1.3348133235157291</c:v>
                </c:pt>
                <c:pt idx="1293">
                  <c:v>1.3169373132072144</c:v>
                </c:pt>
                <c:pt idx="1294">
                  <c:v>1.2998296997271148</c:v>
                </c:pt>
                <c:pt idx="1295">
                  <c:v>1.2835568693792931</c:v>
                </c:pt>
                <c:pt idx="1296">
                  <c:v>1.268171795228658</c:v>
                </c:pt>
                <c:pt idx="1297">
                  <c:v>1.2537142739078417</c:v>
                </c:pt>
                <c:pt idx="1298">
                  <c:v>1.240211408999931</c:v>
                </c:pt>
                <c:pt idx="1299">
                  <c:v>1.2276783224668826</c:v>
                </c:pt>
                <c:pt idx="1300">
                  <c:v>1.2161190708385141</c:v>
                </c:pt>
                <c:pt idx="1301">
                  <c:v>1.2055277386891194</c:v>
                </c:pt>
                <c:pt idx="1302">
                  <c:v>1.1958896783997419</c:v>
                </c:pt>
                <c:pt idx="1303">
                  <c:v>1.1871828624107923</c:v>
                </c:pt>
                <c:pt idx="1304">
                  <c:v>1.1793793121718279</c:v>
                </c:pt>
                <c:pt idx="1305">
                  <c:v>1.1724465668351385</c:v>
                </c:pt>
                <c:pt idx="1306">
                  <c:v>1.1663491544391946</c:v>
                </c:pt>
                <c:pt idx="1307">
                  <c:v>1.1610500288914605</c:v>
                </c:pt>
                <c:pt idx="1308">
                  <c:v>1.1565119374689361</c:v>
                </c:pt>
                <c:pt idx="1309">
                  <c:v>1.1526986857754813</c:v>
                </c:pt>
                <c:pt idx="1310">
                  <c:v>1.149576270070986</c:v>
                </c:pt>
                <c:pt idx="1311">
                  <c:v>1.1471138505491838</c:v>
                </c:pt>
                <c:pt idx="1312">
                  <c:v>1.1452845434000281</c:v>
                </c:pt>
                <c:pt idx="1313">
                  <c:v>1.1440660142492871</c:v>
                </c:pt>
                <c:pt idx="1314">
                  <c:v>1.1434408607102875</c:v>
                </c:pt>
                <c:pt idx="1315">
                  <c:v>1.1433967771902738</c:v>
                </c:pt>
                <c:pt idx="1316">
                  <c:v>1.1439265006404438</c:v>
                </c:pt>
                <c:pt idx="1317">
                  <c:v>1.1450275414944753</c:v>
                </c:pt>
                <c:pt idx="1318">
                  <c:v>1.1467017094769201</c:v>
                </c:pt>
                <c:pt idx="1319">
                  <c:v>1.1489544491524322</c:v>
                </c:pt>
                <c:pt idx="1320">
                  <c:v>1.1517940049097197</c:v>
                </c:pt>
                <c:pt idx="1321">
                  <c:v>1.1552304394176061</c:v>
                </c:pt>
                <c:pt idx="1322">
                  <c:v>1.1592745333536991</c:v>
                </c:pt>
                <c:pt idx="1323">
                  <c:v>1.1639365973011888</c:v>
                </c:pt>
                <c:pt idx="1324">
                  <c:v>1.1692252290640128</c:v>
                </c:pt>
                <c:pt idx="1325">
                  <c:v>1.1751460512095091</c:v>
                </c:pt>
                <c:pt idx="1326">
                  <c:v>1.1817004643744147</c:v>
                </c:pt>
                <c:pt idx="1327">
                  <c:v>1.1888844517460129</c:v>
                </c:pt>
                <c:pt idx="1328">
                  <c:v>1.1966874691581104</c:v>
                </c:pt>
                <c:pt idx="1329">
                  <c:v>1.2050914534421679</c:v>
                </c:pt>
                <c:pt idx="1330">
                  <c:v>1.2140699790878364</c:v>
                </c:pt>
                <c:pt idx="1331">
                  <c:v>1.2235875899526161</c:v>
                </c:pt>
                <c:pt idx="1332">
                  <c:v>1.2335993287940716</c:v>
                </c:pt>
                <c:pt idx="1333">
                  <c:v>1.2440504828677801</c:v>
                </c:pt>
                <c:pt idx="1334">
                  <c:v>1.2548765588465667</c:v>
                </c:pt>
                <c:pt idx="1335">
                  <c:v>1.26600349498343</c:v>
                </c:pt>
                <c:pt idx="1336">
                  <c:v>1.2773481128850297</c:v>
                </c:pt>
                <c:pt idx="1337">
                  <c:v>1.2888188056124608</c:v>
                </c:pt>
                <c:pt idx="1338">
                  <c:v>1.3003164532104552</c:v>
                </c:pt>
                <c:pt idx="1339">
                  <c:v>1.311735551315337</c:v>
                </c:pt>
                <c:pt idx="1340">
                  <c:v>1.3229655333310721</c:v>
                </c:pt>
                <c:pt idx="1341">
                  <c:v>1.333892261911674</c:v>
                </c:pt>
                <c:pt idx="1342">
                  <c:v>1.344399661257023</c:v>
                </c:pt>
                <c:pt idx="1343">
                  <c:v>1.3543714581165021</c:v>
                </c:pt>
                <c:pt idx="1344">
                  <c:v>1.3636929964859339</c:v>
                </c:pt>
                <c:pt idx="1345">
                  <c:v>1.3722530888464821</c:v>
                </c:pt>
                <c:pt idx="1346">
                  <c:v>1.3799458654815497</c:v>
                </c:pt>
                <c:pt idx="1347">
                  <c:v>1.3866725829518707</c:v>
                </c:pt>
                <c:pt idx="1348">
                  <c:v>1.3923433532235181</c:v>
                </c:pt>
                <c:pt idx="1349">
                  <c:v>1.3968787562223937</c:v>
                </c:pt>
                <c:pt idx="1350">
                  <c:v>1.4002113007061192</c:v>
                </c:pt>
                <c:pt idx="1351">
                  <c:v>1.402286701255264</c:v>
                </c:pt>
                <c:pt idx="1352">
                  <c:v>1.403064942827841</c:v>
                </c:pt>
                <c:pt idx="1353">
                  <c:v>1.4025211086144576</c:v>
                </c:pt>
                <c:pt idx="1354">
                  <c:v>1.400645951782175</c:v>
                </c:pt>
                <c:pt idx="1355">
                  <c:v>1.397446196996136</c:v>
                </c:pt>
                <c:pt idx="1356">
                  <c:v>1.3929445632419761</c:v>
                </c:pt>
                <c:pt idx="1357">
                  <c:v>1.3871795053137481</c:v>
                </c:pt>
                <c:pt idx="1358">
                  <c:v>1.3802046772524612</c:v>
                </c:pt>
                <c:pt idx="1359">
                  <c:v>1.372088126886819</c:v>
                </c:pt>
                <c:pt idx="1360">
                  <c:v>1.362911236310016</c:v>
                </c:pt>
                <c:pt idx="1361">
                  <c:v>1.3527674284986466</c:v>
                </c:pt>
                <c:pt idx="1362">
                  <c:v>1.3417606652198151</c:v>
                </c:pt>
                <c:pt idx="1363">
                  <c:v>1.3300037657739181</c:v>
                </c:pt>
                <c:pt idx="1364">
                  <c:v>1.3176165798808863</c:v>
                </c:pt>
                <c:pt idx="1365">
                  <c:v>1.3047240510569218</c:v>
                </c:pt>
                <c:pt idx="1366">
                  <c:v>1.2914542090764936</c:v>
                </c:pt>
                <c:pt idx="1367">
                  <c:v>1.2779361315223077</c:v>
                </c:pt>
                <c:pt idx="1368">
                  <c:v>1.2642979149622942</c:v>
                </c:pt>
                <c:pt idx="1369">
                  <c:v>1.2506646959458514</c:v>
                </c:pt>
                <c:pt idx="1370">
                  <c:v>1.2371567607902805</c:v>
                </c:pt>
                <c:pt idx="1371">
                  <c:v>1.2238877810596738</c:v>
                </c:pt>
                <c:pt idx="1372">
                  <c:v>1.2109632087705378</c:v>
                </c:pt>
                <c:pt idx="1373">
                  <c:v>1.1984788617542308</c:v>
                </c:pt>
                <c:pt idx="1374">
                  <c:v>1.1865197253488644</c:v>
                </c:pt>
                <c:pt idx="1375">
                  <c:v>1.1751589917773422</c:v>
                </c:pt>
                <c:pt idx="1376">
                  <c:v>1.16445735330221</c:v>
                </c:pt>
                <c:pt idx="1377">
                  <c:v>1.1544625596508904</c:v>
                </c:pt>
                <c:pt idx="1378">
                  <c:v>1.1452092444014335</c:v>
                </c:pt>
                <c:pt idx="1379">
                  <c:v>1.1367190191399454</c:v>
                </c:pt>
                <c:pt idx="1380">
                  <c:v>1.1290008283775721</c:v>
                </c:pt>
                <c:pt idx="1381">
                  <c:v>1.1220515525780761</c:v>
                </c:pt>
                <c:pt idx="1382">
                  <c:v>1.1158568413218013</c:v>
                </c:pt>
                <c:pt idx="1383">
                  <c:v>1.1103921537375447</c:v>
                </c:pt>
                <c:pt idx="1384">
                  <c:v>1.1056239789789051</c:v>
                </c:pt>
                <c:pt idx="1385">
                  <c:v>1.1015112058023313</c:v>
                </c:pt>
                <c:pt idx="1386">
                  <c:v>1.0980066073029338</c:v>
                </c:pt>
                <c:pt idx="1387">
                  <c:v>1.095058404645602</c:v>
                </c:pt>
                <c:pt idx="1388">
                  <c:v>1.0926118722419731</c:v>
                </c:pt>
                <c:pt idx="1389">
                  <c:v>1.0906109462962037</c:v>
                </c:pt>
                <c:pt idx="1390">
                  <c:v>1.0889997989838496</c:v>
                </c:pt>
                <c:pt idx="1391">
                  <c:v>1.0877243417287019</c:v>
                </c:pt>
                <c:pt idx="1392">
                  <c:v>1.0867336230706297</c:v>
                </c:pt>
                <c:pt idx="1393">
                  <c:v>1.0859810894267161</c:v>
                </c:pt>
                <c:pt idx="1394">
                  <c:v>1.0854256805699571</c:v>
                </c:pt>
                <c:pt idx="1395">
                  <c:v>1.0850327358034513</c:v>
                </c:pt>
                <c:pt idx="1396">
                  <c:v>1.0847746914956686</c:v>
                </c:pt>
                <c:pt idx="1397">
                  <c:v>1.0846315557562307</c:v>
                </c:pt>
                <c:pt idx="1398">
                  <c:v>1.0845911514519944</c:v>
                </c:pt>
                <c:pt idx="1399">
                  <c:v>1.0846491243667398</c:v>
                </c:pt>
                <c:pt idx="1400">
                  <c:v>1.0848087189633451</c:v>
                </c:pt>
                <c:pt idx="1401">
                  <c:v>1.0850803297865954</c:v>
                </c:pt>
                <c:pt idx="1402">
                  <c:v>1.0854808419175141</c:v>
                </c:pt>
                <c:pt idx="1403">
                  <c:v>1.0860327789351401</c:v>
                </c:pt>
                <c:pt idx="1404">
                  <c:v>1.0867632814404775</c:v>
                </c:pt>
                <c:pt idx="1405">
                  <c:v>1.0877029432470324</c:v>
                </c:pt>
                <c:pt idx="1406">
                  <c:v>1.0888845357478685</c:v>
                </c:pt>
                <c:pt idx="1407">
                  <c:v>1.0903416536539652</c:v>
                </c:pt>
                <c:pt idx="1408">
                  <c:v>1.092107317200119</c:v>
                </c:pt>
                <c:pt idx="1409">
                  <c:v>1.0942125669901392</c:v>
                </c:pt>
                <c:pt idx="1410">
                  <c:v>1.0966850878773031</c:v>
                </c:pt>
                <c:pt idx="1411">
                  <c:v>1.0995478976444351</c:v>
                </c:pt>
                <c:pt idx="1412">
                  <c:v>1.1028181347744221</c:v>
                </c:pt>
                <c:pt idx="1413">
                  <c:v>1.106505977321302</c:v>
                </c:pt>
                <c:pt idx="1414">
                  <c:v>1.1106137218555916</c:v>
                </c:pt>
                <c:pt idx="1415">
                  <c:v>1.1151350477354858</c:v>
                </c:pt>
                <c:pt idx="1416">
                  <c:v>1.1200544876334493</c:v>
                </c:pt>
                <c:pt idx="1417">
                  <c:v>1.125347120424294</c:v>
                </c:pt>
                <c:pt idx="1418">
                  <c:v>1.130978497327473</c:v>
                </c:pt>
                <c:pt idx="1419">
                  <c:v>1.136904806712064</c:v>
                </c:pt>
                <c:pt idx="1420">
                  <c:v>1.1430732773441772</c:v>
                </c:pt>
                <c:pt idx="1421">
                  <c:v>1.1494228142131993</c:v>
                </c:pt>
                <c:pt idx="1422">
                  <c:v>1.1558848555437686</c:v>
                </c:pt>
                <c:pt idx="1423">
                  <c:v>1.1623844343143181</c:v>
                </c:pt>
                <c:pt idx="1424">
                  <c:v>1.1688414226798081</c:v>
                </c:pt>
                <c:pt idx="1425">
                  <c:v>1.1751719332522361</c:v>
                </c:pt>
                <c:pt idx="1426">
                  <c:v>1.1812898473284033</c:v>
                </c:pt>
                <c:pt idx="1427">
                  <c:v>1.1871084369619205</c:v>
                </c:pt>
                <c:pt idx="1428">
                  <c:v>1.1925420453288271</c:v>
                </c:pt>
                <c:pt idx="1429">
                  <c:v>1.1975077881922589</c:v>
                </c:pt>
                <c:pt idx="1430">
                  <c:v>1.201927238470085</c:v>
                </c:pt>
                <c:pt idx="1431">
                  <c:v>1.2057280559712953</c:v>
                </c:pt>
                <c:pt idx="1432">
                  <c:v>1.208845525292618</c:v>
                </c:pt>
                <c:pt idx="1433">
                  <c:v>1.2112239666376019</c:v>
                </c:pt>
                <c:pt idx="1434">
                  <c:v>1.2128179868980205</c:v>
                </c:pt>
                <c:pt idx="1435">
                  <c:v>1.2135935416654691</c:v>
                </c:pt>
                <c:pt idx="1436">
                  <c:v>1.2135287828461006</c:v>
                </c:pt>
                <c:pt idx="1437">
                  <c:v>1.212614671143639</c:v>
                </c:pt>
                <c:pt idx="1438">
                  <c:v>1.2108553377539948</c:v>
                </c:pt>
                <c:pt idx="1439">
                  <c:v>1.2082681850638528</c:v>
                </c:pt>
                <c:pt idx="1440">
                  <c:v>1.2048837218442665</c:v>
                </c:pt>
                <c:pt idx="1441">
                  <c:v>1.2007451342503681</c:v>
                </c:pt>
                <c:pt idx="1442">
                  <c:v>1.1959075997486093</c:v>
                </c:pt>
                <c:pt idx="1443">
                  <c:v>1.1904373567629281</c:v>
                </c:pt>
                <c:pt idx="1444">
                  <c:v>1.1844105482330702</c:v>
                </c:pt>
                <c:pt idx="1445">
                  <c:v>1.1779118622897413</c:v>
                </c:pt>
                <c:pt idx="1446">
                  <c:v>1.1710329977599478</c:v>
                </c:pt>
                <c:pt idx="1447">
                  <c:v>1.1638709861186101</c:v>
                </c:pt>
                <c:pt idx="1448">
                  <c:v>1.1565264047123975</c:v>
                </c:pt>
                <c:pt idx="1449">
                  <c:v>1.1491015185246738</c:v>
                </c:pt>
                <c:pt idx="1450">
                  <c:v>1.1416983893716377</c:v>
                </c:pt>
                <c:pt idx="1451">
                  <c:v>1.1344169921818985</c:v>
                </c:pt>
                <c:pt idx="1452">
                  <c:v>1.1273533778970966</c:v>
                </c:pt>
                <c:pt idx="1453">
                  <c:v>1.1205979215416093</c:v>
                </c:pt>
                <c:pt idx="1454">
                  <c:v>1.1142336921670006</c:v>
                </c:pt>
                <c:pt idx="1455">
                  <c:v>1.1083349787221919</c:v>
                </c:pt>
                <c:pt idx="1456">
                  <c:v>1.1029660024923498</c:v>
                </c:pt>
                <c:pt idx="1457">
                  <c:v>1.0981798426656293</c:v>
                </c:pt>
                <c:pt idx="1458">
                  <c:v>1.0940175969164847</c:v>
                </c:pt>
                <c:pt idx="1459">
                  <c:v>1.090507793744018</c:v>
                </c:pt>
                <c:pt idx="1460">
                  <c:v>1.0876660677877166</c:v>
                </c:pt>
                <c:pt idx="1461">
                  <c:v>1.0854951035849392</c:v>
                </c:pt>
                <c:pt idx="1462">
                  <c:v>1.0839848473641314</c:v>
                </c:pt>
                <c:pt idx="1463">
                  <c:v>1.0831129806156241</c:v>
                </c:pt>
                <c:pt idx="1464">
                  <c:v>1.0828456434796099</c:v>
                </c:pt>
                <c:pt idx="1465">
                  <c:v>1.0831383905662879</c:v>
                </c:pt>
                <c:pt idx="1466">
                  <c:v>1.0839373567963695</c:v>
                </c:pt>
                <c:pt idx="1467">
                  <c:v>1.0851806063349778</c:v>
                </c:pt>
                <c:pt idx="1468">
                  <c:v>1.0867996337875678</c:v>
                </c:pt>
                <c:pt idx="1469">
                  <c:v>1.0887209836204859</c:v>
                </c:pt>
                <c:pt idx="1470">
                  <c:v>1.0908679513318309</c:v>
                </c:pt>
                <c:pt idx="1471">
                  <c:v>1.0931623282837561</c:v>
                </c:pt>
                <c:pt idx="1472">
                  <c:v>1.0955261513505097</c:v>
                </c:pt>
                <c:pt idx="1473">
                  <c:v>1.0978834186522799</c:v>
                </c:pt>
                <c:pt idx="1474">
                  <c:v>1.1001617336297744</c:v>
                </c:pt>
                <c:pt idx="1475">
                  <c:v>1.1022938415438521</c:v>
                </c:pt>
                <c:pt idx="1476">
                  <c:v>1.1042190251159161</c:v>
                </c:pt>
                <c:pt idx="1477">
                  <c:v>1.1058843293969844</c:v>
                </c:pt>
                <c:pt idx="1478">
                  <c:v>1.1072455899886073</c:v>
                </c:pt>
                <c:pt idx="1479">
                  <c:v>1.1082682433444544</c:v>
                </c:pt>
                <c:pt idx="1480">
                  <c:v>1.1089279029521073</c:v>
                </c:pt>
                <c:pt idx="1481">
                  <c:v>1.109210690613851</c:v>
                </c:pt>
                <c:pt idx="1482">
                  <c:v>1.1091133176906558</c:v>
                </c:pt>
                <c:pt idx="1483">
                  <c:v>1.1086429169146321</c:v>
                </c:pt>
                <c:pt idx="1484">
                  <c:v>1.1078166310830762</c:v>
                </c:pt>
                <c:pt idx="1485">
                  <c:v>1.1066609704908821</c:v>
                </c:pt>
                <c:pt idx="1486">
                  <c:v>1.1052109562120591</c:v>
                </c:pt>
                <c:pt idx="1487">
                  <c:v>1.1035090711863393</c:v>
                </c:pt>
                <c:pt idx="1488">
                  <c:v>1.1016040453932516</c:v>
                </c:pt>
                <c:pt idx="1489">
                  <c:v>1.0995495051062005</c:v>
                </c:pt>
                <c:pt idx="1490">
                  <c:v>1.0974025192289367</c:v>
                </c:pt>
                <c:pt idx="1491">
                  <c:v>1.0952220779589594</c:v>
                </c:pt>
                <c:pt idx="1492">
                  <c:v>1.0930675404466521</c:v>
                </c:pt>
                <c:pt idx="1493">
                  <c:v>1.090997088693908</c:v>
                </c:pt>
                <c:pt idx="1494">
                  <c:v>1.0890662246497629</c:v>
                </c:pt>
                <c:pt idx="1495">
                  <c:v>1.0873263463206078</c:v>
                </c:pt>
                <c:pt idx="1496">
                  <c:v>1.0858234367462907</c:v>
                </c:pt>
                <c:pt idx="1497">
                  <c:v>1.084596896946612</c:v>
                </c:pt>
                <c:pt idx="1498">
                  <c:v>1.0836785504793598</c:v>
                </c:pt>
                <c:pt idx="1499">
                  <c:v>1.0830918431511358</c:v>
                </c:pt>
                <c:pt idx="1500">
                  <c:v>1.0828452530254278</c:v>
                </c:pt>
                <c:pt idx="1501">
                  <c:v>1.0830918431511358</c:v>
                </c:pt>
                <c:pt idx="1502">
                  <c:v>1.0838260167928739</c:v>
                </c:pt>
                <c:pt idx="1503">
                  <c:v>1.0850311107708657</c:v>
                </c:pt>
                <c:pt idx="1504">
                  <c:v>1.0866797736569469</c:v>
                </c:pt>
                <c:pt idx="1505">
                  <c:v>1.0887345865565761</c:v>
                </c:pt>
                <c:pt idx="1506">
                  <c:v>1.0911489123871518</c:v>
                </c:pt>
                <c:pt idx="1507">
                  <c:v>1.0938679543770513</c:v>
                </c:pt>
                <c:pt idx="1508">
                  <c:v>1.0968299997611346</c:v>
                </c:pt>
                <c:pt idx="1509">
                  <c:v>1.0999678204451715</c:v>
                </c:pt>
                <c:pt idx="1510">
                  <c:v>1.10321019884898</c:v>
                </c:pt>
                <c:pt idx="1511">
                  <c:v>1.1064835442970027</c:v>
                </c:pt>
                <c:pt idx="1512">
                  <c:v>1.1097135632698125</c:v>
                </c:pt>
                <c:pt idx="1513">
                  <c:v>1.1128269456078157</c:v>
                </c:pt>
                <c:pt idx="1514">
                  <c:v>1.1157530283960111</c:v>
                </c:pt>
                <c:pt idx="1515">
                  <c:v>1.1184253997655893</c:v>
                </c:pt>
                <c:pt idx="1516">
                  <c:v>1.1207834062116522</c:v>
                </c:pt>
                <c:pt idx="1517">
                  <c:v>1.1227735292160705</c:v>
                </c:pt>
                <c:pt idx="1518">
                  <c:v>1.1243505999311307</c:v>
                </c:pt>
                <c:pt idx="1519">
                  <c:v>1.1254788243547522</c:v>
                </c:pt>
                <c:pt idx="1520">
                  <c:v>1.1261325957294279</c:v>
                </c:pt>
                <c:pt idx="1521">
                  <c:v>1.126297075726284</c:v>
                </c:pt>
                <c:pt idx="1522">
                  <c:v>1.1259685312233241</c:v>
                </c:pt>
                <c:pt idx="1523">
                  <c:v>1.1251544190343288</c:v>
                </c:pt>
                <c:pt idx="1524">
                  <c:v>1.1238732166651564</c:v>
                </c:pt>
                <c:pt idx="1525">
                  <c:v>1.1221540029388741</c:v>
                </c:pt>
                <c:pt idx="1526">
                  <c:v>1.1200357980078999</c:v>
                </c:pt>
                <c:pt idx="1527">
                  <c:v>1.1175666777327498</c:v>
                </c:pt>
                <c:pt idx="1528">
                  <c:v>1.1148026825277333</c:v>
                </c:pt>
                <c:pt idx="1529">
                  <c:v>1.1118065454391033</c:v>
                </c:pt>
                <c:pt idx="1530">
                  <c:v>1.1086462683238369</c:v>
                </c:pt>
                <c:pt idx="1531">
                  <c:v>1.1053935784447282</c:v>
                </c:pt>
                <c:pt idx="1532">
                  <c:v>1.1021223005118561</c:v>
                </c:pt>
                <c:pt idx="1533">
                  <c:v>1.0989066811192476</c:v>
                </c:pt>
                <c:pt idx="1534">
                  <c:v>1.095819703606292</c:v>
                </c:pt>
                <c:pt idx="1535">
                  <c:v>1.0929314315905985</c:v>
                </c:pt>
                <c:pt idx="1536">
                  <c:v>1.0903074187683701</c:v>
                </c:pt>
                <c:pt idx="1537">
                  <c:v>1.0880072210742415</c:v>
                </c:pt>
                <c:pt idx="1538">
                  <c:v>1.0860830449693801</c:v>
                </c:pt>
                <c:pt idx="1539">
                  <c:v>1.0845785625370041</c:v>
                </c:pt>
                <c:pt idx="1540">
                  <c:v>1.083527920278476</c:v>
                </c:pt>
                <c:pt idx="1541">
                  <c:v>1.0829549641068752</c:v>
                </c:pt>
                <c:pt idx="1542">
                  <c:v>1.0828726981279626</c:v>
                </c:pt>
                <c:pt idx="1543">
                  <c:v>1.0832829894924203</c:v>
                </c:pt>
                <c:pt idx="1544">
                  <c:v>1.0841765260179621</c:v>
                </c:pt>
                <c:pt idx="1545">
                  <c:v>1.0855330275434332</c:v>
                </c:pt>
                <c:pt idx="1546">
                  <c:v>1.0873217062176816</c:v>
                </c:pt>
                <c:pt idx="1547">
                  <c:v>1.0895019652763682</c:v>
                </c:pt>
                <c:pt idx="1548">
                  <c:v>1.0920243204468061</c:v>
                </c:pt>
                <c:pt idx="1549">
                  <c:v>1.0948315230683301</c:v>
                </c:pt>
                <c:pt idx="1550">
                  <c:v>1.0978598594370939</c:v>
                </c:pt>
                <c:pt idx="1551">
                  <c:v>1.1010405968848371</c:v>
                </c:pt>
                <c:pt idx="1552">
                  <c:v>1.1043015437706021</c:v>
                </c:pt>
                <c:pt idx="1553">
                  <c:v>1.1075686879790676</c:v>
                </c:pt>
                <c:pt idx="1554">
                  <c:v>1.1107678767373441</c:v>
                </c:pt>
                <c:pt idx="1555">
                  <c:v>1.1138264996240848</c:v>
                </c:pt>
                <c:pt idx="1556">
                  <c:v>1.1166751365727785</c:v>
                </c:pt>
                <c:pt idx="1557">
                  <c:v>1.1192491334649111</c:v>
                </c:pt>
                <c:pt idx="1558">
                  <c:v>1.1214900695529491</c:v>
                </c:pt>
                <c:pt idx="1559">
                  <c:v>1.1233470834073824</c:v>
                </c:pt>
                <c:pt idx="1560">
                  <c:v>1.1247780272937236</c:v>
                </c:pt>
                <c:pt idx="1561">
                  <c:v>1.125750423778989</c:v>
                </c:pt>
                <c:pt idx="1562">
                  <c:v>1.1262422028561183</c:v>
                </c:pt>
                <c:pt idx="1563">
                  <c:v>1.1262422028561185</c:v>
                </c:pt>
                <c:pt idx="1564">
                  <c:v>1.1257504237789893</c:v>
                </c:pt>
                <c:pt idx="1565">
                  <c:v>1.1247780272937242</c:v>
                </c:pt>
                <c:pt idx="1566">
                  <c:v>1.1233470834073831</c:v>
                </c:pt>
                <c:pt idx="1567">
                  <c:v>1.1214900695529497</c:v>
                </c:pt>
                <c:pt idx="1568">
                  <c:v>1.1192491334649119</c:v>
                </c:pt>
                <c:pt idx="1569">
                  <c:v>1.1166751365727796</c:v>
                </c:pt>
                <c:pt idx="1570">
                  <c:v>1.1138264996240856</c:v>
                </c:pt>
                <c:pt idx="1571">
                  <c:v>1.1107678767373461</c:v>
                </c:pt>
                <c:pt idx="1572">
                  <c:v>1.1075686879790692</c:v>
                </c:pt>
                <c:pt idx="1573">
                  <c:v>1.1043015437706021</c:v>
                </c:pt>
                <c:pt idx="1574">
                  <c:v>1.101040596884838</c:v>
                </c:pt>
                <c:pt idx="1575">
                  <c:v>1.0978598594370954</c:v>
                </c:pt>
                <c:pt idx="1576">
                  <c:v>1.0948315230683301</c:v>
                </c:pt>
                <c:pt idx="1577">
                  <c:v>1.0920243204468081</c:v>
                </c:pt>
                <c:pt idx="1578">
                  <c:v>1.0895019652763689</c:v>
                </c:pt>
                <c:pt idx="1579">
                  <c:v>1.087321706217683</c:v>
                </c:pt>
                <c:pt idx="1580">
                  <c:v>1.0855330275434336</c:v>
                </c:pt>
                <c:pt idx="1581">
                  <c:v>1.0841765260179621</c:v>
                </c:pt>
                <c:pt idx="1582">
                  <c:v>1.0832829894924207</c:v>
                </c:pt>
                <c:pt idx="1583">
                  <c:v>1.0828726981279626</c:v>
                </c:pt>
                <c:pt idx="1584">
                  <c:v>1.0829549641068752</c:v>
                </c:pt>
                <c:pt idx="1585">
                  <c:v>1.0835279202784751</c:v>
                </c:pt>
                <c:pt idx="1586">
                  <c:v>1.0845785625370041</c:v>
                </c:pt>
                <c:pt idx="1587">
                  <c:v>1.0860830449693781</c:v>
                </c:pt>
                <c:pt idx="1588">
                  <c:v>1.0880072210742409</c:v>
                </c:pt>
                <c:pt idx="1589">
                  <c:v>1.0903074187683683</c:v>
                </c:pt>
                <c:pt idx="1590">
                  <c:v>1.092931431590598</c:v>
                </c:pt>
                <c:pt idx="1591">
                  <c:v>1.0958197036062904</c:v>
                </c:pt>
                <c:pt idx="1592">
                  <c:v>1.0989066811192458</c:v>
                </c:pt>
                <c:pt idx="1593">
                  <c:v>1.1021223005118541</c:v>
                </c:pt>
                <c:pt idx="1594">
                  <c:v>1.1053935784447271</c:v>
                </c:pt>
                <c:pt idx="1595">
                  <c:v>1.1086462683238361</c:v>
                </c:pt>
                <c:pt idx="1596">
                  <c:v>1.1118065454391022</c:v>
                </c:pt>
                <c:pt idx="1597">
                  <c:v>1.1148026825277322</c:v>
                </c:pt>
                <c:pt idx="1598">
                  <c:v>1.1175666777327498</c:v>
                </c:pt>
                <c:pt idx="1599">
                  <c:v>1.1200357980078999</c:v>
                </c:pt>
                <c:pt idx="1600">
                  <c:v>1.1221540029388741</c:v>
                </c:pt>
                <c:pt idx="1601">
                  <c:v>1.1238732166651559</c:v>
                </c:pt>
                <c:pt idx="1602">
                  <c:v>1.1251544190343279</c:v>
                </c:pt>
                <c:pt idx="1603">
                  <c:v>1.1259685312233241</c:v>
                </c:pt>
                <c:pt idx="1604">
                  <c:v>1.126297075726284</c:v>
                </c:pt>
                <c:pt idx="1605">
                  <c:v>1.1261325957294284</c:v>
                </c:pt>
                <c:pt idx="1606">
                  <c:v>1.1254788243547524</c:v>
                </c:pt>
                <c:pt idx="1607">
                  <c:v>1.124350599931131</c:v>
                </c:pt>
                <c:pt idx="1608">
                  <c:v>1.1227735292160712</c:v>
                </c:pt>
                <c:pt idx="1609">
                  <c:v>1.1207834062116528</c:v>
                </c:pt>
                <c:pt idx="1610">
                  <c:v>1.1184253997655902</c:v>
                </c:pt>
                <c:pt idx="1611">
                  <c:v>1.1157530283960122</c:v>
                </c:pt>
                <c:pt idx="1612">
                  <c:v>1.1128269456078168</c:v>
                </c:pt>
                <c:pt idx="1613">
                  <c:v>1.1097135632698141</c:v>
                </c:pt>
                <c:pt idx="1614">
                  <c:v>1.1064835442970042</c:v>
                </c:pt>
                <c:pt idx="1615">
                  <c:v>1.1032101988489811</c:v>
                </c:pt>
                <c:pt idx="1616">
                  <c:v>1.0999678204451726</c:v>
                </c:pt>
                <c:pt idx="1617">
                  <c:v>1.0968299997611359</c:v>
                </c:pt>
                <c:pt idx="1618">
                  <c:v>1.0938679543770522</c:v>
                </c:pt>
                <c:pt idx="1619">
                  <c:v>1.0911489123871518</c:v>
                </c:pt>
                <c:pt idx="1620">
                  <c:v>1.0887345865565767</c:v>
                </c:pt>
                <c:pt idx="1621">
                  <c:v>1.086679773656948</c:v>
                </c:pt>
                <c:pt idx="1622">
                  <c:v>1.0850311107708659</c:v>
                </c:pt>
                <c:pt idx="1623">
                  <c:v>1.0838260167928744</c:v>
                </c:pt>
                <c:pt idx="1624">
                  <c:v>1.0830918431511358</c:v>
                </c:pt>
                <c:pt idx="1625">
                  <c:v>1.0828452530254278</c:v>
                </c:pt>
                <c:pt idx="1626">
                  <c:v>1.0830918431511358</c:v>
                </c:pt>
                <c:pt idx="1627">
                  <c:v>1.0838260167928742</c:v>
                </c:pt>
                <c:pt idx="1628">
                  <c:v>1.0850311107708659</c:v>
                </c:pt>
                <c:pt idx="1629">
                  <c:v>1.0866797736569465</c:v>
                </c:pt>
                <c:pt idx="1630">
                  <c:v>1.0887345865565763</c:v>
                </c:pt>
                <c:pt idx="1631">
                  <c:v>1.0911489123871512</c:v>
                </c:pt>
                <c:pt idx="1632">
                  <c:v>1.093867954377052</c:v>
                </c:pt>
                <c:pt idx="1633">
                  <c:v>1.096829999761135</c:v>
                </c:pt>
                <c:pt idx="1634">
                  <c:v>1.0999678204451706</c:v>
                </c:pt>
                <c:pt idx="1635">
                  <c:v>1.1032101988489804</c:v>
                </c:pt>
                <c:pt idx="1636">
                  <c:v>1.1064835442970022</c:v>
                </c:pt>
                <c:pt idx="1637">
                  <c:v>1.1097135632698141</c:v>
                </c:pt>
                <c:pt idx="1638">
                  <c:v>1.1128269456078159</c:v>
                </c:pt>
                <c:pt idx="1639">
                  <c:v>1.1157530283960111</c:v>
                </c:pt>
                <c:pt idx="1640">
                  <c:v>1.1184253997655895</c:v>
                </c:pt>
                <c:pt idx="1641">
                  <c:v>1.120783406211652</c:v>
                </c:pt>
                <c:pt idx="1642">
                  <c:v>1.1227735292160708</c:v>
                </c:pt>
                <c:pt idx="1643">
                  <c:v>1.124350599931131</c:v>
                </c:pt>
                <c:pt idx="1644">
                  <c:v>1.125478824354752</c:v>
                </c:pt>
                <c:pt idx="1645">
                  <c:v>1.1261325957294279</c:v>
                </c:pt>
                <c:pt idx="1646">
                  <c:v>1.126297075726284</c:v>
                </c:pt>
                <c:pt idx="1647">
                  <c:v>1.1259685312233241</c:v>
                </c:pt>
                <c:pt idx="1648">
                  <c:v>1.1251544190343288</c:v>
                </c:pt>
                <c:pt idx="1649">
                  <c:v>1.1238732166651568</c:v>
                </c:pt>
                <c:pt idx="1650">
                  <c:v>1.1221540029388741</c:v>
                </c:pt>
                <c:pt idx="1651">
                  <c:v>1.1200357980079012</c:v>
                </c:pt>
                <c:pt idx="1652">
                  <c:v>1.1175666777327498</c:v>
                </c:pt>
                <c:pt idx="1653">
                  <c:v>1.1148026825277328</c:v>
                </c:pt>
                <c:pt idx="1654">
                  <c:v>1.1118065454391035</c:v>
                </c:pt>
                <c:pt idx="1655">
                  <c:v>1.1086462683238365</c:v>
                </c:pt>
                <c:pt idx="1656">
                  <c:v>1.1053935784447284</c:v>
                </c:pt>
                <c:pt idx="1657">
                  <c:v>1.1021223005118561</c:v>
                </c:pt>
                <c:pt idx="1658">
                  <c:v>1.0989066811192472</c:v>
                </c:pt>
                <c:pt idx="1659">
                  <c:v>1.0958197036062922</c:v>
                </c:pt>
                <c:pt idx="1660">
                  <c:v>1.0929314315905982</c:v>
                </c:pt>
                <c:pt idx="1661">
                  <c:v>1.0903074187683701</c:v>
                </c:pt>
                <c:pt idx="1662">
                  <c:v>1.088007221074242</c:v>
                </c:pt>
                <c:pt idx="1663">
                  <c:v>1.0860830449693801</c:v>
                </c:pt>
                <c:pt idx="1664">
                  <c:v>1.0845785625370061</c:v>
                </c:pt>
                <c:pt idx="1665">
                  <c:v>1.083527920278476</c:v>
                </c:pt>
                <c:pt idx="1666">
                  <c:v>1.0829549641068752</c:v>
                </c:pt>
                <c:pt idx="1667">
                  <c:v>1.0828726981279626</c:v>
                </c:pt>
                <c:pt idx="1668">
                  <c:v>1.0832829894924205</c:v>
                </c:pt>
                <c:pt idx="1669">
                  <c:v>1.0841765260179621</c:v>
                </c:pt>
                <c:pt idx="1670">
                  <c:v>1.0855330275434332</c:v>
                </c:pt>
                <c:pt idx="1671">
                  <c:v>1.0873217062176825</c:v>
                </c:pt>
                <c:pt idx="1672">
                  <c:v>1.089501965276368</c:v>
                </c:pt>
                <c:pt idx="1673">
                  <c:v>1.0920243204468061</c:v>
                </c:pt>
                <c:pt idx="1674">
                  <c:v>1.0948315230683283</c:v>
                </c:pt>
                <c:pt idx="1675">
                  <c:v>1.0978598594370939</c:v>
                </c:pt>
                <c:pt idx="1676">
                  <c:v>1.1010405968848369</c:v>
                </c:pt>
                <c:pt idx="1677">
                  <c:v>1.1043015437706001</c:v>
                </c:pt>
                <c:pt idx="1678">
                  <c:v>1.1075686879790676</c:v>
                </c:pt>
                <c:pt idx="1679">
                  <c:v>1.1107678767373441</c:v>
                </c:pt>
                <c:pt idx="1680">
                  <c:v>1.1138264996240852</c:v>
                </c:pt>
                <c:pt idx="1681">
                  <c:v>1.1166751365727787</c:v>
                </c:pt>
                <c:pt idx="1682">
                  <c:v>1.1192491334649111</c:v>
                </c:pt>
                <c:pt idx="1683">
                  <c:v>1.1214900695529493</c:v>
                </c:pt>
                <c:pt idx="1684">
                  <c:v>1.1233470834073824</c:v>
                </c:pt>
                <c:pt idx="1685">
                  <c:v>1.124778027293724</c:v>
                </c:pt>
                <c:pt idx="1686">
                  <c:v>1.125750423778989</c:v>
                </c:pt>
                <c:pt idx="1687">
                  <c:v>1.1262422028561183</c:v>
                </c:pt>
                <c:pt idx="1688">
                  <c:v>1.1262422028561185</c:v>
                </c:pt>
                <c:pt idx="1689">
                  <c:v>1.1257504237789895</c:v>
                </c:pt>
                <c:pt idx="1690">
                  <c:v>1.124778027293724</c:v>
                </c:pt>
                <c:pt idx="1691">
                  <c:v>1.1233470834073833</c:v>
                </c:pt>
                <c:pt idx="1692">
                  <c:v>1.1214900695529504</c:v>
                </c:pt>
                <c:pt idx="1693">
                  <c:v>1.1192491334649119</c:v>
                </c:pt>
                <c:pt idx="1694">
                  <c:v>1.1166751365727801</c:v>
                </c:pt>
                <c:pt idx="1695">
                  <c:v>1.1138264996240856</c:v>
                </c:pt>
                <c:pt idx="1696">
                  <c:v>1.1107678767373443</c:v>
                </c:pt>
                <c:pt idx="1697">
                  <c:v>1.1075686879790694</c:v>
                </c:pt>
                <c:pt idx="1698">
                  <c:v>1.1043015437706021</c:v>
                </c:pt>
                <c:pt idx="1699">
                  <c:v>1.1010405968848389</c:v>
                </c:pt>
                <c:pt idx="1700">
                  <c:v>1.0978598594370954</c:v>
                </c:pt>
                <c:pt idx="1701">
                  <c:v>1.0948315230683301</c:v>
                </c:pt>
                <c:pt idx="1702">
                  <c:v>1.0920243204468081</c:v>
                </c:pt>
                <c:pt idx="1703">
                  <c:v>1.0895019652763691</c:v>
                </c:pt>
                <c:pt idx="1704">
                  <c:v>1.087321706217683</c:v>
                </c:pt>
                <c:pt idx="1705">
                  <c:v>1.0855330275434334</c:v>
                </c:pt>
                <c:pt idx="1706">
                  <c:v>1.0841765260179621</c:v>
                </c:pt>
                <c:pt idx="1707">
                  <c:v>1.0832829894924207</c:v>
                </c:pt>
                <c:pt idx="1708">
                  <c:v>1.0828726981279626</c:v>
                </c:pt>
                <c:pt idx="1709">
                  <c:v>1.0829549641068748</c:v>
                </c:pt>
                <c:pt idx="1710">
                  <c:v>1.0835279202784751</c:v>
                </c:pt>
                <c:pt idx="1711">
                  <c:v>1.0845785625370041</c:v>
                </c:pt>
                <c:pt idx="1712">
                  <c:v>1.0860830449693781</c:v>
                </c:pt>
                <c:pt idx="1713">
                  <c:v>1.0880072210742413</c:v>
                </c:pt>
                <c:pt idx="1714">
                  <c:v>1.0903074187683681</c:v>
                </c:pt>
                <c:pt idx="1715">
                  <c:v>1.092931431590598</c:v>
                </c:pt>
                <c:pt idx="1716">
                  <c:v>1.0958197036062909</c:v>
                </c:pt>
                <c:pt idx="1717">
                  <c:v>1.0989066811192456</c:v>
                </c:pt>
                <c:pt idx="1718">
                  <c:v>1.1021223005118541</c:v>
                </c:pt>
                <c:pt idx="1719">
                  <c:v>1.1053935784447275</c:v>
                </c:pt>
                <c:pt idx="1720">
                  <c:v>1.1086462683238349</c:v>
                </c:pt>
                <c:pt idx="1721">
                  <c:v>1.111806545439102</c:v>
                </c:pt>
                <c:pt idx="1722">
                  <c:v>1.114802682527732</c:v>
                </c:pt>
                <c:pt idx="1723">
                  <c:v>1.1175666777327498</c:v>
                </c:pt>
                <c:pt idx="1724">
                  <c:v>1.1200357980078999</c:v>
                </c:pt>
                <c:pt idx="1725">
                  <c:v>1.1221540029388741</c:v>
                </c:pt>
                <c:pt idx="1726">
                  <c:v>1.1238732166651564</c:v>
                </c:pt>
                <c:pt idx="1727">
                  <c:v>1.1251544190343279</c:v>
                </c:pt>
                <c:pt idx="1728">
                  <c:v>1.1259685312233241</c:v>
                </c:pt>
                <c:pt idx="1729">
                  <c:v>1.1262970757262836</c:v>
                </c:pt>
                <c:pt idx="1730">
                  <c:v>1.1261325957294284</c:v>
                </c:pt>
                <c:pt idx="1731">
                  <c:v>1.1254788243547524</c:v>
                </c:pt>
                <c:pt idx="1732">
                  <c:v>1.1243505999311314</c:v>
                </c:pt>
                <c:pt idx="1733">
                  <c:v>1.1227735292160712</c:v>
                </c:pt>
                <c:pt idx="1734">
                  <c:v>1.1207834062116526</c:v>
                </c:pt>
                <c:pt idx="1735">
                  <c:v>1.1184253997655909</c:v>
                </c:pt>
                <c:pt idx="1736">
                  <c:v>1.1157530283960124</c:v>
                </c:pt>
                <c:pt idx="1737">
                  <c:v>1.112826945607817</c:v>
                </c:pt>
                <c:pt idx="1738">
                  <c:v>1.1097135632698141</c:v>
                </c:pt>
                <c:pt idx="1739">
                  <c:v>1.1064835442970038</c:v>
                </c:pt>
                <c:pt idx="1740">
                  <c:v>1.1032101988489826</c:v>
                </c:pt>
                <c:pt idx="1741">
                  <c:v>1.0999678204451715</c:v>
                </c:pt>
                <c:pt idx="1742">
                  <c:v>1.0968299997611366</c:v>
                </c:pt>
                <c:pt idx="1743">
                  <c:v>1.093867954377052</c:v>
                </c:pt>
                <c:pt idx="1744">
                  <c:v>1.0911489123871518</c:v>
                </c:pt>
                <c:pt idx="1745">
                  <c:v>1.0887345865565781</c:v>
                </c:pt>
                <c:pt idx="1746">
                  <c:v>1.0866797736569473</c:v>
                </c:pt>
                <c:pt idx="1747">
                  <c:v>1.0850311107708666</c:v>
                </c:pt>
                <c:pt idx="1748">
                  <c:v>1.0838260167928744</c:v>
                </c:pt>
                <c:pt idx="1749">
                  <c:v>1.0830918431511358</c:v>
                </c:pt>
                <c:pt idx="1750">
                  <c:v>1.0828452530254278</c:v>
                </c:pt>
                <c:pt idx="1751">
                  <c:v>1.0830918431511358</c:v>
                </c:pt>
                <c:pt idx="1752">
                  <c:v>1.0838260167928742</c:v>
                </c:pt>
                <c:pt idx="1753">
                  <c:v>1.0850311107708659</c:v>
                </c:pt>
                <c:pt idx="1754">
                  <c:v>1.0866797736569467</c:v>
                </c:pt>
                <c:pt idx="1755">
                  <c:v>1.0887345865565761</c:v>
                </c:pt>
                <c:pt idx="1756">
                  <c:v>1.0911489123871518</c:v>
                </c:pt>
                <c:pt idx="1757">
                  <c:v>1.0938679543770509</c:v>
                </c:pt>
                <c:pt idx="1758">
                  <c:v>1.0968299997611355</c:v>
                </c:pt>
                <c:pt idx="1759">
                  <c:v>1.0999678204451706</c:v>
                </c:pt>
                <c:pt idx="1760">
                  <c:v>1.1032101988489802</c:v>
                </c:pt>
                <c:pt idx="1761">
                  <c:v>1.1064835442970025</c:v>
                </c:pt>
                <c:pt idx="1762">
                  <c:v>1.1097135632698123</c:v>
                </c:pt>
                <c:pt idx="1763">
                  <c:v>1.1128269456078159</c:v>
                </c:pt>
                <c:pt idx="1764">
                  <c:v>1.1157530283960115</c:v>
                </c:pt>
                <c:pt idx="1765">
                  <c:v>1.1184253997655891</c:v>
                </c:pt>
                <c:pt idx="1766">
                  <c:v>1.1207834062116517</c:v>
                </c:pt>
                <c:pt idx="1767">
                  <c:v>1.1227735292160708</c:v>
                </c:pt>
                <c:pt idx="1768">
                  <c:v>1.124350599931131</c:v>
                </c:pt>
                <c:pt idx="1769">
                  <c:v>1.125478824354752</c:v>
                </c:pt>
                <c:pt idx="1770">
                  <c:v>1.1261325957294279</c:v>
                </c:pt>
                <c:pt idx="1771">
                  <c:v>1.126297075726284</c:v>
                </c:pt>
                <c:pt idx="1772">
                  <c:v>1.1259685312233241</c:v>
                </c:pt>
                <c:pt idx="1773">
                  <c:v>1.1251544190343286</c:v>
                </c:pt>
                <c:pt idx="1774">
                  <c:v>1.1238732166651568</c:v>
                </c:pt>
                <c:pt idx="1775">
                  <c:v>1.1221540029388741</c:v>
                </c:pt>
                <c:pt idx="1776">
                  <c:v>1.120035798007901</c:v>
                </c:pt>
                <c:pt idx="1777">
                  <c:v>1.1175666777327498</c:v>
                </c:pt>
                <c:pt idx="1778">
                  <c:v>1.1148026825277328</c:v>
                </c:pt>
                <c:pt idx="1779">
                  <c:v>1.1118065454391031</c:v>
                </c:pt>
                <c:pt idx="1780">
                  <c:v>1.1086462683238381</c:v>
                </c:pt>
                <c:pt idx="1781">
                  <c:v>1.1053935784447284</c:v>
                </c:pt>
                <c:pt idx="1782">
                  <c:v>1.1021223005118561</c:v>
                </c:pt>
                <c:pt idx="1783">
                  <c:v>1.0989066811192478</c:v>
                </c:pt>
                <c:pt idx="1784">
                  <c:v>1.095819703606292</c:v>
                </c:pt>
                <c:pt idx="1785">
                  <c:v>1.0929314315906</c:v>
                </c:pt>
                <c:pt idx="1786">
                  <c:v>1.0903074187683683</c:v>
                </c:pt>
                <c:pt idx="1787">
                  <c:v>1.0880072210742415</c:v>
                </c:pt>
                <c:pt idx="1788">
                  <c:v>1.0860830449693801</c:v>
                </c:pt>
                <c:pt idx="1789">
                  <c:v>1.0845785625370061</c:v>
                </c:pt>
                <c:pt idx="1790">
                  <c:v>1.083527920278476</c:v>
                </c:pt>
                <c:pt idx="1791">
                  <c:v>1.0829549641068752</c:v>
                </c:pt>
                <c:pt idx="1792">
                  <c:v>1.0828726981279626</c:v>
                </c:pt>
                <c:pt idx="1793">
                  <c:v>1.0832829894924205</c:v>
                </c:pt>
                <c:pt idx="1794">
                  <c:v>1.0841765260179621</c:v>
                </c:pt>
                <c:pt idx="1795">
                  <c:v>1.0855330275434318</c:v>
                </c:pt>
                <c:pt idx="1796">
                  <c:v>1.0873217062176821</c:v>
                </c:pt>
                <c:pt idx="1797">
                  <c:v>1.0895019652763684</c:v>
                </c:pt>
                <c:pt idx="1798">
                  <c:v>1.0920243204468061</c:v>
                </c:pt>
                <c:pt idx="1799">
                  <c:v>1.0948315230683301</c:v>
                </c:pt>
                <c:pt idx="1800">
                  <c:v>1.0978598594370934</c:v>
                </c:pt>
                <c:pt idx="1801">
                  <c:v>1.101040596884838</c:v>
                </c:pt>
                <c:pt idx="1802">
                  <c:v>1.1043015437706005</c:v>
                </c:pt>
                <c:pt idx="1803">
                  <c:v>1.1075686879790672</c:v>
                </c:pt>
                <c:pt idx="1804">
                  <c:v>1.1107678767373441</c:v>
                </c:pt>
                <c:pt idx="1805">
                  <c:v>1.113826499624085</c:v>
                </c:pt>
                <c:pt idx="1806">
                  <c:v>1.1166751365727789</c:v>
                </c:pt>
                <c:pt idx="1807">
                  <c:v>1.1192491334649106</c:v>
                </c:pt>
                <c:pt idx="1808">
                  <c:v>1.1214900695529493</c:v>
                </c:pt>
                <c:pt idx="1809">
                  <c:v>1.1233470834073824</c:v>
                </c:pt>
                <c:pt idx="1810">
                  <c:v>1.1247780272937236</c:v>
                </c:pt>
                <c:pt idx="1811">
                  <c:v>1.125750423778989</c:v>
                </c:pt>
                <c:pt idx="1812">
                  <c:v>1.1262422028561183</c:v>
                </c:pt>
                <c:pt idx="1813">
                  <c:v>1.1262422028561185</c:v>
                </c:pt>
                <c:pt idx="1814">
                  <c:v>1.1257504237789895</c:v>
                </c:pt>
                <c:pt idx="1815">
                  <c:v>1.1247780272937244</c:v>
                </c:pt>
                <c:pt idx="1816">
                  <c:v>1.1233470834073824</c:v>
                </c:pt>
                <c:pt idx="1817">
                  <c:v>1.1214900695529499</c:v>
                </c:pt>
                <c:pt idx="1818">
                  <c:v>1.1192491334649126</c:v>
                </c:pt>
                <c:pt idx="1819">
                  <c:v>1.1166751365727803</c:v>
                </c:pt>
                <c:pt idx="1820">
                  <c:v>1.1138264996240861</c:v>
                </c:pt>
                <c:pt idx="1821">
                  <c:v>1.1107678767373441</c:v>
                </c:pt>
                <c:pt idx="1822">
                  <c:v>1.1075686879790694</c:v>
                </c:pt>
                <c:pt idx="1823">
                  <c:v>1.1043015437706021</c:v>
                </c:pt>
                <c:pt idx="1824">
                  <c:v>1.101040596884838</c:v>
                </c:pt>
                <c:pt idx="1825">
                  <c:v>1.0978598594370956</c:v>
                </c:pt>
                <c:pt idx="1826">
                  <c:v>1.0948315230683301</c:v>
                </c:pt>
                <c:pt idx="1827">
                  <c:v>1.0920243204468065</c:v>
                </c:pt>
                <c:pt idx="1828">
                  <c:v>1.0895019652763693</c:v>
                </c:pt>
                <c:pt idx="1829">
                  <c:v>1.087321706217683</c:v>
                </c:pt>
                <c:pt idx="1830">
                  <c:v>1.0855330275434338</c:v>
                </c:pt>
                <c:pt idx="1831">
                  <c:v>1.0841765260179621</c:v>
                </c:pt>
                <c:pt idx="1832">
                  <c:v>1.0832829894924207</c:v>
                </c:pt>
                <c:pt idx="1833">
                  <c:v>1.0828726981279628</c:v>
                </c:pt>
                <c:pt idx="1834">
                  <c:v>1.0829549641068748</c:v>
                </c:pt>
                <c:pt idx="1835">
                  <c:v>1.0835279202784751</c:v>
                </c:pt>
                <c:pt idx="1836">
                  <c:v>1.0845785625370041</c:v>
                </c:pt>
                <c:pt idx="1837">
                  <c:v>1.0860830449693781</c:v>
                </c:pt>
                <c:pt idx="1838">
                  <c:v>1.0880072210742411</c:v>
                </c:pt>
                <c:pt idx="1839">
                  <c:v>1.0903074187683683</c:v>
                </c:pt>
                <c:pt idx="1840">
                  <c:v>1.092931431590598</c:v>
                </c:pt>
                <c:pt idx="1841">
                  <c:v>1.0958197036062907</c:v>
                </c:pt>
                <c:pt idx="1842">
                  <c:v>1.0989066811192458</c:v>
                </c:pt>
                <c:pt idx="1843">
                  <c:v>1.1021223005118541</c:v>
                </c:pt>
                <c:pt idx="1844">
                  <c:v>1.1053935784447273</c:v>
                </c:pt>
                <c:pt idx="1845">
                  <c:v>1.1086462683238347</c:v>
                </c:pt>
                <c:pt idx="1846">
                  <c:v>1.1118065454391017</c:v>
                </c:pt>
                <c:pt idx="1847">
                  <c:v>1.114802682527732</c:v>
                </c:pt>
                <c:pt idx="1848">
                  <c:v>1.1175666777327478</c:v>
                </c:pt>
                <c:pt idx="1849">
                  <c:v>1.1200357980078999</c:v>
                </c:pt>
                <c:pt idx="1850">
                  <c:v>1.1221540029388741</c:v>
                </c:pt>
                <c:pt idx="1851">
                  <c:v>1.1238732166651557</c:v>
                </c:pt>
                <c:pt idx="1852">
                  <c:v>1.1251544190343279</c:v>
                </c:pt>
                <c:pt idx="1853">
                  <c:v>1.1259685312233241</c:v>
                </c:pt>
                <c:pt idx="1854">
                  <c:v>1.126297075726284</c:v>
                </c:pt>
                <c:pt idx="1855">
                  <c:v>1.1261325957294284</c:v>
                </c:pt>
                <c:pt idx="1856">
                  <c:v>1.1254788243547524</c:v>
                </c:pt>
                <c:pt idx="1857">
                  <c:v>1.124350599931131</c:v>
                </c:pt>
                <c:pt idx="1858">
                  <c:v>1.1227735292160712</c:v>
                </c:pt>
                <c:pt idx="1859">
                  <c:v>1.1207834062116526</c:v>
                </c:pt>
                <c:pt idx="1860">
                  <c:v>1.1184253997655909</c:v>
                </c:pt>
                <c:pt idx="1861">
                  <c:v>1.1157530283960124</c:v>
                </c:pt>
                <c:pt idx="1862">
                  <c:v>1.112826945607817</c:v>
                </c:pt>
                <c:pt idx="1863">
                  <c:v>1.1097135632698147</c:v>
                </c:pt>
                <c:pt idx="1864">
                  <c:v>1.1064835442970038</c:v>
                </c:pt>
                <c:pt idx="1865">
                  <c:v>1.1032101988489813</c:v>
                </c:pt>
                <c:pt idx="1866">
                  <c:v>1.0999678204451728</c:v>
                </c:pt>
                <c:pt idx="1867">
                  <c:v>1.0968299997611368</c:v>
                </c:pt>
                <c:pt idx="1868">
                  <c:v>1.0938679543770522</c:v>
                </c:pt>
                <c:pt idx="1869">
                  <c:v>1.0911489123871518</c:v>
                </c:pt>
                <c:pt idx="1870">
                  <c:v>1.0887345865565781</c:v>
                </c:pt>
                <c:pt idx="1871">
                  <c:v>1.086679773656948</c:v>
                </c:pt>
                <c:pt idx="1872">
                  <c:v>1.0850311107708659</c:v>
                </c:pt>
                <c:pt idx="1873">
                  <c:v>1.0838260167928746</c:v>
                </c:pt>
                <c:pt idx="1874">
                  <c:v>1.0830918431511358</c:v>
                </c:pt>
                <c:pt idx="1875">
                  <c:v>1.0828452530254278</c:v>
                </c:pt>
                <c:pt idx="1876">
                  <c:v>1.0830918431511358</c:v>
                </c:pt>
                <c:pt idx="1877">
                  <c:v>1.0838260167928742</c:v>
                </c:pt>
                <c:pt idx="1878">
                  <c:v>1.0850311107708657</c:v>
                </c:pt>
                <c:pt idx="1879">
                  <c:v>1.0866797736569467</c:v>
                </c:pt>
                <c:pt idx="1880">
                  <c:v>1.0887345865565761</c:v>
                </c:pt>
                <c:pt idx="1881">
                  <c:v>1.0911489123871498</c:v>
                </c:pt>
                <c:pt idx="1882">
                  <c:v>1.0938679543770509</c:v>
                </c:pt>
                <c:pt idx="1883">
                  <c:v>1.0968299997611355</c:v>
                </c:pt>
                <c:pt idx="1884">
                  <c:v>1.0999678204451715</c:v>
                </c:pt>
                <c:pt idx="1885">
                  <c:v>1.10321019884898</c:v>
                </c:pt>
                <c:pt idx="1886">
                  <c:v>1.1064835442970025</c:v>
                </c:pt>
                <c:pt idx="1887">
                  <c:v>1.1097135632698141</c:v>
                </c:pt>
                <c:pt idx="1888">
                  <c:v>1.1128269456078157</c:v>
                </c:pt>
                <c:pt idx="1889">
                  <c:v>1.1157530283960111</c:v>
                </c:pt>
                <c:pt idx="1890">
                  <c:v>1.1184253997655897</c:v>
                </c:pt>
                <c:pt idx="1891">
                  <c:v>1.1207834062116517</c:v>
                </c:pt>
                <c:pt idx="1892">
                  <c:v>1.1227735292160705</c:v>
                </c:pt>
                <c:pt idx="1893">
                  <c:v>1.1243505999311307</c:v>
                </c:pt>
                <c:pt idx="1894">
                  <c:v>1.125478824354752</c:v>
                </c:pt>
                <c:pt idx="1895">
                  <c:v>1.1261325957294279</c:v>
                </c:pt>
                <c:pt idx="1896">
                  <c:v>1.126297075726284</c:v>
                </c:pt>
                <c:pt idx="1897">
                  <c:v>1.1259685312233241</c:v>
                </c:pt>
                <c:pt idx="1898">
                  <c:v>1.1251544190343286</c:v>
                </c:pt>
                <c:pt idx="1899">
                  <c:v>1.1238732166651564</c:v>
                </c:pt>
                <c:pt idx="1900">
                  <c:v>1.1221540029388741</c:v>
                </c:pt>
                <c:pt idx="1901">
                  <c:v>1.120035798007901</c:v>
                </c:pt>
                <c:pt idx="1902">
                  <c:v>1.1175666777327498</c:v>
                </c:pt>
                <c:pt idx="1903">
                  <c:v>1.1148026825277331</c:v>
                </c:pt>
                <c:pt idx="1904">
                  <c:v>1.1118065454391031</c:v>
                </c:pt>
                <c:pt idx="1905">
                  <c:v>1.1086462683238361</c:v>
                </c:pt>
                <c:pt idx="1906">
                  <c:v>1.1053935784447286</c:v>
                </c:pt>
                <c:pt idx="1907">
                  <c:v>1.1021223005118561</c:v>
                </c:pt>
                <c:pt idx="1908">
                  <c:v>1.0989066811192478</c:v>
                </c:pt>
                <c:pt idx="1909">
                  <c:v>1.095819703606292</c:v>
                </c:pt>
                <c:pt idx="1910">
                  <c:v>1.0929314315905985</c:v>
                </c:pt>
                <c:pt idx="1911">
                  <c:v>1.0903074187683701</c:v>
                </c:pt>
                <c:pt idx="1912">
                  <c:v>1.0880072210742417</c:v>
                </c:pt>
                <c:pt idx="1913">
                  <c:v>1.0860830449693801</c:v>
                </c:pt>
                <c:pt idx="1914">
                  <c:v>1.0845785625370061</c:v>
                </c:pt>
                <c:pt idx="1915">
                  <c:v>1.083527920278476</c:v>
                </c:pt>
                <c:pt idx="1916">
                  <c:v>1.0829549641068752</c:v>
                </c:pt>
                <c:pt idx="1917">
                  <c:v>1.0828726981279626</c:v>
                </c:pt>
                <c:pt idx="1918">
                  <c:v>1.0832829894924203</c:v>
                </c:pt>
                <c:pt idx="1919">
                  <c:v>1.0841765260179621</c:v>
                </c:pt>
                <c:pt idx="1920">
                  <c:v>1.0855330275434334</c:v>
                </c:pt>
                <c:pt idx="1921">
                  <c:v>1.0873217062176821</c:v>
                </c:pt>
                <c:pt idx="1922">
                  <c:v>1.0895019652763682</c:v>
                </c:pt>
                <c:pt idx="1923">
                  <c:v>1.0920243204468061</c:v>
                </c:pt>
                <c:pt idx="1924">
                  <c:v>1.0948315230683301</c:v>
                </c:pt>
                <c:pt idx="1925">
                  <c:v>1.0978598594370939</c:v>
                </c:pt>
                <c:pt idx="1926">
                  <c:v>1.1010405968848367</c:v>
                </c:pt>
                <c:pt idx="1927">
                  <c:v>1.1043015437706005</c:v>
                </c:pt>
                <c:pt idx="1928">
                  <c:v>1.107568687979068</c:v>
                </c:pt>
                <c:pt idx="1929">
                  <c:v>1.1107678767373441</c:v>
                </c:pt>
                <c:pt idx="1930">
                  <c:v>1.113826499624085</c:v>
                </c:pt>
                <c:pt idx="1931">
                  <c:v>1.1166751365727787</c:v>
                </c:pt>
                <c:pt idx="1932">
                  <c:v>1.1192491334649115</c:v>
                </c:pt>
                <c:pt idx="1933">
                  <c:v>1.1214900695529493</c:v>
                </c:pt>
                <c:pt idx="1934">
                  <c:v>1.123347083407382</c:v>
                </c:pt>
                <c:pt idx="1935">
                  <c:v>1.124778027293724</c:v>
                </c:pt>
                <c:pt idx="1936">
                  <c:v>1.125750423778989</c:v>
                </c:pt>
                <c:pt idx="1937">
                  <c:v>1.1262422028561183</c:v>
                </c:pt>
                <c:pt idx="1938">
                  <c:v>1.1262422028561185</c:v>
                </c:pt>
                <c:pt idx="1939">
                  <c:v>1.1257504237789895</c:v>
                </c:pt>
                <c:pt idx="1940">
                  <c:v>1.124778027293724</c:v>
                </c:pt>
                <c:pt idx="1941">
                  <c:v>1.1233470834073833</c:v>
                </c:pt>
                <c:pt idx="1942">
                  <c:v>1.1214900695529502</c:v>
                </c:pt>
                <c:pt idx="1943">
                  <c:v>1.1192491334649119</c:v>
                </c:pt>
                <c:pt idx="1944">
                  <c:v>1.1166751365727803</c:v>
                </c:pt>
                <c:pt idx="1945">
                  <c:v>1.1138264996240861</c:v>
                </c:pt>
                <c:pt idx="1946">
                  <c:v>1.1107678767373441</c:v>
                </c:pt>
                <c:pt idx="1947">
                  <c:v>1.1075686879790689</c:v>
                </c:pt>
                <c:pt idx="1948">
                  <c:v>1.1043015437706021</c:v>
                </c:pt>
                <c:pt idx="1949">
                  <c:v>1.10104059688484</c:v>
                </c:pt>
                <c:pt idx="1950">
                  <c:v>1.0978598594370939</c:v>
                </c:pt>
                <c:pt idx="1951">
                  <c:v>1.0948315230683301</c:v>
                </c:pt>
                <c:pt idx="1952">
                  <c:v>1.0920243204468081</c:v>
                </c:pt>
                <c:pt idx="1953">
                  <c:v>1.0895019652763693</c:v>
                </c:pt>
                <c:pt idx="1954">
                  <c:v>1.0873217062176832</c:v>
                </c:pt>
                <c:pt idx="1955">
                  <c:v>1.0855330275434336</c:v>
                </c:pt>
                <c:pt idx="1956">
                  <c:v>1.0841765260179621</c:v>
                </c:pt>
                <c:pt idx="1957">
                  <c:v>1.0832829894924207</c:v>
                </c:pt>
                <c:pt idx="1958">
                  <c:v>1.0828726981279626</c:v>
                </c:pt>
                <c:pt idx="1959">
                  <c:v>1.0829549641068748</c:v>
                </c:pt>
                <c:pt idx="1960">
                  <c:v>1.0835279202784751</c:v>
                </c:pt>
                <c:pt idx="1961">
                  <c:v>1.0845785625370041</c:v>
                </c:pt>
                <c:pt idx="1962">
                  <c:v>1.0860830449693781</c:v>
                </c:pt>
                <c:pt idx="1963">
                  <c:v>1.0880072210742411</c:v>
                </c:pt>
                <c:pt idx="1964">
                  <c:v>1.0903074187683681</c:v>
                </c:pt>
                <c:pt idx="1965">
                  <c:v>1.0929314315905982</c:v>
                </c:pt>
                <c:pt idx="1966">
                  <c:v>1.0958197036062907</c:v>
                </c:pt>
                <c:pt idx="1967">
                  <c:v>1.0989066811192458</c:v>
                </c:pt>
                <c:pt idx="1968">
                  <c:v>1.1021223005118541</c:v>
                </c:pt>
                <c:pt idx="1969">
                  <c:v>1.1053935784447271</c:v>
                </c:pt>
                <c:pt idx="1970">
                  <c:v>1.1086462683238361</c:v>
                </c:pt>
                <c:pt idx="1971">
                  <c:v>1.1118065454391017</c:v>
                </c:pt>
                <c:pt idx="1972">
                  <c:v>1.1148026825277317</c:v>
                </c:pt>
                <c:pt idx="1973">
                  <c:v>1.1175666777327498</c:v>
                </c:pt>
                <c:pt idx="1974">
                  <c:v>1.1200357980078999</c:v>
                </c:pt>
                <c:pt idx="1975">
                  <c:v>1.1221540029388741</c:v>
                </c:pt>
                <c:pt idx="1976">
                  <c:v>1.1238732166651564</c:v>
                </c:pt>
                <c:pt idx="1977">
                  <c:v>1.1251544190343279</c:v>
                </c:pt>
                <c:pt idx="1978">
                  <c:v>1.1259685312233241</c:v>
                </c:pt>
                <c:pt idx="1979">
                  <c:v>1.1262970757262836</c:v>
                </c:pt>
                <c:pt idx="1980">
                  <c:v>1.1261325957294279</c:v>
                </c:pt>
                <c:pt idx="1981">
                  <c:v>1.1254788243547524</c:v>
                </c:pt>
                <c:pt idx="1982">
                  <c:v>1.1243505999311318</c:v>
                </c:pt>
                <c:pt idx="1983">
                  <c:v>1.1227735292160717</c:v>
                </c:pt>
                <c:pt idx="1984">
                  <c:v>1.1207834062116526</c:v>
                </c:pt>
                <c:pt idx="1985">
                  <c:v>1.11842539976559</c:v>
                </c:pt>
                <c:pt idx="1986">
                  <c:v>1.1157530283960126</c:v>
                </c:pt>
                <c:pt idx="1987">
                  <c:v>1.1128269456078173</c:v>
                </c:pt>
                <c:pt idx="1988">
                  <c:v>1.1097135632698141</c:v>
                </c:pt>
                <c:pt idx="1989">
                  <c:v>1.1064835442970042</c:v>
                </c:pt>
                <c:pt idx="1990">
                  <c:v>1.1032101988489815</c:v>
                </c:pt>
                <c:pt idx="1991">
                  <c:v>1.0999678204451719</c:v>
                </c:pt>
                <c:pt idx="1992">
                  <c:v>1.0968299997611368</c:v>
                </c:pt>
                <c:pt idx="1993">
                  <c:v>1.0938679543770522</c:v>
                </c:pt>
                <c:pt idx="1994">
                  <c:v>1.0911489123871532</c:v>
                </c:pt>
                <c:pt idx="1995">
                  <c:v>1.0887345865565763</c:v>
                </c:pt>
                <c:pt idx="1996">
                  <c:v>1.086679773656948</c:v>
                </c:pt>
                <c:pt idx="1997">
                  <c:v>1.0850311107708668</c:v>
                </c:pt>
                <c:pt idx="1998">
                  <c:v>1.0838260167928746</c:v>
                </c:pt>
                <c:pt idx="1999">
                  <c:v>1.0830918431511358</c:v>
                </c:pt>
                <c:pt idx="2000">
                  <c:v>2.1096344326095098</c:v>
                </c:pt>
                <c:pt idx="2001">
                  <c:v>2.0714041890532182</c:v>
                </c:pt>
                <c:pt idx="2002">
                  <c:v>2.0338801620572653</c:v>
                </c:pt>
                <c:pt idx="2003">
                  <c:v>1.99726307916956</c:v>
                </c:pt>
                <c:pt idx="2004">
                  <c:v>1.961740502115648</c:v>
                </c:pt>
                <c:pt idx="2005">
                  <c:v>1.9274862264011703</c:v>
                </c:pt>
                <c:pt idx="2006">
                  <c:v>1.8946599304279381</c:v>
                </c:pt>
                <c:pt idx="2007">
                  <c:v>1.8634070616671827</c:v>
                </c:pt>
                <c:pt idx="2008">
                  <c:v>1.8338589425273031</c:v>
                </c:pt>
                <c:pt idx="2009">
                  <c:v>1.8061330741540023</c:v>
                </c:pt>
                <c:pt idx="2010">
                  <c:v>1.7803336126049394</c:v>
                </c:pt>
                <c:pt idx="2011">
                  <c:v>1.7565519887324479</c:v>
                </c:pt>
                <c:pt idx="2012">
                  <c:v>1.7348676407496482</c:v>
                </c:pt>
                <c:pt idx="2013">
                  <c:v>1.7153488268998689</c:v>
                </c:pt>
                <c:pt idx="2014">
                  <c:v>1.6980534849214957</c:v>
                </c:pt>
                <c:pt idx="2015">
                  <c:v>1.6830301051149859</c:v>
                </c:pt>
                <c:pt idx="2016">
                  <c:v>1.6703185847635649</c:v>
                </c:pt>
                <c:pt idx="2017">
                  <c:v>1.6599510334063881</c:v>
                </c:pt>
                <c:pt idx="2018">
                  <c:v>1.6519525009665907</c:v>
                </c:pt>
                <c:pt idx="2019">
                  <c:v>1.6463416039293266</c:v>
                </c:pt>
                <c:pt idx="2020">
                  <c:v>1.6431310285695535</c:v>
                </c:pt>
                <c:pt idx="2021">
                  <c:v>1.642327894547386</c:v>
                </c:pt>
                <c:pt idx="2022">
                  <c:v>1.6439339669167203</c:v>
                </c:pt>
                <c:pt idx="2023">
                  <c:v>1.6479457096123273</c:v>
                </c:pt>
                <c:pt idx="2024">
                  <c:v>1.654354178669978</c:v>
                </c:pt>
                <c:pt idx="2025">
                  <c:v>1.6631447586657557</c:v>
                </c:pt>
                <c:pt idx="2026">
                  <c:v>1.6742967510076698</c:v>
                </c:pt>
                <c:pt idx="2027">
                  <c:v>1.687782827648213</c:v>
                </c:pt>
                <c:pt idx="2028">
                  <c:v>1.7035683683900849</c:v>
                </c:pt>
                <c:pt idx="2029">
                  <c:v>1.7216107041160764</c:v>
                </c:pt>
                <c:pt idx="2030">
                  <c:v>1.741858291883875</c:v>
                </c:pt>
                <c:pt idx="2031">
                  <c:v>1.7642498507986439</c:v>
                </c:pt>
                <c:pt idx="2032">
                  <c:v>1.7887134898333421</c:v>
                </c:pt>
                <c:pt idx="2033">
                  <c:v>1.8151658602512581</c:v>
                </c:pt>
                <c:pt idx="2034">
                  <c:v>1.843511365955524</c:v>
                </c:pt>
                <c:pt idx="2035">
                  <c:v>1.8736414649240241</c:v>
                </c:pt>
                <c:pt idx="2036">
                  <c:v>1.9054340938825478</c:v>
                </c:pt>
                <c:pt idx="2037">
                  <c:v>1.9387532465417403</c:v>
                </c:pt>
                <c:pt idx="2038">
                  <c:v>1.9734487331087704</c:v>
                </c:pt>
                <c:pt idx="2039">
                  <c:v>2.0093561454386877</c:v>
                </c:pt>
                <c:pt idx="2040">
                  <c:v>2.0462970481839706</c:v>
                </c:pt>
                <c:pt idx="2041">
                  <c:v>2.0840794117204426</c:v>
                </c:pt>
                <c:pt idx="2042">
                  <c:v>2.122498297576235</c:v>
                </c:pt>
                <c:pt idx="2043">
                  <c:v>2.1613368016771481</c:v>
                </c:pt>
                <c:pt idx="2044">
                  <c:v>2.2003672550704989</c:v>
                </c:pt>
                <c:pt idx="2045">
                  <c:v>2.2393526760259581</c:v>
                </c:pt>
                <c:pt idx="2046">
                  <c:v>2.2780484616660628</c:v>
                </c:pt>
                <c:pt idx="2047">
                  <c:v>2.3162043016824687</c:v>
                </c:pt>
                <c:pt idx="2048">
                  <c:v>2.3535662913751376</c:v>
                </c:pt>
                <c:pt idx="2049">
                  <c:v>2.3898792163302587</c:v>
                </c:pt>
                <c:pt idx="2050">
                  <c:v>2.4248889766460433</c:v>
                </c:pt>
                <c:pt idx="2051">
                  <c:v>2.4583451148237119</c:v>
                </c:pt>
                <c:pt idx="2052">
                  <c:v>2.4900034083560887</c:v>
                </c:pt>
                <c:pt idx="2053">
                  <c:v>2.5196284857395232</c:v>
                </c:pt>
                <c:pt idx="2054">
                  <c:v>2.5469964231669779</c:v>
                </c:pt>
                <c:pt idx="2055">
                  <c:v>2.5718972785660292</c:v>
                </c:pt>
                <c:pt idx="2056">
                  <c:v>2.5941375199479548</c:v>
                </c:pt>
                <c:pt idx="2057">
                  <c:v>2.6135423062296237</c:v>
                </c:pt>
                <c:pt idx="2058">
                  <c:v>2.6299575807608391</c:v>
                </c:pt>
                <c:pt idx="2059">
                  <c:v>2.6432519406935602</c:v>
                </c:pt>
                <c:pt idx="2060">
                  <c:v>2.6533182490113756</c:v>
                </c:pt>
                <c:pt idx="2061">
                  <c:v>2.6600749604180205</c:v>
                </c:pt>
                <c:pt idx="2062">
                  <c:v>2.6634671372752243</c:v>
                </c:pt>
                <c:pt idx="2063">
                  <c:v>2.6634671372752243</c:v>
                </c:pt>
                <c:pt idx="2064">
                  <c:v>2.6600749604180236</c:v>
                </c:pt>
                <c:pt idx="2065">
                  <c:v>2.6533182490113818</c:v>
                </c:pt>
                <c:pt idx="2066">
                  <c:v>2.6432519406935642</c:v>
                </c:pt>
                <c:pt idx="2067">
                  <c:v>2.629957580760848</c:v>
                </c:pt>
                <c:pt idx="2068">
                  <c:v>2.6135423062296357</c:v>
                </c:pt>
                <c:pt idx="2069">
                  <c:v>2.5941375199479664</c:v>
                </c:pt>
                <c:pt idx="2070">
                  <c:v>2.5718972785660452</c:v>
                </c:pt>
                <c:pt idx="2071">
                  <c:v>2.5469964231669944</c:v>
                </c:pt>
                <c:pt idx="2072">
                  <c:v>2.5196284857395383</c:v>
                </c:pt>
                <c:pt idx="2073">
                  <c:v>2.4900034083561078</c:v>
                </c:pt>
                <c:pt idx="2074">
                  <c:v>2.4583451148237159</c:v>
                </c:pt>
                <c:pt idx="2075">
                  <c:v>2.4248889766460637</c:v>
                </c:pt>
                <c:pt idx="2076">
                  <c:v>2.3898792163302787</c:v>
                </c:pt>
                <c:pt idx="2077">
                  <c:v>2.3535662913751447</c:v>
                </c:pt>
                <c:pt idx="2078">
                  <c:v>2.3162043016824772</c:v>
                </c:pt>
                <c:pt idx="2079">
                  <c:v>2.2780484616660837</c:v>
                </c:pt>
                <c:pt idx="2080">
                  <c:v>2.2393526760259799</c:v>
                </c:pt>
                <c:pt idx="2081">
                  <c:v>2.2003672550705069</c:v>
                </c:pt>
                <c:pt idx="2082">
                  <c:v>2.1613368016771703</c:v>
                </c:pt>
                <c:pt idx="2083">
                  <c:v>2.1224982975762576</c:v>
                </c:pt>
                <c:pt idx="2084">
                  <c:v>2.0840794117204657</c:v>
                </c:pt>
                <c:pt idx="2085">
                  <c:v>2.0462970481839933</c:v>
                </c:pt>
                <c:pt idx="2086">
                  <c:v>2.0093561454387077</c:v>
                </c:pt>
                <c:pt idx="2087">
                  <c:v>1.9734487331087918</c:v>
                </c:pt>
                <c:pt idx="2088">
                  <c:v>1.9387532465417598</c:v>
                </c:pt>
                <c:pt idx="2089">
                  <c:v>1.9054340938825556</c:v>
                </c:pt>
                <c:pt idx="2090">
                  <c:v>1.873641464924042</c:v>
                </c:pt>
                <c:pt idx="2091">
                  <c:v>1.8435113659555411</c:v>
                </c:pt>
                <c:pt idx="2092">
                  <c:v>1.8151658602512621</c:v>
                </c:pt>
                <c:pt idx="2093">
                  <c:v>1.7887134898333481</c:v>
                </c:pt>
                <c:pt idx="2094">
                  <c:v>1.764249850798657</c:v>
                </c:pt>
                <c:pt idx="2095">
                  <c:v>1.741858291883879</c:v>
                </c:pt>
                <c:pt idx="2096">
                  <c:v>1.7216107041160806</c:v>
                </c:pt>
                <c:pt idx="2097">
                  <c:v>1.7035683683900944</c:v>
                </c:pt>
                <c:pt idx="2098">
                  <c:v>1.687782827648227</c:v>
                </c:pt>
                <c:pt idx="2099">
                  <c:v>1.6742967510076718</c:v>
                </c:pt>
                <c:pt idx="2100">
                  <c:v>1.6631447586657577</c:v>
                </c:pt>
                <c:pt idx="2101">
                  <c:v>1.6543541786699825</c:v>
                </c:pt>
                <c:pt idx="2102">
                  <c:v>1.6479457096123304</c:v>
                </c:pt>
                <c:pt idx="2103">
                  <c:v>1.6439339669167219</c:v>
                </c:pt>
                <c:pt idx="2104">
                  <c:v>1.642327894547386</c:v>
                </c:pt>
                <c:pt idx="2105">
                  <c:v>1.6431310285695528</c:v>
                </c:pt>
                <c:pt idx="2106">
                  <c:v>1.6463416039293239</c:v>
                </c:pt>
                <c:pt idx="2107">
                  <c:v>1.651952500966589</c:v>
                </c:pt>
                <c:pt idx="2108">
                  <c:v>1.6599510334063821</c:v>
                </c:pt>
                <c:pt idx="2109">
                  <c:v>1.6703185847635578</c:v>
                </c:pt>
                <c:pt idx="2110">
                  <c:v>1.6830301051149819</c:v>
                </c:pt>
                <c:pt idx="2111">
                  <c:v>1.6980534849214926</c:v>
                </c:pt>
                <c:pt idx="2112">
                  <c:v>1.7153488268998582</c:v>
                </c:pt>
                <c:pt idx="2113">
                  <c:v>1.734867640749628</c:v>
                </c:pt>
                <c:pt idx="2114">
                  <c:v>1.756551988732443</c:v>
                </c:pt>
                <c:pt idx="2115">
                  <c:v>1.7803336126049349</c:v>
                </c:pt>
                <c:pt idx="2116">
                  <c:v>1.8061330741539865</c:v>
                </c:pt>
                <c:pt idx="2117">
                  <c:v>1.8338589425272871</c:v>
                </c:pt>
                <c:pt idx="2118">
                  <c:v>1.8634070616671643</c:v>
                </c:pt>
                <c:pt idx="2119">
                  <c:v>1.8946599304279321</c:v>
                </c:pt>
                <c:pt idx="2120">
                  <c:v>1.9274862264011521</c:v>
                </c:pt>
                <c:pt idx="2121">
                  <c:v>1.9617405021156271</c:v>
                </c:pt>
                <c:pt idx="2122">
                  <c:v>1.9972630791695525</c:v>
                </c:pt>
                <c:pt idx="2123">
                  <c:v>2.0338801620572431</c:v>
                </c:pt>
                <c:pt idx="2124">
                  <c:v>2.0714041890531965</c:v>
                </c:pt>
                <c:pt idx="2125">
                  <c:v>2.1096344326095022</c:v>
                </c:pt>
                <c:pt idx="2126">
                  <c:v>2.1483578564172237</c:v>
                </c:pt>
                <c:pt idx="2127">
                  <c:v>2.1873502306966492</c:v>
                </c:pt>
                <c:pt idx="2128">
                  <c:v>2.2263775015403269</c:v>
                </c:pt>
                <c:pt idx="2129">
                  <c:v>2.2651974043664254</c:v>
                </c:pt>
                <c:pt idx="2130">
                  <c:v>2.3035613058801392</c:v>
                </c:pt>
                <c:pt idx="2131">
                  <c:v>2.3412162535145224</c:v>
                </c:pt>
                <c:pt idx="2132">
                  <c:v>2.3779072062550752</c:v>
                </c:pt>
                <c:pt idx="2133">
                  <c:v>2.4133794161631177</c:v>
                </c:pt>
                <c:pt idx="2134">
                  <c:v>2.4473809259045072</c:v>
                </c:pt>
                <c:pt idx="2135">
                  <c:v>2.4796651442611535</c:v>
                </c:pt>
                <c:pt idx="2136">
                  <c:v>2.5099934590297037</c:v>
                </c:pt>
                <c:pt idx="2137">
                  <c:v>2.5381378449581402</c:v>
                </c:pt>
                <c:pt idx="2138">
                  <c:v>2.5638834234839187</c:v>
                </c:pt>
                <c:pt idx="2139">
                  <c:v>2.5870309310386808</c:v>
                </c:pt>
                <c:pt idx="2140">
                  <c:v>2.6073990535843619</c:v>
                </c:pt>
                <c:pt idx="2141">
                  <c:v>2.624826586827913</c:v>
                </c:pt>
                <c:pt idx="2142">
                  <c:v>2.6391743841939004</c:v>
                </c:pt>
                <c:pt idx="2143">
                  <c:v>2.6503270580638212</c:v>
                </c:pt>
                <c:pt idx="2144">
                  <c:v>2.6581944039483298</c:v>
                </c:pt>
                <c:pt idx="2145">
                  <c:v>2.6627125220574612</c:v>
                </c:pt>
                <c:pt idx="2146">
                  <c:v>2.6638446160733316</c:v>
                </c:pt>
                <c:pt idx="2147">
                  <c:v>2.6615814546980916</c:v>
                </c:pt>
                <c:pt idx="2148">
                  <c:v>2.6559414876244878</c:v>
                </c:pt>
                <c:pt idx="2149">
                  <c:v>2.6469706138284974</c:v>
                </c:pt>
                <c:pt idx="2150">
                  <c:v>2.6347416063801541</c:v>
                </c:pt>
                <c:pt idx="2151">
                  <c:v>2.6193532041762908</c:v>
                </c:pt>
                <c:pt idx="2152">
                  <c:v>2.6009288869854492</c:v>
                </c:pt>
                <c:pt idx="2153">
                  <c:v>2.5796153558335377</c:v>
                </c:pt>
                <c:pt idx="2154">
                  <c:v>2.555580745930305</c:v>
                </c:pt>
                <c:pt idx="2155">
                  <c:v>2.5290126039319571</c:v>
                </c:pt>
                <c:pt idx="2156">
                  <c:v>2.5001156652589622</c:v>
                </c:pt>
                <c:pt idx="2157">
                  <c:v>2.4691094703585277</c:v>
                </c:pt>
                <c:pt idx="2158">
                  <c:v>2.4362258611554108</c:v>
                </c:pt>
                <c:pt idx="2159">
                  <c:v>2.4017064004252067</c:v>
                </c:pt>
                <c:pt idx="2160">
                  <c:v>2.3657997574253469</c:v>
                </c:pt>
                <c:pt idx="2161">
                  <c:v>2.3287591028223642</c:v>
                </c:pt>
                <c:pt idx="2162">
                  <c:v>2.2908395547749052</c:v>
                </c:pt>
                <c:pt idx="2163">
                  <c:v>2.2522957159981503</c:v>
                </c:pt>
                <c:pt idx="2164">
                  <c:v>2.2133793388034682</c:v>
                </c:pt>
                <c:pt idx="2165">
                  <c:v>2.1743371515411569</c:v>
                </c:pt>
                <c:pt idx="2166">
                  <c:v>2.1354088756614562</c:v>
                </c:pt>
                <c:pt idx="2167">
                  <c:v>2.0968254578478387</c:v>
                </c:pt>
                <c:pt idx="2168">
                  <c:v>2.0588075364758627</c:v>
                </c:pt>
                <c:pt idx="2169">
                  <c:v>2.0215641561335982</c:v>
                </c:pt>
                <c:pt idx="2170">
                  <c:v>1.9852917382290538</c:v>
                </c:pt>
                <c:pt idx="2171">
                  <c:v>1.9501733099374701</c:v>
                </c:pt>
                <c:pt idx="2172">
                  <c:v>1.9163779880384302</c:v>
                </c:pt>
                <c:pt idx="2173">
                  <c:v>1.8840607086866481</c:v>
                </c:pt>
                <c:pt idx="2174">
                  <c:v>1.8533621889745446</c:v>
                </c:pt>
                <c:pt idx="2175">
                  <c:v>1.8244091013963084</c:v>
                </c:pt>
                <c:pt idx="2176">
                  <c:v>1.797314438114116</c:v>
                </c:pt>
                <c:pt idx="2177">
                  <c:v>1.7721780383532721</c:v>
                </c:pt>
                <c:pt idx="2178">
                  <c:v>1.7490872493867748</c:v>
                </c:pt>
                <c:pt idx="2179">
                  <c:v>1.7281176894758585</c:v>
                </c:pt>
                <c:pt idx="2180">
                  <c:v>1.7093340798503074</c:v>
                </c:pt>
                <c:pt idx="2181">
                  <c:v>1.6927911123657629</c:v>
                </c:pt>
                <c:pt idx="2182">
                  <c:v>1.67853431986835</c:v>
                </c:pt>
                <c:pt idx="2183">
                  <c:v>1.6666009175132181</c:v>
                </c:pt>
                <c:pt idx="2184">
                  <c:v>1.6570205852893638</c:v>
                </c:pt>
                <c:pt idx="2185">
                  <c:v>1.6498161647442329</c:v>
                </c:pt>
                <c:pt idx="2186">
                  <c:v>1.6450042463081078</c:v>
                </c:pt>
                <c:pt idx="2187">
                  <c:v>1.6425956276051699</c:v>
                </c:pt>
                <c:pt idx="2188">
                  <c:v>1.6425956276051699</c:v>
                </c:pt>
                <c:pt idx="2189">
                  <c:v>1.6450042463081076</c:v>
                </c:pt>
                <c:pt idx="2190">
                  <c:v>1.6498161647442311</c:v>
                </c:pt>
                <c:pt idx="2191">
                  <c:v>1.6570205852893578</c:v>
                </c:pt>
                <c:pt idx="2192">
                  <c:v>1.6666009175132135</c:v>
                </c:pt>
                <c:pt idx="2193">
                  <c:v>1.678534319868346</c:v>
                </c:pt>
                <c:pt idx="2194">
                  <c:v>1.6927911123657577</c:v>
                </c:pt>
                <c:pt idx="2195">
                  <c:v>1.709334079850295</c:v>
                </c:pt>
                <c:pt idx="2196">
                  <c:v>1.7281176894758521</c:v>
                </c:pt>
                <c:pt idx="2197">
                  <c:v>1.7490872493867682</c:v>
                </c:pt>
                <c:pt idx="2198">
                  <c:v>1.7721780383532579</c:v>
                </c:pt>
                <c:pt idx="2199">
                  <c:v>1.797314438114098</c:v>
                </c:pt>
                <c:pt idx="2200">
                  <c:v>1.8244091013962991</c:v>
                </c:pt>
                <c:pt idx="2201">
                  <c:v>1.8533621889745353</c:v>
                </c:pt>
                <c:pt idx="2202">
                  <c:v>1.8840607086866261</c:v>
                </c:pt>
                <c:pt idx="2203">
                  <c:v>1.9163779880384078</c:v>
                </c:pt>
                <c:pt idx="2204">
                  <c:v>1.9501733099374601</c:v>
                </c:pt>
                <c:pt idx="2205">
                  <c:v>1.9852917382290438</c:v>
                </c:pt>
                <c:pt idx="2206">
                  <c:v>2.0215641561335742</c:v>
                </c:pt>
                <c:pt idx="2207">
                  <c:v>2.0588075364758374</c:v>
                </c:pt>
                <c:pt idx="2208">
                  <c:v>2.0968254578478307</c:v>
                </c:pt>
                <c:pt idx="2209">
                  <c:v>2.1354088756614447</c:v>
                </c:pt>
                <c:pt idx="2210">
                  <c:v>2.1743371515411289</c:v>
                </c:pt>
                <c:pt idx="2211">
                  <c:v>2.2133793388034602</c:v>
                </c:pt>
                <c:pt idx="2212">
                  <c:v>2.2522957159981383</c:v>
                </c:pt>
                <c:pt idx="2213">
                  <c:v>2.2908395547748759</c:v>
                </c:pt>
                <c:pt idx="2214">
                  <c:v>2.3287591028223402</c:v>
                </c:pt>
                <c:pt idx="2215">
                  <c:v>2.3657997574253367</c:v>
                </c:pt>
                <c:pt idx="2216">
                  <c:v>2.4017064004251947</c:v>
                </c:pt>
                <c:pt idx="2217">
                  <c:v>2.4362258611553869</c:v>
                </c:pt>
                <c:pt idx="2218">
                  <c:v>2.4691094703585037</c:v>
                </c:pt>
                <c:pt idx="2219">
                  <c:v>2.5001156652589542</c:v>
                </c:pt>
                <c:pt idx="2220">
                  <c:v>2.5290126039319478</c:v>
                </c:pt>
                <c:pt idx="2221">
                  <c:v>2.5555807459302802</c:v>
                </c:pt>
                <c:pt idx="2222">
                  <c:v>2.5796153558335178</c:v>
                </c:pt>
                <c:pt idx="2223">
                  <c:v>2.6009288869854412</c:v>
                </c:pt>
                <c:pt idx="2224">
                  <c:v>2.6193532041762793</c:v>
                </c:pt>
                <c:pt idx="2225">
                  <c:v>2.6347416063801443</c:v>
                </c:pt>
                <c:pt idx="2226">
                  <c:v>2.6469706138284947</c:v>
                </c:pt>
                <c:pt idx="2227">
                  <c:v>2.6559414876244847</c:v>
                </c:pt>
                <c:pt idx="2228">
                  <c:v>2.6615814546980894</c:v>
                </c:pt>
                <c:pt idx="2229">
                  <c:v>2.6638446160733316</c:v>
                </c:pt>
                <c:pt idx="2230">
                  <c:v>2.6627125220574612</c:v>
                </c:pt>
                <c:pt idx="2231">
                  <c:v>2.6581944039483352</c:v>
                </c:pt>
                <c:pt idx="2232">
                  <c:v>2.6503270580638292</c:v>
                </c:pt>
                <c:pt idx="2233">
                  <c:v>2.6391743841939102</c:v>
                </c:pt>
                <c:pt idx="2234">
                  <c:v>2.6248265868279201</c:v>
                </c:pt>
                <c:pt idx="2235">
                  <c:v>2.6073990535843659</c:v>
                </c:pt>
                <c:pt idx="2236">
                  <c:v>2.5870309310386972</c:v>
                </c:pt>
                <c:pt idx="2237">
                  <c:v>2.5638834234839361</c:v>
                </c:pt>
                <c:pt idx="2238">
                  <c:v>2.5381378449581482</c:v>
                </c:pt>
                <c:pt idx="2239">
                  <c:v>2.5099934590297233</c:v>
                </c:pt>
                <c:pt idx="2240">
                  <c:v>2.4796651442611735</c:v>
                </c:pt>
                <c:pt idx="2241">
                  <c:v>2.4473809259045192</c:v>
                </c:pt>
                <c:pt idx="2242">
                  <c:v>2.4133794161631328</c:v>
                </c:pt>
                <c:pt idx="2243">
                  <c:v>2.3779072062551001</c:v>
                </c:pt>
                <c:pt idx="2244">
                  <c:v>2.3412162535145336</c:v>
                </c:pt>
                <c:pt idx="2245">
                  <c:v>2.3035613058801498</c:v>
                </c:pt>
                <c:pt idx="2246">
                  <c:v>2.2651974043664387</c:v>
                </c:pt>
                <c:pt idx="2247">
                  <c:v>2.2263775015403509</c:v>
                </c:pt>
                <c:pt idx="2248">
                  <c:v>2.1873502306966812</c:v>
                </c:pt>
                <c:pt idx="2249">
                  <c:v>2.148357856417233</c:v>
                </c:pt>
                <c:pt idx="2250">
                  <c:v>2.1096344326095142</c:v>
                </c:pt>
                <c:pt idx="2251">
                  <c:v>2.0714041890532244</c:v>
                </c:pt>
                <c:pt idx="2252">
                  <c:v>2.0338801620572688</c:v>
                </c:pt>
                <c:pt idx="2253">
                  <c:v>1.997263079169564</c:v>
                </c:pt>
                <c:pt idx="2254">
                  <c:v>1.961740502115652</c:v>
                </c:pt>
                <c:pt idx="2255">
                  <c:v>1.9274862264011741</c:v>
                </c:pt>
                <c:pt idx="2256">
                  <c:v>1.8946599304279421</c:v>
                </c:pt>
                <c:pt idx="2257">
                  <c:v>1.8634070616671745</c:v>
                </c:pt>
                <c:pt idx="2258">
                  <c:v>1.8338589425273066</c:v>
                </c:pt>
                <c:pt idx="2259">
                  <c:v>1.806133074153996</c:v>
                </c:pt>
                <c:pt idx="2260">
                  <c:v>1.7803336126049429</c:v>
                </c:pt>
                <c:pt idx="2261">
                  <c:v>1.7565519887324499</c:v>
                </c:pt>
                <c:pt idx="2262">
                  <c:v>1.7348676407496422</c:v>
                </c:pt>
                <c:pt idx="2263">
                  <c:v>1.7153488268998711</c:v>
                </c:pt>
                <c:pt idx="2264">
                  <c:v>1.6980534849214968</c:v>
                </c:pt>
                <c:pt idx="2265">
                  <c:v>1.6830301051149872</c:v>
                </c:pt>
                <c:pt idx="2266">
                  <c:v>1.6703185847635653</c:v>
                </c:pt>
                <c:pt idx="2267">
                  <c:v>1.6599510334063881</c:v>
                </c:pt>
                <c:pt idx="2268">
                  <c:v>1.651952500966591</c:v>
                </c:pt>
                <c:pt idx="2269">
                  <c:v>1.6463416039293268</c:v>
                </c:pt>
                <c:pt idx="2270">
                  <c:v>1.6431310285695544</c:v>
                </c:pt>
                <c:pt idx="2271">
                  <c:v>1.642327894547386</c:v>
                </c:pt>
                <c:pt idx="2272">
                  <c:v>1.6439339669167214</c:v>
                </c:pt>
                <c:pt idx="2273">
                  <c:v>1.6479457096123273</c:v>
                </c:pt>
                <c:pt idx="2274">
                  <c:v>1.65435417866998</c:v>
                </c:pt>
                <c:pt idx="2275">
                  <c:v>1.6631447586657544</c:v>
                </c:pt>
                <c:pt idx="2276">
                  <c:v>1.6742967510076678</c:v>
                </c:pt>
                <c:pt idx="2277">
                  <c:v>1.687782827648217</c:v>
                </c:pt>
                <c:pt idx="2278">
                  <c:v>1.7035683683900831</c:v>
                </c:pt>
                <c:pt idx="2279">
                  <c:v>1.7216107041160744</c:v>
                </c:pt>
                <c:pt idx="2280">
                  <c:v>1.7418582918838719</c:v>
                </c:pt>
                <c:pt idx="2281">
                  <c:v>1.7642498507986417</c:v>
                </c:pt>
                <c:pt idx="2282">
                  <c:v>1.7887134898333401</c:v>
                </c:pt>
                <c:pt idx="2283">
                  <c:v>1.8151658602512541</c:v>
                </c:pt>
                <c:pt idx="2284">
                  <c:v>1.8435113659555209</c:v>
                </c:pt>
                <c:pt idx="2285">
                  <c:v>1.8736414649240201</c:v>
                </c:pt>
                <c:pt idx="2286">
                  <c:v>1.9054340938825438</c:v>
                </c:pt>
                <c:pt idx="2287">
                  <c:v>1.9387532465417365</c:v>
                </c:pt>
                <c:pt idx="2288">
                  <c:v>1.9734487331087671</c:v>
                </c:pt>
                <c:pt idx="2289">
                  <c:v>2.0093561454386974</c:v>
                </c:pt>
                <c:pt idx="2290">
                  <c:v>2.0462970481839826</c:v>
                </c:pt>
                <c:pt idx="2291">
                  <c:v>2.0840794117204395</c:v>
                </c:pt>
                <c:pt idx="2292">
                  <c:v>2.1224982975762314</c:v>
                </c:pt>
                <c:pt idx="2293">
                  <c:v>2.1613368016771455</c:v>
                </c:pt>
                <c:pt idx="2294">
                  <c:v>2.200367255070494</c:v>
                </c:pt>
                <c:pt idx="2295">
                  <c:v>2.2393526760259683</c:v>
                </c:pt>
                <c:pt idx="2296">
                  <c:v>2.2780484616660597</c:v>
                </c:pt>
                <c:pt idx="2297">
                  <c:v>2.3162043016824647</c:v>
                </c:pt>
                <c:pt idx="2298">
                  <c:v>2.3535662913751336</c:v>
                </c:pt>
                <c:pt idx="2299">
                  <c:v>2.3898792163302569</c:v>
                </c:pt>
                <c:pt idx="2300">
                  <c:v>2.4248889766460398</c:v>
                </c:pt>
                <c:pt idx="2301">
                  <c:v>2.458345114823707</c:v>
                </c:pt>
                <c:pt idx="2302">
                  <c:v>2.490003408356086</c:v>
                </c:pt>
                <c:pt idx="2303">
                  <c:v>2.5196284857395184</c:v>
                </c:pt>
                <c:pt idx="2304">
                  <c:v>2.5469964231669864</c:v>
                </c:pt>
                <c:pt idx="2305">
                  <c:v>2.5718972785660412</c:v>
                </c:pt>
                <c:pt idx="2306">
                  <c:v>2.5941375199479504</c:v>
                </c:pt>
                <c:pt idx="2307">
                  <c:v>2.6135423062296228</c:v>
                </c:pt>
                <c:pt idx="2308">
                  <c:v>2.6299575807608382</c:v>
                </c:pt>
                <c:pt idx="2309">
                  <c:v>2.6432519406935602</c:v>
                </c:pt>
                <c:pt idx="2310">
                  <c:v>2.6533182490113787</c:v>
                </c:pt>
                <c:pt idx="2311">
                  <c:v>2.6600749604180205</c:v>
                </c:pt>
                <c:pt idx="2312">
                  <c:v>2.6634671372752243</c:v>
                </c:pt>
                <c:pt idx="2313">
                  <c:v>2.6634671372752257</c:v>
                </c:pt>
                <c:pt idx="2314">
                  <c:v>2.6600749604180236</c:v>
                </c:pt>
                <c:pt idx="2315">
                  <c:v>2.6533182490113827</c:v>
                </c:pt>
                <c:pt idx="2316">
                  <c:v>2.6432519406935642</c:v>
                </c:pt>
                <c:pt idx="2317">
                  <c:v>2.6299575807608497</c:v>
                </c:pt>
                <c:pt idx="2318">
                  <c:v>2.6135423062296375</c:v>
                </c:pt>
                <c:pt idx="2319">
                  <c:v>2.5941375199479624</c:v>
                </c:pt>
                <c:pt idx="2320">
                  <c:v>2.5718972785660412</c:v>
                </c:pt>
                <c:pt idx="2321">
                  <c:v>2.5469964231669966</c:v>
                </c:pt>
                <c:pt idx="2322">
                  <c:v>2.5196284857395441</c:v>
                </c:pt>
                <c:pt idx="2323">
                  <c:v>2.4900034083560985</c:v>
                </c:pt>
                <c:pt idx="2324">
                  <c:v>2.4583451148237199</c:v>
                </c:pt>
                <c:pt idx="2325">
                  <c:v>2.4248889766460549</c:v>
                </c:pt>
                <c:pt idx="2326">
                  <c:v>2.3898792163302827</c:v>
                </c:pt>
                <c:pt idx="2327">
                  <c:v>2.3535662913751487</c:v>
                </c:pt>
                <c:pt idx="2328">
                  <c:v>2.3162043016824803</c:v>
                </c:pt>
                <c:pt idx="2329">
                  <c:v>2.2780484616660877</c:v>
                </c:pt>
                <c:pt idx="2330">
                  <c:v>2.2393526760259843</c:v>
                </c:pt>
                <c:pt idx="2331">
                  <c:v>2.20036725507051</c:v>
                </c:pt>
                <c:pt idx="2332">
                  <c:v>2.1613368016771752</c:v>
                </c:pt>
                <c:pt idx="2333">
                  <c:v>2.1224982975762607</c:v>
                </c:pt>
                <c:pt idx="2334">
                  <c:v>2.0840794117204551</c:v>
                </c:pt>
                <c:pt idx="2335">
                  <c:v>2.0462970481839839</c:v>
                </c:pt>
                <c:pt idx="2336">
                  <c:v>2.0093561454387121</c:v>
                </c:pt>
                <c:pt idx="2337">
                  <c:v>1.9734487331087958</c:v>
                </c:pt>
                <c:pt idx="2338">
                  <c:v>1.9387532465417507</c:v>
                </c:pt>
                <c:pt idx="2339">
                  <c:v>1.9054340938825578</c:v>
                </c:pt>
                <c:pt idx="2340">
                  <c:v>1.8736414649240329</c:v>
                </c:pt>
                <c:pt idx="2341">
                  <c:v>1.843511365955544</c:v>
                </c:pt>
                <c:pt idx="2342">
                  <c:v>1.8151658602512661</c:v>
                </c:pt>
                <c:pt idx="2343">
                  <c:v>1.7887134898333501</c:v>
                </c:pt>
                <c:pt idx="2344">
                  <c:v>1.7642498507986599</c:v>
                </c:pt>
                <c:pt idx="2345">
                  <c:v>1.7418582918838819</c:v>
                </c:pt>
                <c:pt idx="2346">
                  <c:v>1.7216107041160822</c:v>
                </c:pt>
                <c:pt idx="2347">
                  <c:v>1.7035683683900962</c:v>
                </c:pt>
                <c:pt idx="2348">
                  <c:v>1.6877828276482234</c:v>
                </c:pt>
                <c:pt idx="2349">
                  <c:v>1.6742967510076738</c:v>
                </c:pt>
                <c:pt idx="2350">
                  <c:v>1.6631447586657591</c:v>
                </c:pt>
                <c:pt idx="2351">
                  <c:v>1.6543541786699831</c:v>
                </c:pt>
                <c:pt idx="2352">
                  <c:v>1.6479457096123311</c:v>
                </c:pt>
                <c:pt idx="2353">
                  <c:v>1.6439339669167214</c:v>
                </c:pt>
                <c:pt idx="2354">
                  <c:v>1.642327894547386</c:v>
                </c:pt>
                <c:pt idx="2355">
                  <c:v>1.6431310285695526</c:v>
                </c:pt>
                <c:pt idx="2356">
                  <c:v>1.6463416039293237</c:v>
                </c:pt>
                <c:pt idx="2357">
                  <c:v>1.6519525009665885</c:v>
                </c:pt>
                <c:pt idx="2358">
                  <c:v>1.6599510334063843</c:v>
                </c:pt>
                <c:pt idx="2359">
                  <c:v>1.6703185847635564</c:v>
                </c:pt>
                <c:pt idx="2360">
                  <c:v>1.6830301051149814</c:v>
                </c:pt>
                <c:pt idx="2361">
                  <c:v>1.6980534849214906</c:v>
                </c:pt>
                <c:pt idx="2362">
                  <c:v>1.715348826899856</c:v>
                </c:pt>
                <c:pt idx="2363">
                  <c:v>1.7348676407496337</c:v>
                </c:pt>
                <c:pt idx="2364">
                  <c:v>1.7565519887324406</c:v>
                </c:pt>
                <c:pt idx="2365">
                  <c:v>1.7803336126049316</c:v>
                </c:pt>
                <c:pt idx="2366">
                  <c:v>1.8061330741539841</c:v>
                </c:pt>
                <c:pt idx="2367">
                  <c:v>1.833858942527284</c:v>
                </c:pt>
                <c:pt idx="2368">
                  <c:v>1.8634070616671741</c:v>
                </c:pt>
                <c:pt idx="2369">
                  <c:v>1.8946599304279281</c:v>
                </c:pt>
                <c:pt idx="2370">
                  <c:v>1.9274862264011481</c:v>
                </c:pt>
                <c:pt idx="2371">
                  <c:v>1.961740502115624</c:v>
                </c:pt>
                <c:pt idx="2372">
                  <c:v>1.997263079169548</c:v>
                </c:pt>
                <c:pt idx="2373">
                  <c:v>2.0338801620572542</c:v>
                </c:pt>
                <c:pt idx="2374">
                  <c:v>2.0714041890531942</c:v>
                </c:pt>
                <c:pt idx="2375">
                  <c:v>2.1096344326094982</c:v>
                </c:pt>
                <c:pt idx="2376">
                  <c:v>2.1483578564172183</c:v>
                </c:pt>
                <c:pt idx="2377">
                  <c:v>2.1873502306966452</c:v>
                </c:pt>
                <c:pt idx="2378">
                  <c:v>2.2263775015403371</c:v>
                </c:pt>
                <c:pt idx="2379">
                  <c:v>2.2651974043664231</c:v>
                </c:pt>
                <c:pt idx="2380">
                  <c:v>2.3035613058801352</c:v>
                </c:pt>
                <c:pt idx="2381">
                  <c:v>2.3412162535145189</c:v>
                </c:pt>
                <c:pt idx="2382">
                  <c:v>2.3779072062550752</c:v>
                </c:pt>
                <c:pt idx="2383">
                  <c:v>2.4133794161631328</c:v>
                </c:pt>
                <c:pt idx="2384">
                  <c:v>2.4473809259045036</c:v>
                </c:pt>
                <c:pt idx="2385">
                  <c:v>2.4796651442611517</c:v>
                </c:pt>
                <c:pt idx="2386">
                  <c:v>2.5099934590296997</c:v>
                </c:pt>
                <c:pt idx="2387">
                  <c:v>2.5381378449581402</c:v>
                </c:pt>
                <c:pt idx="2388">
                  <c:v>2.5638834234839227</c:v>
                </c:pt>
                <c:pt idx="2389">
                  <c:v>2.5870309310386794</c:v>
                </c:pt>
                <c:pt idx="2390">
                  <c:v>2.6073990535843588</c:v>
                </c:pt>
                <c:pt idx="2391">
                  <c:v>2.6248265868279099</c:v>
                </c:pt>
                <c:pt idx="2392">
                  <c:v>2.6391743841938977</c:v>
                </c:pt>
                <c:pt idx="2393">
                  <c:v>2.6503270580638252</c:v>
                </c:pt>
                <c:pt idx="2394">
                  <c:v>2.6581944039483294</c:v>
                </c:pt>
                <c:pt idx="2395">
                  <c:v>2.6627125220574612</c:v>
                </c:pt>
                <c:pt idx="2396">
                  <c:v>2.6638446160733342</c:v>
                </c:pt>
                <c:pt idx="2397">
                  <c:v>2.6615814546980916</c:v>
                </c:pt>
                <c:pt idx="2398">
                  <c:v>2.655941487624486</c:v>
                </c:pt>
                <c:pt idx="2399">
                  <c:v>2.6469706138284987</c:v>
                </c:pt>
                <c:pt idx="2400">
                  <c:v>2.6347416063801559</c:v>
                </c:pt>
                <c:pt idx="2401">
                  <c:v>2.6193532041762935</c:v>
                </c:pt>
                <c:pt idx="2402">
                  <c:v>2.6009288869854492</c:v>
                </c:pt>
                <c:pt idx="2403">
                  <c:v>2.579615355833524</c:v>
                </c:pt>
                <c:pt idx="2404">
                  <c:v>2.5555807459303086</c:v>
                </c:pt>
                <c:pt idx="2405">
                  <c:v>2.5290126039319603</c:v>
                </c:pt>
                <c:pt idx="2406">
                  <c:v>2.5001156652589653</c:v>
                </c:pt>
                <c:pt idx="2407">
                  <c:v>2.4691094703585308</c:v>
                </c:pt>
                <c:pt idx="2408">
                  <c:v>2.4362258611554144</c:v>
                </c:pt>
                <c:pt idx="2409">
                  <c:v>2.4017064004252107</c:v>
                </c:pt>
                <c:pt idx="2410">
                  <c:v>2.3657997574253495</c:v>
                </c:pt>
                <c:pt idx="2411">
                  <c:v>2.3287591028223602</c:v>
                </c:pt>
                <c:pt idx="2412">
                  <c:v>2.2908395547749092</c:v>
                </c:pt>
                <c:pt idx="2413">
                  <c:v>2.2522957159981538</c:v>
                </c:pt>
                <c:pt idx="2414">
                  <c:v>2.2133793388034788</c:v>
                </c:pt>
                <c:pt idx="2415">
                  <c:v>2.1743371515411618</c:v>
                </c:pt>
                <c:pt idx="2416">
                  <c:v>2.1354088756614598</c:v>
                </c:pt>
                <c:pt idx="2417">
                  <c:v>2.0968254578478427</c:v>
                </c:pt>
                <c:pt idx="2418">
                  <c:v>2.0588075364758627</c:v>
                </c:pt>
                <c:pt idx="2419">
                  <c:v>2.0215641561336013</c:v>
                </c:pt>
                <c:pt idx="2420">
                  <c:v>1.9852917382290578</c:v>
                </c:pt>
                <c:pt idx="2421">
                  <c:v>1.9501733099374603</c:v>
                </c:pt>
                <c:pt idx="2422">
                  <c:v>1.9163779880384337</c:v>
                </c:pt>
                <c:pt idx="2423">
                  <c:v>1.8840607086866501</c:v>
                </c:pt>
                <c:pt idx="2424">
                  <c:v>1.8533621889745477</c:v>
                </c:pt>
                <c:pt idx="2425">
                  <c:v>1.8244091013963111</c:v>
                </c:pt>
                <c:pt idx="2426">
                  <c:v>1.7973144381141091</c:v>
                </c:pt>
                <c:pt idx="2427">
                  <c:v>1.7721780383532741</c:v>
                </c:pt>
                <c:pt idx="2428">
                  <c:v>1.7490872493867777</c:v>
                </c:pt>
                <c:pt idx="2429">
                  <c:v>1.7281176894758605</c:v>
                </c:pt>
                <c:pt idx="2430">
                  <c:v>1.7093340798503092</c:v>
                </c:pt>
                <c:pt idx="2431">
                  <c:v>1.6927911123657644</c:v>
                </c:pt>
                <c:pt idx="2432">
                  <c:v>1.6785343198683511</c:v>
                </c:pt>
                <c:pt idx="2433">
                  <c:v>1.6666009175132201</c:v>
                </c:pt>
                <c:pt idx="2434">
                  <c:v>1.6570205852893638</c:v>
                </c:pt>
                <c:pt idx="2435">
                  <c:v>1.6498161647442335</c:v>
                </c:pt>
                <c:pt idx="2436">
                  <c:v>1.6450042463081078</c:v>
                </c:pt>
                <c:pt idx="2437">
                  <c:v>1.6425956276051699</c:v>
                </c:pt>
                <c:pt idx="2438">
                  <c:v>1.6425956276051699</c:v>
                </c:pt>
                <c:pt idx="2439">
                  <c:v>1.6450042463081072</c:v>
                </c:pt>
                <c:pt idx="2440">
                  <c:v>1.6498161647442304</c:v>
                </c:pt>
                <c:pt idx="2441">
                  <c:v>1.6570205852893598</c:v>
                </c:pt>
                <c:pt idx="2442">
                  <c:v>1.6666009175132124</c:v>
                </c:pt>
                <c:pt idx="2443">
                  <c:v>1.6785343198683442</c:v>
                </c:pt>
                <c:pt idx="2444">
                  <c:v>1.692791112365756</c:v>
                </c:pt>
                <c:pt idx="2445">
                  <c:v>1.7093340798502932</c:v>
                </c:pt>
                <c:pt idx="2446">
                  <c:v>1.7281176894758501</c:v>
                </c:pt>
                <c:pt idx="2447">
                  <c:v>1.7490872493867657</c:v>
                </c:pt>
                <c:pt idx="2448">
                  <c:v>1.772178038353255</c:v>
                </c:pt>
                <c:pt idx="2449">
                  <c:v>1.7973144381140951</c:v>
                </c:pt>
                <c:pt idx="2450">
                  <c:v>1.8244091013962969</c:v>
                </c:pt>
                <c:pt idx="2451">
                  <c:v>1.8533621889745433</c:v>
                </c:pt>
                <c:pt idx="2452">
                  <c:v>1.8840607086866221</c:v>
                </c:pt>
                <c:pt idx="2453">
                  <c:v>1.9163779880384049</c:v>
                </c:pt>
                <c:pt idx="2454">
                  <c:v>1.9501733099374561</c:v>
                </c:pt>
                <c:pt idx="2455">
                  <c:v>1.9852917382290394</c:v>
                </c:pt>
                <c:pt idx="2456">
                  <c:v>2.0215641561335822</c:v>
                </c:pt>
                <c:pt idx="2457">
                  <c:v>2.0588075364758329</c:v>
                </c:pt>
                <c:pt idx="2458">
                  <c:v>2.0968254578478267</c:v>
                </c:pt>
                <c:pt idx="2459">
                  <c:v>2.1354088756614407</c:v>
                </c:pt>
                <c:pt idx="2460">
                  <c:v>2.1743371515411254</c:v>
                </c:pt>
                <c:pt idx="2461">
                  <c:v>2.2133793388034579</c:v>
                </c:pt>
                <c:pt idx="2462">
                  <c:v>2.2522957159981334</c:v>
                </c:pt>
                <c:pt idx="2463">
                  <c:v>2.2908395547748732</c:v>
                </c:pt>
                <c:pt idx="2464">
                  <c:v>2.3287591028223402</c:v>
                </c:pt>
                <c:pt idx="2465">
                  <c:v>2.3657997574253309</c:v>
                </c:pt>
                <c:pt idx="2466">
                  <c:v>2.4017064004252027</c:v>
                </c:pt>
                <c:pt idx="2467">
                  <c:v>2.4362258611553838</c:v>
                </c:pt>
                <c:pt idx="2468">
                  <c:v>2.4691094703585148</c:v>
                </c:pt>
                <c:pt idx="2469">
                  <c:v>2.5001156652589613</c:v>
                </c:pt>
                <c:pt idx="2470">
                  <c:v>2.5290126039319447</c:v>
                </c:pt>
                <c:pt idx="2471">
                  <c:v>2.5555807459302802</c:v>
                </c:pt>
                <c:pt idx="2472">
                  <c:v>2.5796153558335178</c:v>
                </c:pt>
                <c:pt idx="2473">
                  <c:v>2.6009288869854412</c:v>
                </c:pt>
                <c:pt idx="2474">
                  <c:v>2.6193532041762837</c:v>
                </c:pt>
                <c:pt idx="2475">
                  <c:v>2.6347416063801443</c:v>
                </c:pt>
                <c:pt idx="2476">
                  <c:v>2.646970613828493</c:v>
                </c:pt>
                <c:pt idx="2477">
                  <c:v>2.6559414876244847</c:v>
                </c:pt>
                <c:pt idx="2478">
                  <c:v>2.6615814546980885</c:v>
                </c:pt>
                <c:pt idx="2479">
                  <c:v>2.6638446160733316</c:v>
                </c:pt>
                <c:pt idx="2480">
                  <c:v>2.6627125220574612</c:v>
                </c:pt>
                <c:pt idx="2481">
                  <c:v>2.6581944039483352</c:v>
                </c:pt>
                <c:pt idx="2482">
                  <c:v>2.6503270580638292</c:v>
                </c:pt>
                <c:pt idx="2483">
                  <c:v>2.6391743841939057</c:v>
                </c:pt>
                <c:pt idx="2484">
                  <c:v>2.6248265868279139</c:v>
                </c:pt>
                <c:pt idx="2485">
                  <c:v>2.6073990535843663</c:v>
                </c:pt>
                <c:pt idx="2486">
                  <c:v>2.5870309310386985</c:v>
                </c:pt>
                <c:pt idx="2487">
                  <c:v>2.5638834234839383</c:v>
                </c:pt>
                <c:pt idx="2488">
                  <c:v>2.538137844958158</c:v>
                </c:pt>
                <c:pt idx="2489">
                  <c:v>2.509993459029717</c:v>
                </c:pt>
                <c:pt idx="2490">
                  <c:v>2.4796651442611761</c:v>
                </c:pt>
                <c:pt idx="2491">
                  <c:v>2.4473809259045209</c:v>
                </c:pt>
                <c:pt idx="2492">
                  <c:v>2.4133794161631377</c:v>
                </c:pt>
                <c:pt idx="2493">
                  <c:v>2.3779072062551041</c:v>
                </c:pt>
                <c:pt idx="2494">
                  <c:v>2.341216253514538</c:v>
                </c:pt>
                <c:pt idx="2495">
                  <c:v>2.3035613058801552</c:v>
                </c:pt>
                <c:pt idx="2496">
                  <c:v>2.2651974043664427</c:v>
                </c:pt>
                <c:pt idx="2497">
                  <c:v>2.2263775015403571</c:v>
                </c:pt>
                <c:pt idx="2498">
                  <c:v>2.1873502306966652</c:v>
                </c:pt>
                <c:pt idx="2499">
                  <c:v>2.1483578564172245</c:v>
                </c:pt>
                <c:pt idx="2500">
                  <c:v>2.1036366812429046</c:v>
                </c:pt>
                <c:pt idx="2501">
                  <c:v>2.0595746011649698</c:v>
                </c:pt>
                <c:pt idx="2502">
                  <c:v>2.016383340694059</c:v>
                </c:pt>
                <c:pt idx="2503">
                  <c:v>1.9742605764540193</c:v>
                </c:pt>
                <c:pt idx="2504">
                  <c:v>1.9333891048962348</c:v>
                </c:pt>
                <c:pt idx="2505">
                  <c:v>1.8939362813319798</c:v>
                </c:pt>
                <c:pt idx="2506">
                  <c:v>1.8560537228383236</c:v>
                </c:pt>
                <c:pt idx="2507">
                  <c:v>1.8198772621777444</c:v>
                </c:pt>
                <c:pt idx="2508">
                  <c:v>1.7855271348592021</c:v>
                </c:pt>
                <c:pt idx="2509">
                  <c:v>1.7531083769662541</c:v>
                </c:pt>
                <c:pt idx="2510">
                  <c:v>1.7227114074837329</c:v>
                </c:pt>
                <c:pt idx="2511">
                  <c:v>1.6944127656526462</c:v>
                </c:pt>
                <c:pt idx="2512">
                  <c:v>1.6682759714372959</c:v>
                </c:pt>
                <c:pt idx="2513">
                  <c:v>1.6443524755515184</c:v>
                </c:pt>
                <c:pt idx="2514">
                  <c:v>1.6226826646895065</c:v>
                </c:pt>
                <c:pt idx="2515">
                  <c:v>1.6032968876537859</c:v>
                </c:pt>
                <c:pt idx="2516">
                  <c:v>1.5862164689592197</c:v>
                </c:pt>
                <c:pt idx="2517">
                  <c:v>1.5714546781886454</c:v>
                </c:pt>
                <c:pt idx="2518">
                  <c:v>1.5590176258372761</c:v>
                </c:pt>
                <c:pt idx="2519">
                  <c:v>1.5489050595435547</c:v>
                </c:pt>
                <c:pt idx="2520">
                  <c:v>1.5411110383848978</c:v>
                </c:pt>
                <c:pt idx="2521">
                  <c:v>1.5356244672215458</c:v>
                </c:pt>
                <c:pt idx="2522">
                  <c:v>1.5324294777950118</c:v>
                </c:pt>
                <c:pt idx="2523">
                  <c:v>1.5315056483129226</c:v>
                </c:pt>
                <c:pt idx="2524">
                  <c:v>1.532828058456468</c:v>
                </c:pt>
                <c:pt idx="2525">
                  <c:v>1.536367182003324</c:v>
                </c:pt>
                <c:pt idx="2526">
                  <c:v>1.5420886244399263</c:v>
                </c:pt>
                <c:pt idx="2527">
                  <c:v>1.5499527179163073</c:v>
                </c:pt>
                <c:pt idx="2528">
                  <c:v>1.5599139905528072</c:v>
                </c:pt>
                <c:pt idx="2529">
                  <c:v>1.5719205313278024</c:v>
                </c:pt>
                <c:pt idx="2530">
                  <c:v>1.5859132754553418</c:v>
                </c:pt>
                <c:pt idx="2531">
                  <c:v>1.6018252382102778</c:v>
                </c:pt>
                <c:pt idx="2532">
                  <c:v>1.6195807275007481</c:v>
                </c:pt>
                <c:pt idx="2533">
                  <c:v>1.6390945670634938</c:v>
                </c:pt>
                <c:pt idx="2534">
                  <c:v>1.6602713629251189</c:v>
                </c:pt>
                <c:pt idx="2535">
                  <c:v>1.6830048457091158</c:v>
                </c:pt>
                <c:pt idx="2536">
                  <c:v>1.7071773204705121</c:v>
                </c:pt>
                <c:pt idx="2537">
                  <c:v>1.7326592540241694</c:v>
                </c:pt>
                <c:pt idx="2538">
                  <c:v>1.7593090272336758</c:v>
                </c:pt>
                <c:pt idx="2539">
                  <c:v>1.7869728764983781</c:v>
                </c:pt>
                <c:pt idx="2540">
                  <c:v>1.8154850447898261</c:v>
                </c:pt>
                <c:pt idx="2541">
                  <c:v>1.8446681581275319</c:v>
                </c:pt>
                <c:pt idx="2542">
                  <c:v>1.8743338384530861</c:v>
                </c:pt>
                <c:pt idx="2543">
                  <c:v>1.9042835585673163</c:v>
                </c:pt>
                <c:pt idx="2544">
                  <c:v>1.9343097392614521</c:v>
                </c:pt>
                <c:pt idx="2545">
                  <c:v>1.9641970831247673</c:v>
                </c:pt>
                <c:pt idx="2546">
                  <c:v>1.9937241338768501</c:v>
                </c:pt>
                <c:pt idx="2547">
                  <c:v>2.0226650445844077</c:v>
                </c:pt>
                <c:pt idx="2548">
                  <c:v>2.0507915329053445</c:v>
                </c:pt>
                <c:pt idx="2549">
                  <c:v>2.0778749966797179</c:v>
                </c:pt>
                <c:pt idx="2550">
                  <c:v>2.1036887588711037</c:v>
                </c:pt>
                <c:pt idx="2551">
                  <c:v>2.1280104071534072</c:v>
                </c:pt>
                <c:pt idx="2552">
                  <c:v>2.1506241904305607</c:v>
                </c:pt>
                <c:pt idx="2553">
                  <c:v>2.1713234323374015</c:v>
                </c:pt>
                <c:pt idx="2554">
                  <c:v>2.1899129203614098</c:v>
                </c:pt>
                <c:pt idx="2555">
                  <c:v>2.2062112286821716</c:v>
                </c:pt>
                <c:pt idx="2556">
                  <c:v>2.2200529331669787</c:v>
                </c:pt>
                <c:pt idx="2557">
                  <c:v>2.2312906781891515</c:v>
                </c:pt>
                <c:pt idx="2558">
                  <c:v>2.2397970570252212</c:v>
                </c:pt>
                <c:pt idx="2559">
                  <c:v>2.245466270503039</c:v>
                </c:pt>
                <c:pt idx="2560">
                  <c:v>2.2482155322527912</c:v>
                </c:pt>
                <c:pt idx="2561">
                  <c:v>2.2479861932831544</c:v>
                </c:pt>
                <c:pt idx="2562">
                  <c:v>2.2447445635744412</c:v>
                </c:pt>
                <c:pt idx="2563">
                  <c:v>2.2384824138434771</c:v>
                </c:pt>
                <c:pt idx="2564">
                  <c:v>2.2292171464769934</c:v>
                </c:pt>
                <c:pt idx="2565">
                  <c:v>2.2169916307250532</c:v>
                </c:pt>
                <c:pt idx="2566">
                  <c:v>2.2018737034662443</c:v>
                </c:pt>
                <c:pt idx="2567">
                  <c:v>2.1839553430644671</c:v>
                </c:pt>
                <c:pt idx="2568">
                  <c:v>2.1633515299051091</c:v>
                </c:pt>
                <c:pt idx="2569">
                  <c:v>2.1401988129917791</c:v>
                </c:pt>
                <c:pt idx="2570">
                  <c:v>2.1146536073822171</c:v>
                </c:pt>
                <c:pt idx="2571">
                  <c:v>2.086890252126905</c:v>
                </c:pt>
                <c:pt idx="2572">
                  <c:v>2.0570988626423836</c:v>
                </c:pt>
                <c:pt idx="2573">
                  <c:v>2.0254830150136267</c:v>
                </c:pt>
                <c:pt idx="2574">
                  <c:v>1.9922573024996306</c:v>
                </c:pt>
                <c:pt idx="2575">
                  <c:v>1.9576448064578391</c:v>
                </c:pt>
                <c:pt idx="2576">
                  <c:v>1.9218745249665485</c:v>
                </c:pt>
                <c:pt idx="2577">
                  <c:v>1.8851788025902241</c:v>
                </c:pt>
                <c:pt idx="2578">
                  <c:v>1.8477908040017621</c:v>
                </c:pt>
                <c:pt idx="2579">
                  <c:v>1.8099420725675499</c:v>
                </c:pt>
                <c:pt idx="2580">
                  <c:v>1.7718602125570466</c:v>
                </c:pt>
                <c:pt idx="2581">
                  <c:v>1.7337667304133904</c:v>
                </c:pt>
                <c:pt idx="2582">
                  <c:v>1.6958750665945241</c:v>
                </c:pt>
                <c:pt idx="2583">
                  <c:v>1.6583888449517523</c:v>
                </c:pt>
                <c:pt idx="2584">
                  <c:v>1.6215003615619283</c:v>
                </c:pt>
                <c:pt idx="2585">
                  <c:v>1.5853893294832599</c:v>
                </c:pt>
                <c:pt idx="2586">
                  <c:v>1.5502218901863278</c:v>
                </c:pt>
                <c:pt idx="2587">
                  <c:v>1.5161498965524978</c:v>
                </c:pt>
                <c:pt idx="2588">
                  <c:v>1.4833104664587613</c:v>
                </c:pt>
                <c:pt idx="2589">
                  <c:v>1.4518258002164266</c:v>
                </c:pt>
                <c:pt idx="2590">
                  <c:v>1.4218032496262438</c:v>
                </c:pt>
                <c:pt idx="2591">
                  <c:v>1.3933356212768861</c:v>
                </c:pt>
                <c:pt idx="2592">
                  <c:v>1.3665016920612578</c:v>
                </c:pt>
                <c:pt idx="2593">
                  <c:v>1.3413669108146558</c:v>
                </c:pt>
                <c:pt idx="2594">
                  <c:v>1.3179842565805779</c:v>
                </c:pt>
                <c:pt idx="2595">
                  <c:v>1.2963952213552081</c:v>
                </c:pt>
                <c:pt idx="2596">
                  <c:v>1.2766308833035249</c:v>
                </c:pt>
                <c:pt idx="2597">
                  <c:v>1.2587130354180169</c:v>
                </c:pt>
                <c:pt idx="2598">
                  <c:v>1.242655334418314</c:v>
                </c:pt>
                <c:pt idx="2599">
                  <c:v>1.2284644353677217</c:v>
                </c:pt>
                <c:pt idx="2600">
                  <c:v>1.216141078985824</c:v>
                </c:pt>
                <c:pt idx="2601">
                  <c:v>1.2056811009250368</c:v>
                </c:pt>
                <c:pt idx="2602">
                  <c:v>1.1970763352946818</c:v>
                </c:pt>
                <c:pt idx="2603">
                  <c:v>1.190315388381542</c:v>
                </c:pt>
                <c:pt idx="2604">
                  <c:v>1.18538426274187</c:v>
                </c:pt>
                <c:pt idx="2605">
                  <c:v>1.1822668165224759</c:v>
                </c:pt>
                <c:pt idx="2606">
                  <c:v>1.1809450478937549</c:v>
                </c:pt>
                <c:pt idx="2607">
                  <c:v>1.1813991997249098</c:v>
                </c:pt>
                <c:pt idx="2608">
                  <c:v>1.1836076849737271</c:v>
                </c:pt>
                <c:pt idx="2609">
                  <c:v>1.1875468385720513</c:v>
                </c:pt>
                <c:pt idx="2610">
                  <c:v>1.1931905067366682</c:v>
                </c:pt>
                <c:pt idx="2611">
                  <c:v>1.2005094894985999</c:v>
                </c:pt>
                <c:pt idx="2612">
                  <c:v>1.2094708567064956</c:v>
                </c:pt>
                <c:pt idx="2613">
                  <c:v>1.2200371617129424</c:v>
                </c:pt>
                <c:pt idx="2614">
                  <c:v>1.2321655803012947</c:v>
                </c:pt>
                <c:pt idx="2615">
                  <c:v>1.2458070050731158</c:v>
                </c:pt>
                <c:pt idx="2616">
                  <c:v>1.2609051274264671</c:v>
                </c:pt>
                <c:pt idx="2617">
                  <c:v>1.2773955403658537</c:v>
                </c:pt>
                <c:pt idx="2618">
                  <c:v>1.2952048956647706</c:v>
                </c:pt>
                <c:pt idx="2619">
                  <c:v>1.3142501483423321</c:v>
                </c:pt>
                <c:pt idx="2620">
                  <c:v>1.3344379200247223</c:v>
                </c:pt>
                <c:pt idx="2621">
                  <c:v>1.3556640105696571</c:v>
                </c:pt>
                <c:pt idx="2622">
                  <c:v>1.3778130843836809</c:v>
                </c:pt>
                <c:pt idx="2623">
                  <c:v>1.4007585542243819</c:v>
                </c:pt>
                <c:pt idx="2624">
                  <c:v>1.4243626810331418</c:v>
                </c:pt>
                <c:pt idx="2625">
                  <c:v>1.4484769035827401</c:v>
                </c:pt>
                <c:pt idx="2626">
                  <c:v>1.4729424065592791</c:v>
                </c:pt>
                <c:pt idx="2627">
                  <c:v>1.4975909302424018</c:v>
                </c:pt>
                <c:pt idx="2628">
                  <c:v>1.5222458193306421</c:v>
                </c:pt>
                <c:pt idx="2629">
                  <c:v>1.5467233028047438</c:v>
                </c:pt>
                <c:pt idx="2630">
                  <c:v>1.5708339911643672</c:v>
                </c:pt>
                <c:pt idx="2631">
                  <c:v>1.5943845720383323</c:v>
                </c:pt>
                <c:pt idx="2632">
                  <c:v>1.6171796801816438</c:v>
                </c:pt>
                <c:pt idx="2633">
                  <c:v>1.6390239133484452</c:v>
                </c:pt>
                <c:pt idx="2634">
                  <c:v>1.6597239615767305</c:v>
                </c:pt>
                <c:pt idx="2635">
                  <c:v>1.6790908141307086</c:v>
                </c:pt>
                <c:pt idx="2636">
                  <c:v>1.696942005800256</c:v>
                </c:pt>
                <c:pt idx="2637">
                  <c:v>1.7131038625153758</c:v>
                </c:pt>
                <c:pt idx="2638">
                  <c:v>1.7274137053437255</c:v>
                </c:pt>
                <c:pt idx="2639">
                  <c:v>1.7397219719244896</c:v>
                </c:pt>
                <c:pt idx="2640">
                  <c:v>1.7498942152598413</c:v>
                </c:pt>
                <c:pt idx="2641">
                  <c:v>1.7578129415221577</c:v>
                </c:pt>
                <c:pt idx="2642">
                  <c:v>1.7633792511066297</c:v>
                </c:pt>
                <c:pt idx="2643">
                  <c:v>1.7665142505153633</c:v>
                </c:pt>
                <c:pt idx="2644">
                  <c:v>1.7671602067275614</c:v>
                </c:pt>
                <c:pt idx="2645">
                  <c:v>1.7652814204088989</c:v>
                </c:pt>
                <c:pt idx="2646">
                  <c:v>1.7608647995386153</c:v>
                </c:pt>
                <c:pt idx="2647">
                  <c:v>1.7539201206752204</c:v>
                </c:pt>
                <c:pt idx="2648">
                  <c:v>1.7444799710188661</c:v>
                </c:pt>
                <c:pt idx="2649">
                  <c:v>1.7325993705325617</c:v>
                </c:pt>
                <c:pt idx="2650">
                  <c:v>1.7183550795230305</c:v>
                </c:pt>
                <c:pt idx="2651">
                  <c:v>1.7018446031225523</c:v>
                </c:pt>
                <c:pt idx="2652">
                  <c:v>1.6831849099251361</c:v>
                </c:pt>
                <c:pt idx="2653">
                  <c:v>1.6625108874861649</c:v>
                </c:pt>
                <c:pt idx="2654">
                  <c:v>1.6399735623788807</c:v>
                </c:pt>
                <c:pt idx="2655">
                  <c:v>1.6157381169033711</c:v>
                </c:pt>
                <c:pt idx="2656">
                  <c:v>1.5899817382709718</c:v>
                </c:pt>
                <c:pt idx="2657">
                  <c:v>1.5628913390594292</c:v>
                </c:pt>
                <c:pt idx="2658">
                  <c:v>1.5346611898873739</c:v>
                </c:pt>
                <c:pt idx="2659">
                  <c:v>1.5054905065478879</c:v>
                </c:pt>
                <c:pt idx="2660">
                  <c:v>1.47558103424278</c:v>
                </c:pt>
                <c:pt idx="2661">
                  <c:v>1.4451346710668478</c:v>
                </c:pt>
                <c:pt idx="2662">
                  <c:v>1.4143511715184662</c:v>
                </c:pt>
                <c:pt idx="2663">
                  <c:v>1.3834259685929287</c:v>
                </c:pt>
                <c:pt idx="2664">
                  <c:v>1.3525481500002201</c:v>
                </c:pt>
                <c:pt idx="2665">
                  <c:v>1.3218986203093441</c:v>
                </c:pt>
                <c:pt idx="2666">
                  <c:v>1.2916484764426082</c:v>
                </c:pt>
                <c:pt idx="2667">
                  <c:v>1.2619576190255568</c:v>
                </c:pt>
                <c:pt idx="2668">
                  <c:v>1.2329736167525038</c:v>
                </c:pt>
                <c:pt idx="2669">
                  <c:v>1.2048308352750139</c:v>
                </c:pt>
                <c:pt idx="2670">
                  <c:v>1.177649836289254</c:v>
                </c:pt>
                <c:pt idx="2671">
                  <c:v>1.1515370466167265</c:v>
                </c:pt>
                <c:pt idx="2672">
                  <c:v>1.126584691276046</c:v>
                </c:pt>
                <c:pt idx="2673">
                  <c:v>1.1028709789571363</c:v>
                </c:pt>
                <c:pt idx="2674">
                  <c:v>1.0804605230602484</c:v>
                </c:pt>
                <c:pt idx="2675">
                  <c:v>1.0594049766646878</c:v>
                </c:pt>
                <c:pt idx="2676">
                  <c:v>1.0397438555523764</c:v>
                </c:pt>
                <c:pt idx="2677">
                  <c:v>1.0215055198209173</c:v>
                </c:pt>
                <c:pt idx="2678">
                  <c:v>1.0047082817577802</c:v>
                </c:pt>
                <c:pt idx="2679">
                  <c:v>0.9893616055710841</c:v>
                </c:pt>
                <c:pt idx="2680">
                  <c:v>0.97546736332588269</c:v>
                </c:pt>
                <c:pt idx="2681">
                  <c:v>0.9630211110412028</c:v>
                </c:pt>
                <c:pt idx="2682">
                  <c:v>0.95201334936563886</c:v>
                </c:pt>
                <c:pt idx="2683">
                  <c:v>0.94243073455189363</c:v>
                </c:pt>
                <c:pt idx="2684">
                  <c:v>0.93425720755843389</c:v>
                </c:pt>
                <c:pt idx="2685">
                  <c:v>0.92747501196563431</c:v>
                </c:pt>
                <c:pt idx="2686">
                  <c:v>0.92206557493304631</c:v>
                </c:pt>
                <c:pt idx="2687">
                  <c:v>0.91801022955843603</c:v>
                </c:pt>
                <c:pt idx="2688">
                  <c:v>0.91529076162725798</c:v>
                </c:pt>
                <c:pt idx="2689">
                  <c:v>0.91388976875283756</c:v>
                </c:pt>
                <c:pt idx="2690">
                  <c:v>0.91379082518274135</c:v>
                </c:pt>
                <c:pt idx="2691">
                  <c:v>0.91497845096034114</c:v>
                </c:pt>
                <c:pt idx="2692">
                  <c:v>0.91743788955350791</c:v>
                </c:pt>
                <c:pt idx="2693">
                  <c:v>0.92115470336630911</c:v>
                </c:pt>
                <c:pt idx="2694">
                  <c:v>0.92611420160877245</c:v>
                </c:pt>
                <c:pt idx="2695">
                  <c:v>0.93230071969393269</c:v>
                </c:pt>
                <c:pt idx="2696">
                  <c:v>0.93969677354945824</c:v>
                </c:pt>
                <c:pt idx="2697">
                  <c:v>0.94828211587240696</c:v>
                </c:pt>
                <c:pt idx="2698">
                  <c:v>0.95803272433320552</c:v>
                </c:pt>
                <c:pt idx="2699">
                  <c:v>0.96891975397724439</c:v>
                </c:pt>
                <c:pt idx="2700">
                  <c:v>0.98090848752478965</c:v>
                </c:pt>
                <c:pt idx="2701">
                  <c:v>0.99395731789601449</c:v>
                </c:pt>
                <c:pt idx="2702">
                  <c:v>1.0080167970705698</c:v>
                </c:pt>
                <c:pt idx="2703">
                  <c:v>1.0230287843327868</c:v>
                </c:pt>
                <c:pt idx="2704">
                  <c:v>1.0389257250758492</c:v>
                </c:pt>
                <c:pt idx="2705">
                  <c:v>1.0556300886825454</c:v>
                </c:pt>
                <c:pt idx="2706">
                  <c:v>1.0730539906243879</c:v>
                </c:pt>
                <c:pt idx="2707">
                  <c:v>1.0910990199023634</c:v>
                </c:pt>
                <c:pt idx="2708">
                  <c:v>1.1096562883797394</c:v>
                </c:pt>
                <c:pt idx="2709">
                  <c:v>1.1286067135367623</c:v>
                </c:pt>
                <c:pt idx="2710">
                  <c:v>1.1478215408202197</c:v>
                </c:pt>
                <c:pt idx="2711">
                  <c:v>1.1671631061923291</c:v>
                </c:pt>
                <c:pt idx="2712">
                  <c:v>1.1864858338299067</c:v>
                </c:pt>
                <c:pt idx="2713">
                  <c:v>1.2056374583154239</c:v>
                </c:pt>
                <c:pt idx="2714">
                  <c:v>1.2244604552282092</c:v>
                </c:pt>
                <c:pt idx="2715">
                  <c:v>1.242793658908693</c:v>
                </c:pt>
                <c:pt idx="2716">
                  <c:v>1.2604740414549138</c:v>
                </c:pt>
                <c:pt idx="2717">
                  <c:v>1.2773386228241255</c:v>
                </c:pt>
                <c:pt idx="2718">
                  <c:v>1.2932264783558058</c:v>
                </c:pt>
                <c:pt idx="2719">
                  <c:v>1.3079808071866916</c:v>
                </c:pt>
                <c:pt idx="2720">
                  <c:v>1.3214510229652821</c:v>
                </c:pt>
                <c:pt idx="2721">
                  <c:v>1.3334948270406706</c:v>
                </c:pt>
                <c:pt idx="2722">
                  <c:v>1.3439802239342167</c:v>
                </c:pt>
                <c:pt idx="2723">
                  <c:v>1.3527874394121557</c:v>
                </c:pt>
                <c:pt idx="2724">
                  <c:v>1.3598107028595139</c:v>
                </c:pt>
                <c:pt idx="2725">
                  <c:v>1.3649598578810307</c:v>
                </c:pt>
                <c:pt idx="2726">
                  <c:v>1.368161768080254</c:v>
                </c:pt>
                <c:pt idx="2727">
                  <c:v>1.3693614887291023</c:v>
                </c:pt>
                <c:pt idx="2728">
                  <c:v>1.3685231794564421</c:v>
                </c:pt>
                <c:pt idx="2729">
                  <c:v>1.3656307380617883</c:v>
                </c:pt>
                <c:pt idx="2730">
                  <c:v>1.360688140990564</c:v>
                </c:pt>
                <c:pt idx="2731">
                  <c:v>1.3537194817723506</c:v>
                </c:pt>
                <c:pt idx="2732">
                  <c:v>1.344768704698468</c:v>
                </c:pt>
                <c:pt idx="2733">
                  <c:v>1.3338990370680315</c:v>
                </c:pt>
                <c:pt idx="2734">
                  <c:v>1.3211921293315543</c:v>
                </c:pt>
                <c:pt idx="2735">
                  <c:v>1.3067469182749438</c:v>
                </c:pt>
                <c:pt idx="2736">
                  <c:v>1.2906782338891176</c:v>
                </c:pt>
                <c:pt idx="2737">
                  <c:v>1.2731151756382149</c:v>
                </c:pt>
                <c:pt idx="2738">
                  <c:v>1.2541992883649284</c:v>
                </c:pt>
                <c:pt idx="2739">
                  <c:v>1.2340825719525728</c:v>
                </c:pt>
                <c:pt idx="2740">
                  <c:v>1.2129253620180298</c:v>
                </c:pt>
                <c:pt idx="2741">
                  <c:v>1.1908941212689581</c:v>
                </c:pt>
                <c:pt idx="2742">
                  <c:v>1.1681591826699969</c:v>
                </c:pt>
                <c:pt idx="2743">
                  <c:v>1.1448924861985621</c:v>
                </c:pt>
                <c:pt idx="2744">
                  <c:v>1.1212653507140218</c:v>
                </c:pt>
                <c:pt idx="2745">
                  <c:v>1.0974463213270589</c:v>
                </c:pt>
                <c:pt idx="2746">
                  <c:v>1.0735991306624855</c:v>
                </c:pt>
                <c:pt idx="2747">
                  <c:v>1.0498808096079217</c:v>
                </c:pt>
                <c:pt idx="2748">
                  <c:v>1.0264399795947481</c:v>
                </c:pt>
                <c:pt idx="2749">
                  <c:v>1.0034153542495274</c:v>
                </c:pt>
                <c:pt idx="2750">
                  <c:v>0.98093447347706153</c:v>
                </c:pt>
                <c:pt idx="2751">
                  <c:v>0.95911268780099856</c:v>
                </c:pt>
                <c:pt idx="2752">
                  <c:v>0.9380524052098137</c:v>
                </c:pt>
                <c:pt idx="2753">
                  <c:v>0.91784260696351005</c:v>
                </c:pt>
                <c:pt idx="2754">
                  <c:v>0.89855863293658889</c:v>
                </c:pt>
                <c:pt idx="2755">
                  <c:v>0.88026223124024239</c:v>
                </c:pt>
                <c:pt idx="2756">
                  <c:v>0.86300186120936573</c:v>
                </c:pt>
                <c:pt idx="2757">
                  <c:v>0.84681323348498672</c:v>
                </c:pt>
                <c:pt idx="2758">
                  <c:v>0.8317200659893097</c:v>
                </c:pt>
                <c:pt idx="2759">
                  <c:v>0.81773503018589966</c:v>
                </c:pt>
                <c:pt idx="2760">
                  <c:v>0.80486085824067755</c:v>
                </c:pt>
                <c:pt idx="2761">
                  <c:v>0.79309157863071122</c:v>
                </c:pt>
                <c:pt idx="2762">
                  <c:v>0.78241384545403359</c:v>
                </c:pt>
                <c:pt idx="2763">
                  <c:v>0.77280832522302889</c:v>
                </c:pt>
                <c:pt idx="2764">
                  <c:v>0.76425110430517873</c:v>
                </c:pt>
                <c:pt idx="2765">
                  <c:v>0.75671508041836943</c:v>
                </c:pt>
                <c:pt idx="2766">
                  <c:v>0.75017130268341647</c:v>
                </c:pt>
                <c:pt idx="2767">
                  <c:v>0.7445902266545118</c:v>
                </c:pt>
                <c:pt idx="2768">
                  <c:v>0.7399428534414465</c:v>
                </c:pt>
                <c:pt idx="2769">
                  <c:v>0.73620172543903462</c:v>
                </c:pt>
                <c:pt idx="2770">
                  <c:v>0.73334175520847744</c:v>
                </c:pt>
                <c:pt idx="2771">
                  <c:v>0.73134086861550673</c:v>
                </c:pt>
                <c:pt idx="2772">
                  <c:v>0.73018044831370033</c:v>
                </c:pt>
                <c:pt idx="2773">
                  <c:v>0.72984556895018016</c:v>
                </c:pt>
                <c:pt idx="2774">
                  <c:v>0.73032502094118723</c:v>
                </c:pt>
                <c:pt idx="2775">
                  <c:v>0.73161112518787863</c:v>
                </c:pt>
                <c:pt idx="2776">
                  <c:v>0.73369934654891433</c:v>
                </c:pt>
                <c:pt idx="2777">
                  <c:v>0.73658771912831922</c:v>
                </c:pt>
                <c:pt idx="2778">
                  <c:v>0.74027610135223343</c:v>
                </c:pt>
                <c:pt idx="2779">
                  <c:v>0.74476528328079472</c:v>
                </c:pt>
                <c:pt idx="2780">
                  <c:v>0.75005597252768086</c:v>
                </c:pt>
                <c:pt idx="2781">
                  <c:v>0.75614768844654889</c:v>
                </c:pt>
                <c:pt idx="2782">
                  <c:v>0.76303759681410377</c:v>
                </c:pt>
                <c:pt idx="2783">
                  <c:v>0.77071931903244661</c:v>
                </c:pt>
                <c:pt idx="2784">
                  <c:v>0.77918175084633023</c:v>
                </c:pt>
                <c:pt idx="2785">
                  <c:v>0.78840792569911755</c:v>
                </c:pt>
                <c:pt idx="2786">
                  <c:v>0.79837395713100667</c:v>
                </c:pt>
                <c:pt idx="2787">
                  <c:v>0.80904809306888592</c:v>
                </c:pt>
                <c:pt idx="2788">
                  <c:v>0.82038991250329396</c:v>
                </c:pt>
                <c:pt idx="2789">
                  <c:v>0.83234969194772201</c:v>
                </c:pt>
                <c:pt idx="2790">
                  <c:v>0.84486796529813868</c:v>
                </c:pt>
                <c:pt idx="2791">
                  <c:v>0.85787529634269044</c:v>
                </c:pt>
                <c:pt idx="2792">
                  <c:v>0.8712922783117657</c:v>
                </c:pt>
                <c:pt idx="2793">
                  <c:v>0.88502976961862845</c:v>
                </c:pt>
                <c:pt idx="2794">
                  <c:v>0.89898936943972618</c:v>
                </c:pt>
                <c:pt idx="2795">
                  <c:v>0.91306413114892049</c:v>
                </c:pt>
                <c:pt idx="2796">
                  <c:v>0.92713950597895756</c:v>
                </c:pt>
                <c:pt idx="2797">
                  <c:v>0.94109450376852788</c:v>
                </c:pt>
                <c:pt idx="2798">
                  <c:v>0.95480305238919283</c:v>
                </c:pt>
                <c:pt idx="2799">
                  <c:v>0.96813553255764462</c:v>
                </c:pt>
                <c:pt idx="2800">
                  <c:v>0.9809604603363975</c:v>
                </c:pt>
                <c:pt idx="2801">
                  <c:v>0.9931462858146124</c:v>
                </c:pt>
                <c:pt idx="2802">
                  <c:v>1.0045632733293366</c:v>
                </c:pt>
                <c:pt idx="2803">
                  <c:v>1.0150854262095501</c:v>
                </c:pt>
                <c:pt idx="2804">
                  <c:v>1.0245924174598458</c:v>
                </c:pt>
                <c:pt idx="2805">
                  <c:v>1.0329714870853168</c:v>
                </c:pt>
                <c:pt idx="2806">
                  <c:v>1.0401192669144017</c:v>
                </c:pt>
                <c:pt idx="2807">
                  <c:v>1.0459434948026698</c:v>
                </c:pt>
                <c:pt idx="2808">
                  <c:v>1.0503645819780141</c:v>
                </c:pt>
                <c:pt idx="2809">
                  <c:v>1.053316999977562</c:v>
                </c:pt>
                <c:pt idx="2810">
                  <c:v>1.0547504570724497</c:v>
                </c:pt>
                <c:pt idx="2811">
                  <c:v>1.0546308382029956</c:v>
                </c:pt>
                <c:pt idx="2812">
                  <c:v>1.0529408871651118</c:v>
                </c:pt>
                <c:pt idx="2813">
                  <c:v>1.049680614995032</c:v>
                </c:pt>
                <c:pt idx="2814">
                  <c:v>1.044867424079438</c:v>
                </c:pt>
                <c:pt idx="2815">
                  <c:v>1.0385359433490697</c:v>
                </c:pt>
                <c:pt idx="2816">
                  <c:v>1.0307375758668693</c:v>
                </c:pt>
                <c:pt idx="2817">
                  <c:v>1.0215397660650978</c:v>
                </c:pt>
                <c:pt idx="2818">
                  <c:v>1.0110249996881902</c:v>
                </c:pt>
                <c:pt idx="2819">
                  <c:v>0.99928955503050854</c:v>
                </c:pt>
                <c:pt idx="2820">
                  <c:v>0.98644202919844448</c:v>
                </c:pt>
                <c:pt idx="2821">
                  <c:v>0.97260166776013801</c:v>
                </c:pt>
                <c:pt idx="2822">
                  <c:v>0.95789653017106979</c:v>
                </c:pt>
                <c:pt idx="2823">
                  <c:v>0.94246152669067962</c:v>
                </c:pt>
                <c:pt idx="2824">
                  <c:v>0.92643636506087157</c:v>
                </c:pt>
                <c:pt idx="2825">
                  <c:v>0.90996344694491749</c:v>
                </c:pt>
                <c:pt idx="2826">
                  <c:v>0.89318575498798458</c:v>
                </c:pt>
                <c:pt idx="2827">
                  <c:v>0.87624477133934175</c:v>
                </c:pt>
                <c:pt idx="2828">
                  <c:v>0.85927846757286064</c:v>
                </c:pt>
                <c:pt idx="2829">
                  <c:v>0.84241940417840144</c:v>
                </c:pt>
                <c:pt idx="2830">
                  <c:v>0.8257929752116886</c:v>
                </c:pt>
                <c:pt idx="2831">
                  <c:v>0.80951583034390173</c:v>
                </c:pt>
                <c:pt idx="2832">
                  <c:v>0.79369450251980211</c:v>
                </c:pt>
                <c:pt idx="2833">
                  <c:v>0.7784242648061066</c:v>
                </c:pt>
                <c:pt idx="2834">
                  <c:v>0.76378823489453262</c:v>
                </c:pt>
                <c:pt idx="2835">
                  <c:v>0.74985674023077564</c:v>
                </c:pt>
                <c:pt idx="2836">
                  <c:v>0.73668695099660653</c:v>
                </c:pt>
                <c:pt idx="2837">
                  <c:v>0.72432278230479563</c:v>
                </c:pt>
                <c:pt idx="2838">
                  <c:v>0.71279506110787461</c:v>
                </c:pt>
                <c:pt idx="2839">
                  <c:v>0.70212194760309798</c:v>
                </c:pt>
                <c:pt idx="2840">
                  <c:v>0.69230959546415161</c:v>
                </c:pt>
                <c:pt idx="2841">
                  <c:v>0.68335303016774529</c:v>
                </c:pt>
                <c:pt idx="2842">
                  <c:v>0.67523722012161069</c:v>
                </c:pt>
                <c:pt idx="2843">
                  <c:v>0.66793831134113835</c:v>
                </c:pt>
                <c:pt idx="2844">
                  <c:v>0.66142499315172765</c:v>
                </c:pt>
                <c:pt idx="2845">
                  <c:v>0.65565995988416315</c:v>
                </c:pt>
                <c:pt idx="2846">
                  <c:v>0.65060143183488817</c:v>
                </c:pt>
                <c:pt idx="2847">
                  <c:v>0.64620469791755164</c:v>
                </c:pt>
                <c:pt idx="2848">
                  <c:v>0.6424236424521641</c:v>
                </c:pt>
                <c:pt idx="2849">
                  <c:v>0.6392122194202976</c:v>
                </c:pt>
                <c:pt idx="2850">
                  <c:v>0.63652583923571882</c:v>
                </c:pt>
                <c:pt idx="2851">
                  <c:v>0.63432263559683122</c:v>
                </c:pt>
                <c:pt idx="2852">
                  <c:v>0.63256458324075659</c:v>
                </c:pt>
                <c:pt idx="2853">
                  <c:v>0.63121844133078864</c:v>
                </c:pt>
                <c:pt idx="2854">
                  <c:v>0.63025650168813563</c:v>
                </c:pt>
                <c:pt idx="2855">
                  <c:v>0.62965712602010615</c:v>
                </c:pt>
                <c:pt idx="2856">
                  <c:v>0.62940506158502563</c:v>
                </c:pt>
                <c:pt idx="2857">
                  <c:v>0.62949153024661575</c:v>
                </c:pt>
                <c:pt idx="2858">
                  <c:v>0.62991409147887356</c:v>
                </c:pt>
                <c:pt idx="2859">
                  <c:v>0.63067628545727461</c:v>
                </c:pt>
                <c:pt idx="2860">
                  <c:v>0.63178706778401583</c:v>
                </c:pt>
                <c:pt idx="2861">
                  <c:v>0.6332600525187847</c:v>
                </c:pt>
                <c:pt idx="2862">
                  <c:v>0.63511258490426359</c:v>
                </c:pt>
                <c:pt idx="2863">
                  <c:v>0.63736466937768754</c:v>
                </c:pt>
                <c:pt idx="2864">
                  <c:v>0.640037782049107</c:v>
                </c:pt>
                <c:pt idx="2865">
                  <c:v>0.64315359972153452</c:v>
                </c:pt>
                <c:pt idx="2866">
                  <c:v>0.64673267965933945</c:v>
                </c:pt>
                <c:pt idx="2867">
                  <c:v>0.65079312563092773</c:v>
                </c:pt>
                <c:pt idx="2868">
                  <c:v>0.6553492762287435</c:v>
                </c:pt>
                <c:pt idx="2869">
                  <c:v>0.66041045109182284</c:v>
                </c:pt>
                <c:pt idx="2870">
                  <c:v>0.66597978943318614</c:v>
                </c:pt>
                <c:pt idx="2871">
                  <c:v>0.67205321323195932</c:v>
                </c:pt>
                <c:pt idx="2872">
                  <c:v>0.67861854463684623</c:v>
                </c:pt>
                <c:pt idx="2873">
                  <c:v>0.68565480360558173</c:v>
                </c:pt>
                <c:pt idx="2874">
                  <c:v>0.69313170765634124</c:v>
                </c:pt>
                <c:pt idx="2875">
                  <c:v>0.70100939092581893</c:v>
                </c:pt>
                <c:pt idx="2876">
                  <c:v>0.7092383546222325</c:v>
                </c:pt>
                <c:pt idx="2877">
                  <c:v>0.71775965554738352</c:v>
                </c:pt>
                <c:pt idx="2878">
                  <c:v>0.72650533376364002</c:v>
                </c:pt>
                <c:pt idx="2879">
                  <c:v>0.73539907482861366</c:v>
                </c:pt>
                <c:pt idx="2880">
                  <c:v>0.74435709644204762</c:v>
                </c:pt>
                <c:pt idx="2881">
                  <c:v>0.75328924397499464</c:v>
                </c:pt>
                <c:pt idx="2882">
                  <c:v>0.76210027430385296</c:v>
                </c:pt>
                <c:pt idx="2883">
                  <c:v>0.77069130276954434</c:v>
                </c:pt>
                <c:pt idx="2884">
                  <c:v>0.7789613840300047</c:v>
                </c:pt>
                <c:pt idx="2885">
                  <c:v>0.78680919416843265</c:v>
                </c:pt>
                <c:pt idx="2886">
                  <c:v>0.79413477873860039</c:v>
                </c:pt>
                <c:pt idx="2887">
                  <c:v>0.80084132953678733</c:v>
                </c:pt>
                <c:pt idx="2888">
                  <c:v>0.80683695183211657</c:v>
                </c:pt>
                <c:pt idx="2889">
                  <c:v>0.81203638359046248</c:v>
                </c:pt>
                <c:pt idx="2890">
                  <c:v>0.8163626288986513</c:v>
                </c:pt>
                <c:pt idx="2891">
                  <c:v>0.81974846932308942</c:v>
                </c:pt>
                <c:pt idx="2892">
                  <c:v>0.82213781928764151</c:v>
                </c:pt>
                <c:pt idx="2893">
                  <c:v>0.82348689467981362</c:v>
                </c:pt>
                <c:pt idx="2894">
                  <c:v>0.82376516772243658</c:v>
                </c:pt>
                <c:pt idx="2895">
                  <c:v>0.82295608559741951</c:v>
                </c:pt>
                <c:pt idx="2896">
                  <c:v>0.82105753527850334</c:v>
                </c:pt>
                <c:pt idx="2897">
                  <c:v>0.81808204241211591</c:v>
                </c:pt>
                <c:pt idx="2898">
                  <c:v>0.81405669775893452</c:v>
                </c:pt>
                <c:pt idx="2899">
                  <c:v>0.80902281054692082</c:v>
                </c:pt>
                <c:pt idx="2900">
                  <c:v>0.80303529395928264</c:v>
                </c:pt>
                <c:pt idx="2901">
                  <c:v>0.7961617937561235</c:v>
                </c:pt>
                <c:pt idx="2902">
                  <c:v>0.78848157657742002</c:v>
                </c:pt>
                <c:pt idx="2903">
                  <c:v>0.7800841996727641</c:v>
                </c:pt>
                <c:pt idx="2904">
                  <c:v>0.77106798853366942</c:v>
                </c:pt>
                <c:pt idx="2905">
                  <c:v>0.76153835306055861</c:v>
                </c:pt>
                <c:pt idx="2906">
                  <c:v>0.75160597638597404</c:v>
                </c:pt>
                <c:pt idx="2907">
                  <c:v>0.74138491321908606</c:v>
                </c:pt>
                <c:pt idx="2908">
                  <c:v>0.73099063651316509</c:v>
                </c:pt>
                <c:pt idx="2909">
                  <c:v>0.72053807234316436</c:v>
                </c:pt>
                <c:pt idx="2910">
                  <c:v>0.71013966309102405</c:v>
                </c:pt>
                <c:pt idx="2911">
                  <c:v>0.69990349836632815</c:v>
                </c:pt>
                <c:pt idx="2912">
                  <c:v>0.68993155155547825</c:v>
                </c:pt>
                <c:pt idx="2913">
                  <c:v>0.680318057526756</c:v>
                </c:pt>
                <c:pt idx="2914">
                  <c:v>0.67114806387608705</c:v>
                </c:pt>
                <c:pt idx="2915">
                  <c:v>0.66249618424798007</c:v>
                </c:pt>
                <c:pt idx="2916">
                  <c:v>0.65442557779614163</c:v>
                </c:pt>
                <c:pt idx="2917">
                  <c:v>0.64698717385731686</c:v>
                </c:pt>
                <c:pt idx="2918">
                  <c:v>0.64021915551335362</c:v>
                </c:pt>
                <c:pt idx="2919">
                  <c:v>0.63414671003064782</c:v>
                </c:pt>
                <c:pt idx="2920">
                  <c:v>0.62878204832075701</c:v>
                </c:pt>
                <c:pt idx="2921">
                  <c:v>0.62412468969202062</c:v>
                </c:pt>
                <c:pt idx="2922">
                  <c:v>0.62016200239107366</c:v>
                </c:pt>
                <c:pt idx="2923">
                  <c:v>0.61686998489414968</c:v>
                </c:pt>
                <c:pt idx="2924">
                  <c:v>0.61421426772493626</c:v>
                </c:pt>
                <c:pt idx="2925">
                  <c:v>0.61215131086375985</c:v>
                </c:pt>
                <c:pt idx="2926">
                  <c:v>0.61062976767728783</c:v>
                </c:pt>
                <c:pt idx="2927">
                  <c:v>0.60959198282999461</c:v>
                </c:pt>
                <c:pt idx="2928">
                  <c:v>0.60897558891521519</c:v>
                </c:pt>
                <c:pt idx="2929">
                  <c:v>0.60871516462398889</c:v>
                </c:pt>
                <c:pt idx="2930">
                  <c:v>0.6087439161958087</c:v>
                </c:pt>
                <c:pt idx="2931">
                  <c:v>0.60899534368861052</c:v>
                </c:pt>
                <c:pt idx="2932">
                  <c:v>0.60940485426869473</c:v>
                </c:pt>
                <c:pt idx="2933">
                  <c:v>0.60991128623740165</c:v>
                </c:pt>
                <c:pt idx="2934">
                  <c:v>0.61045830984395433</c:v>
                </c:pt>
                <c:pt idx="2935">
                  <c:v>0.61099567402776656</c:v>
                </c:pt>
                <c:pt idx="2936">
                  <c:v>0.6114802720167416</c:v>
                </c:pt>
                <c:pt idx="2937">
                  <c:v>0.61187700309303994</c:v>
                </c:pt>
                <c:pt idx="2938">
                  <c:v>0.61215941272273533</c:v>
                </c:pt>
                <c:pt idx="2939">
                  <c:v>0.61231009851914864</c:v>
                </c:pt>
                <c:pt idx="2940">
                  <c:v>0.61232087504922905</c:v>
                </c:pt>
                <c:pt idx="2941">
                  <c:v>0.61219269617196592</c:v>
                </c:pt>
                <c:pt idx="2942">
                  <c:v>0.61193533928686084</c:v>
                </c:pt>
                <c:pt idx="2943">
                  <c:v>0.61156686143894856</c:v>
                </c:pt>
                <c:pt idx="2944">
                  <c:v>0.61111284254751064</c:v>
                </c:pt>
                <c:pt idx="2945">
                  <c:v>0.61060543597692662</c:v>
                </c:pt>
                <c:pt idx="2946">
                  <c:v>0.61008225113717363</c:v>
                </c:pt>
                <c:pt idx="2947">
                  <c:v>0.60958509668640815</c:v>
                </c:pt>
                <c:pt idx="2948">
                  <c:v>0.60915861612059807</c:v>
                </c:pt>
                <c:pt idx="2949">
                  <c:v>0.6088488500022009</c:v>
                </c:pt>
                <c:pt idx="2950">
                  <c:v>0.60870176074564519</c:v>
                </c:pt>
                <c:pt idx="2951">
                  <c:v>0.60876175670423383</c:v>
                </c:pt>
                <c:pt idx="2952">
                  <c:v>0.60907025227286271</c:v>
                </c:pt>
                <c:pt idx="2953">
                  <c:v>0.60966429983483361</c:v>
                </c:pt>
                <c:pt idx="2954">
                  <c:v>0.61057532765991263</c:v>
                </c:pt>
                <c:pt idx="2955">
                  <c:v>0.61182801534454989</c:v>
                </c:pt>
                <c:pt idx="2956">
                  <c:v>0.61343933513225946</c:v>
                </c:pt>
                <c:pt idx="2957">
                  <c:v>0.61541778353720356</c:v>
                </c:pt>
                <c:pt idx="2958">
                  <c:v>0.61776282320723452</c:v>
                </c:pt>
                <c:pt idx="2959">
                  <c:v>0.62046455000778089</c:v>
                </c:pt>
                <c:pt idx="2960">
                  <c:v>0.62350359499805652</c:v>
                </c:pt>
                <c:pt idx="2961">
                  <c:v>0.62685126542914571</c:v>
                </c:pt>
                <c:pt idx="2962">
                  <c:v>0.63046992324643469</c:v>
                </c:pt>
                <c:pt idx="2963">
                  <c:v>0.63431359395689224</c:v>
                </c:pt>
                <c:pt idx="2964">
                  <c:v>0.6383287932538817</c:v>
                </c:pt>
                <c:pt idx="2965">
                  <c:v>0.64245555360486173</c:v>
                </c:pt>
                <c:pt idx="2966">
                  <c:v>0.64662862821985312</c:v>
                </c:pt>
                <c:pt idx="2967">
                  <c:v>0.65077884554132936</c:v>
                </c:pt>
                <c:pt idx="2968">
                  <c:v>0.6548345837286117</c:v>
                </c:pt>
                <c:pt idx="2969">
                  <c:v>0.65872333163659247</c:v>
                </c:pt>
                <c:pt idx="2970">
                  <c:v>0.66237330057910004</c:v>
                </c:pt>
                <c:pt idx="2971">
                  <c:v>0.66571504977383333</c:v>
                </c:pt>
                <c:pt idx="2972">
                  <c:v>0.66868308782093866</c:v>
                </c:pt>
                <c:pt idx="2973">
                  <c:v>0.67121741288630177</c:v>
                </c:pt>
                <c:pt idx="2974">
                  <c:v>0.67326495543668863</c:v>
                </c:pt>
                <c:pt idx="2975">
                  <c:v>0.67478088938262515</c:v>
                </c:pt>
                <c:pt idx="2976">
                  <c:v>0.6757297802816935</c:v>
                </c:pt>
                <c:pt idx="2977">
                  <c:v>0.67608654277800362</c:v>
                </c:pt>
                <c:pt idx="2978">
                  <c:v>0.67583718362390677</c:v>
                </c:pt>
                <c:pt idx="2979">
                  <c:v>0.67497931135398392</c:v>
                </c:pt>
                <c:pt idx="2980">
                  <c:v>0.67352239885313203</c:v>
                </c:pt>
                <c:pt idx="2981">
                  <c:v>0.67148779056302177</c:v>
                </c:pt>
                <c:pt idx="2982">
                  <c:v>0.668908451780449</c:v>
                </c:pt>
                <c:pt idx="2983">
                  <c:v>0.66582846328832113</c:v>
                </c:pt>
                <c:pt idx="2984">
                  <c:v>0.66230227029349442</c:v>
                </c:pt>
                <c:pt idx="2985">
                  <c:v>0.65839370019651045</c:v>
                </c:pt>
                <c:pt idx="2986">
                  <c:v>0.65417476895959492</c:v>
                </c:pt>
                <c:pt idx="2987">
                  <c:v>0.64972430065284392</c:v>
                </c:pt>
                <c:pt idx="2988">
                  <c:v>0.64512638903432251</c:v>
                </c:pt>
                <c:pt idx="2989">
                  <c:v>0.64046873366063162</c:v>
                </c:pt>
                <c:pt idx="2990">
                  <c:v>0.63584088594723498</c:v>
                </c:pt>
                <c:pt idx="2991">
                  <c:v>0.63133244273545353</c:v>
                </c:pt>
                <c:pt idx="2992">
                  <c:v>0.62703122622603868</c:v>
                </c:pt>
                <c:pt idx="2993">
                  <c:v>0.62302148957744763</c:v>
                </c:pt>
                <c:pt idx="2994">
                  <c:v>0.61938218702911452</c:v>
                </c:pt>
                <c:pt idx="2995">
                  <c:v>0.61618534610492581</c:v>
                </c:pt>
                <c:pt idx="2996">
                  <c:v>0.61349457730828372</c:v>
                </c:pt>
                <c:pt idx="2997">
                  <c:v>0.61136375378457963</c:v>
                </c:pt>
                <c:pt idx="2998">
                  <c:v>0.60983588976512415</c:v>
                </c:pt>
                <c:pt idx="2999">
                  <c:v>0.60894224229962324</c:v>
                </c:pt>
                <c:pt idx="3000">
                  <c:v>0.60869565217391819</c:v>
                </c:pt>
                <c:pt idx="3001">
                  <c:v>0.60894224229962279</c:v>
                </c:pt>
                <c:pt idx="3002">
                  <c:v>0.60967641594136268</c:v>
                </c:pt>
                <c:pt idx="3003">
                  <c:v>0.61088150991935086</c:v>
                </c:pt>
                <c:pt idx="3004">
                  <c:v>0.61253017280543143</c:v>
                </c:pt>
                <c:pt idx="3005">
                  <c:v>0.61458498570505726</c:v>
                </c:pt>
                <c:pt idx="3006">
                  <c:v>0.61699931153563792</c:v>
                </c:pt>
                <c:pt idx="3007">
                  <c:v>0.61971835352553906</c:v>
                </c:pt>
                <c:pt idx="3008">
                  <c:v>0.62268039890962001</c:v>
                </c:pt>
                <c:pt idx="3009">
                  <c:v>0.62581821959365724</c:v>
                </c:pt>
                <c:pt idx="3010">
                  <c:v>0.6290605979974645</c:v>
                </c:pt>
                <c:pt idx="3011">
                  <c:v>0.63233394344548288</c:v>
                </c:pt>
                <c:pt idx="3012">
                  <c:v>0.63556396241829793</c:v>
                </c:pt>
                <c:pt idx="3013">
                  <c:v>0.63867734475630045</c:v>
                </c:pt>
                <c:pt idx="3014">
                  <c:v>0.64160342754449651</c:v>
                </c:pt>
                <c:pt idx="3015">
                  <c:v>0.64427579891407583</c:v>
                </c:pt>
                <c:pt idx="3016">
                  <c:v>0.64663380536013448</c:v>
                </c:pt>
                <c:pt idx="3017">
                  <c:v>0.64862392836455285</c:v>
                </c:pt>
                <c:pt idx="3018">
                  <c:v>0.65020099907961071</c:v>
                </c:pt>
                <c:pt idx="3019">
                  <c:v>0.65132922350323597</c:v>
                </c:pt>
                <c:pt idx="3020">
                  <c:v>0.65198299487791256</c:v>
                </c:pt>
                <c:pt idx="3021">
                  <c:v>0.65214747487476465</c:v>
                </c:pt>
                <c:pt idx="3022">
                  <c:v>0.65181893037181071</c:v>
                </c:pt>
                <c:pt idx="3023">
                  <c:v>0.65100481818281675</c:v>
                </c:pt>
                <c:pt idx="3024">
                  <c:v>0.64972361581364746</c:v>
                </c:pt>
                <c:pt idx="3025">
                  <c:v>0.64800440208735965</c:v>
                </c:pt>
                <c:pt idx="3026">
                  <c:v>0.64588619715638762</c:v>
                </c:pt>
                <c:pt idx="3027">
                  <c:v>0.64341707688123539</c:v>
                </c:pt>
                <c:pt idx="3028">
                  <c:v>0.64065308167621815</c:v>
                </c:pt>
                <c:pt idx="3029">
                  <c:v>0.63765694458759414</c:v>
                </c:pt>
                <c:pt idx="3030">
                  <c:v>0.6344966674723227</c:v>
                </c:pt>
                <c:pt idx="3031">
                  <c:v>0.63124397759321726</c:v>
                </c:pt>
                <c:pt idx="3032">
                  <c:v>0.62797269966034064</c:v>
                </c:pt>
                <c:pt idx="3033">
                  <c:v>0.62475708026773202</c:v>
                </c:pt>
                <c:pt idx="3034">
                  <c:v>0.62167010275477985</c:v>
                </c:pt>
                <c:pt idx="3035">
                  <c:v>0.61878183073908821</c:v>
                </c:pt>
                <c:pt idx="3036">
                  <c:v>0.61615781791685464</c:v>
                </c:pt>
                <c:pt idx="3037">
                  <c:v>0.61385762022272261</c:v>
                </c:pt>
                <c:pt idx="3038">
                  <c:v>0.61193344411786332</c:v>
                </c:pt>
                <c:pt idx="3039">
                  <c:v>0.61042896168549132</c:v>
                </c:pt>
                <c:pt idx="3040">
                  <c:v>0.60937831942696052</c:v>
                </c:pt>
                <c:pt idx="3041">
                  <c:v>0.60880536325535484</c:v>
                </c:pt>
                <c:pt idx="3042">
                  <c:v>0.60872309727645313</c:v>
                </c:pt>
                <c:pt idx="3043">
                  <c:v>0.60913338864090527</c:v>
                </c:pt>
                <c:pt idx="3044">
                  <c:v>0.61002692516644619</c:v>
                </c:pt>
                <c:pt idx="3045">
                  <c:v>0.6113834266919177</c:v>
                </c:pt>
                <c:pt idx="3046">
                  <c:v>0.61317210536617073</c:v>
                </c:pt>
                <c:pt idx="3047">
                  <c:v>0.61535236442485286</c:v>
                </c:pt>
                <c:pt idx="3048">
                  <c:v>0.61787471959529361</c:v>
                </c:pt>
                <c:pt idx="3049">
                  <c:v>0.62068192221681595</c:v>
                </c:pt>
                <c:pt idx="3050">
                  <c:v>0.62371025858558182</c:v>
                </c:pt>
                <c:pt idx="3051">
                  <c:v>0.62689099603332465</c:v>
                </c:pt>
                <c:pt idx="3052">
                  <c:v>0.63015194291908871</c:v>
                </c:pt>
                <c:pt idx="3053">
                  <c:v>0.63341908712755801</c:v>
                </c:pt>
                <c:pt idx="3054">
                  <c:v>0.63661827588582764</c:v>
                </c:pt>
                <c:pt idx="3055">
                  <c:v>0.63967689877257616</c:v>
                </c:pt>
                <c:pt idx="3056">
                  <c:v>0.64252553572125759</c:v>
                </c:pt>
                <c:pt idx="3057">
                  <c:v>0.64509953261340225</c:v>
                </c:pt>
                <c:pt idx="3058">
                  <c:v>0.64734046870143391</c:v>
                </c:pt>
                <c:pt idx="3059">
                  <c:v>0.64919748255586984</c:v>
                </c:pt>
                <c:pt idx="3060">
                  <c:v>0.65062842644220753</c:v>
                </c:pt>
                <c:pt idx="3061">
                  <c:v>0.65160082292747434</c:v>
                </c:pt>
                <c:pt idx="3062">
                  <c:v>0.65209260200460595</c:v>
                </c:pt>
                <c:pt idx="3063">
                  <c:v>0.65209260200460595</c:v>
                </c:pt>
                <c:pt idx="3064">
                  <c:v>0.65160082292747468</c:v>
                </c:pt>
                <c:pt idx="3065">
                  <c:v>0.65062842644220875</c:v>
                </c:pt>
                <c:pt idx="3066">
                  <c:v>0.64919748255587151</c:v>
                </c:pt>
                <c:pt idx="3067">
                  <c:v>0.64734046870143602</c:v>
                </c:pt>
                <c:pt idx="3068">
                  <c:v>0.64509953261340292</c:v>
                </c:pt>
                <c:pt idx="3069">
                  <c:v>0.64252553572126059</c:v>
                </c:pt>
                <c:pt idx="3070">
                  <c:v>0.63967689877257816</c:v>
                </c:pt>
                <c:pt idx="3071">
                  <c:v>0.63661827588583064</c:v>
                </c:pt>
                <c:pt idx="3072">
                  <c:v>0.63341908712756012</c:v>
                </c:pt>
                <c:pt idx="3073">
                  <c:v>0.6301519429190896</c:v>
                </c:pt>
                <c:pt idx="3074">
                  <c:v>0.62689099603332665</c:v>
                </c:pt>
                <c:pt idx="3075">
                  <c:v>0.62371025858558504</c:v>
                </c:pt>
                <c:pt idx="3076">
                  <c:v>0.62068192221681795</c:v>
                </c:pt>
                <c:pt idx="3077">
                  <c:v>0.61787471959529505</c:v>
                </c:pt>
                <c:pt idx="3078">
                  <c:v>0.61535236442485353</c:v>
                </c:pt>
                <c:pt idx="3079">
                  <c:v>0.61317210536617284</c:v>
                </c:pt>
                <c:pt idx="3080">
                  <c:v>0.61138342669191914</c:v>
                </c:pt>
                <c:pt idx="3081">
                  <c:v>0.61002692516644696</c:v>
                </c:pt>
                <c:pt idx="3082">
                  <c:v>0.60913338864090549</c:v>
                </c:pt>
                <c:pt idx="3083">
                  <c:v>0.60872309727645313</c:v>
                </c:pt>
                <c:pt idx="3084">
                  <c:v>0.60880536325535461</c:v>
                </c:pt>
                <c:pt idx="3085">
                  <c:v>0.60937831942695986</c:v>
                </c:pt>
                <c:pt idx="3086">
                  <c:v>0.61042896168548999</c:v>
                </c:pt>
                <c:pt idx="3087">
                  <c:v>0.61193344411786221</c:v>
                </c:pt>
                <c:pt idx="3088">
                  <c:v>0.61385762022272183</c:v>
                </c:pt>
                <c:pt idx="3089">
                  <c:v>0.61615781791685365</c:v>
                </c:pt>
                <c:pt idx="3090">
                  <c:v>0.61878183073908544</c:v>
                </c:pt>
                <c:pt idx="3091">
                  <c:v>0.62167010275477796</c:v>
                </c:pt>
                <c:pt idx="3092">
                  <c:v>0.62475708026772991</c:v>
                </c:pt>
                <c:pt idx="3093">
                  <c:v>0.62797269966033964</c:v>
                </c:pt>
                <c:pt idx="3094">
                  <c:v>0.63124397759321393</c:v>
                </c:pt>
                <c:pt idx="3095">
                  <c:v>0.63449666747231925</c:v>
                </c:pt>
                <c:pt idx="3096">
                  <c:v>0.63765694458759203</c:v>
                </c:pt>
                <c:pt idx="3097">
                  <c:v>0.6406530816762156</c:v>
                </c:pt>
                <c:pt idx="3098">
                  <c:v>0.64341707688123451</c:v>
                </c:pt>
                <c:pt idx="3099">
                  <c:v>0.64588619715638462</c:v>
                </c:pt>
                <c:pt idx="3100">
                  <c:v>0.64800440208735943</c:v>
                </c:pt>
                <c:pt idx="3101">
                  <c:v>0.6497236158136459</c:v>
                </c:pt>
                <c:pt idx="3102">
                  <c:v>0.65100481818281608</c:v>
                </c:pt>
                <c:pt idx="3103">
                  <c:v>0.6518189303718106</c:v>
                </c:pt>
                <c:pt idx="3104">
                  <c:v>0.65214747487476465</c:v>
                </c:pt>
                <c:pt idx="3105">
                  <c:v>0.65198299487791256</c:v>
                </c:pt>
                <c:pt idx="3106">
                  <c:v>0.65132922350323641</c:v>
                </c:pt>
                <c:pt idx="3107">
                  <c:v>0.6502009990796116</c:v>
                </c:pt>
                <c:pt idx="3108">
                  <c:v>0.64862392836455318</c:v>
                </c:pt>
                <c:pt idx="3109">
                  <c:v>0.64663380536013682</c:v>
                </c:pt>
                <c:pt idx="3110">
                  <c:v>0.6442757989140786</c:v>
                </c:pt>
                <c:pt idx="3111">
                  <c:v>0.64160342754449817</c:v>
                </c:pt>
                <c:pt idx="3112">
                  <c:v>0.63867734475630367</c:v>
                </c:pt>
                <c:pt idx="3113">
                  <c:v>0.63556396241829882</c:v>
                </c:pt>
                <c:pt idx="3114">
                  <c:v>0.63233394344548632</c:v>
                </c:pt>
                <c:pt idx="3115">
                  <c:v>0.6290605979974665</c:v>
                </c:pt>
                <c:pt idx="3116">
                  <c:v>0.62581821959366035</c:v>
                </c:pt>
                <c:pt idx="3117">
                  <c:v>0.62268039890962201</c:v>
                </c:pt>
                <c:pt idx="3118">
                  <c:v>0.61971835352553994</c:v>
                </c:pt>
                <c:pt idx="3119">
                  <c:v>0.61699931153563981</c:v>
                </c:pt>
                <c:pt idx="3120">
                  <c:v>0.61458498570505948</c:v>
                </c:pt>
                <c:pt idx="3121">
                  <c:v>0.61253017280543254</c:v>
                </c:pt>
                <c:pt idx="3122">
                  <c:v>0.61088150991935153</c:v>
                </c:pt>
                <c:pt idx="3123">
                  <c:v>0.60967641594136268</c:v>
                </c:pt>
                <c:pt idx="3124">
                  <c:v>0.60894224229962335</c:v>
                </c:pt>
                <c:pt idx="3125">
                  <c:v>0.60869565217391819</c:v>
                </c:pt>
                <c:pt idx="3126">
                  <c:v>0.60894224229962302</c:v>
                </c:pt>
                <c:pt idx="3127">
                  <c:v>0.60967641594136202</c:v>
                </c:pt>
                <c:pt idx="3128">
                  <c:v>0.61088150991935053</c:v>
                </c:pt>
                <c:pt idx="3129">
                  <c:v>0.61253017280543132</c:v>
                </c:pt>
                <c:pt idx="3130">
                  <c:v>0.61458498570505815</c:v>
                </c:pt>
                <c:pt idx="3131">
                  <c:v>0.61699931153563781</c:v>
                </c:pt>
                <c:pt idx="3132">
                  <c:v>0.61971835352553795</c:v>
                </c:pt>
                <c:pt idx="3133">
                  <c:v>0.6226803989096199</c:v>
                </c:pt>
                <c:pt idx="3134">
                  <c:v>0.62581821959365813</c:v>
                </c:pt>
                <c:pt idx="3135">
                  <c:v>0.62906059799746439</c:v>
                </c:pt>
                <c:pt idx="3136">
                  <c:v>0.63233394344548388</c:v>
                </c:pt>
                <c:pt idx="3137">
                  <c:v>0.6355639624182966</c:v>
                </c:pt>
                <c:pt idx="3138">
                  <c:v>0.63867734475630145</c:v>
                </c:pt>
                <c:pt idx="3139">
                  <c:v>0.64160342754449617</c:v>
                </c:pt>
                <c:pt idx="3140">
                  <c:v>0.64427579891407671</c:v>
                </c:pt>
                <c:pt idx="3141">
                  <c:v>0.64663380536013504</c:v>
                </c:pt>
                <c:pt idx="3142">
                  <c:v>0.64862392836455196</c:v>
                </c:pt>
                <c:pt idx="3143">
                  <c:v>0.65020099907961071</c:v>
                </c:pt>
                <c:pt idx="3144">
                  <c:v>0.65132922350323585</c:v>
                </c:pt>
                <c:pt idx="3145">
                  <c:v>0.65198299487791256</c:v>
                </c:pt>
                <c:pt idx="3146">
                  <c:v>0.65214747487476465</c:v>
                </c:pt>
                <c:pt idx="3147">
                  <c:v>0.65181893037181082</c:v>
                </c:pt>
                <c:pt idx="3148">
                  <c:v>0.65100481818281675</c:v>
                </c:pt>
                <c:pt idx="3149">
                  <c:v>0.64972361581364702</c:v>
                </c:pt>
                <c:pt idx="3150">
                  <c:v>0.64800440208735965</c:v>
                </c:pt>
                <c:pt idx="3151">
                  <c:v>0.64588619715638662</c:v>
                </c:pt>
                <c:pt idx="3152">
                  <c:v>0.6434170768812365</c:v>
                </c:pt>
                <c:pt idx="3153">
                  <c:v>0.6406530816762176</c:v>
                </c:pt>
                <c:pt idx="3154">
                  <c:v>0.63765694458759425</c:v>
                </c:pt>
                <c:pt idx="3155">
                  <c:v>0.6344966674723217</c:v>
                </c:pt>
                <c:pt idx="3156">
                  <c:v>0.63124397759321615</c:v>
                </c:pt>
                <c:pt idx="3157">
                  <c:v>0.62797269966034164</c:v>
                </c:pt>
                <c:pt idx="3158">
                  <c:v>0.62475708026773213</c:v>
                </c:pt>
                <c:pt idx="3159">
                  <c:v>0.62167010275477996</c:v>
                </c:pt>
                <c:pt idx="3160">
                  <c:v>0.61878183073908732</c:v>
                </c:pt>
                <c:pt idx="3161">
                  <c:v>0.61615781791685564</c:v>
                </c:pt>
                <c:pt idx="3162">
                  <c:v>0.61385762022272361</c:v>
                </c:pt>
                <c:pt idx="3163">
                  <c:v>0.61193344411786332</c:v>
                </c:pt>
                <c:pt idx="3164">
                  <c:v>0.61042896168549088</c:v>
                </c:pt>
                <c:pt idx="3165">
                  <c:v>0.60937831942696052</c:v>
                </c:pt>
                <c:pt idx="3166">
                  <c:v>0.60880536325535473</c:v>
                </c:pt>
                <c:pt idx="3167">
                  <c:v>0.60872309727645302</c:v>
                </c:pt>
                <c:pt idx="3168">
                  <c:v>0.60913338864090549</c:v>
                </c:pt>
                <c:pt idx="3169">
                  <c:v>0.61002692516644608</c:v>
                </c:pt>
                <c:pt idx="3170">
                  <c:v>0.61138342669191803</c:v>
                </c:pt>
                <c:pt idx="3171">
                  <c:v>0.61317210536617162</c:v>
                </c:pt>
                <c:pt idx="3172">
                  <c:v>0.61535236442485186</c:v>
                </c:pt>
                <c:pt idx="3173">
                  <c:v>0.61787471959529339</c:v>
                </c:pt>
                <c:pt idx="3174">
                  <c:v>0.62068192221681584</c:v>
                </c:pt>
                <c:pt idx="3175">
                  <c:v>0.62371025858558282</c:v>
                </c:pt>
                <c:pt idx="3176">
                  <c:v>0.62689099603332454</c:v>
                </c:pt>
                <c:pt idx="3177">
                  <c:v>0.63015194291908716</c:v>
                </c:pt>
                <c:pt idx="3178">
                  <c:v>0.63341908712755779</c:v>
                </c:pt>
                <c:pt idx="3179">
                  <c:v>0.63661827588582864</c:v>
                </c:pt>
                <c:pt idx="3180">
                  <c:v>0.63967689877257605</c:v>
                </c:pt>
                <c:pt idx="3181">
                  <c:v>0.64252553572125859</c:v>
                </c:pt>
                <c:pt idx="3182">
                  <c:v>0.64509953261340125</c:v>
                </c:pt>
                <c:pt idx="3183">
                  <c:v>0.64734046870143469</c:v>
                </c:pt>
                <c:pt idx="3184">
                  <c:v>0.64919748255586984</c:v>
                </c:pt>
                <c:pt idx="3185">
                  <c:v>0.65062842644220775</c:v>
                </c:pt>
                <c:pt idx="3186">
                  <c:v>0.65160082292747434</c:v>
                </c:pt>
                <c:pt idx="3187">
                  <c:v>0.65209260200460584</c:v>
                </c:pt>
                <c:pt idx="3188">
                  <c:v>0.65209260200460595</c:v>
                </c:pt>
                <c:pt idx="3189">
                  <c:v>0.65160082292747468</c:v>
                </c:pt>
                <c:pt idx="3190">
                  <c:v>0.65062842644220831</c:v>
                </c:pt>
                <c:pt idx="3191">
                  <c:v>0.64919748255587151</c:v>
                </c:pt>
                <c:pt idx="3192">
                  <c:v>0.64734046870143569</c:v>
                </c:pt>
                <c:pt idx="3193">
                  <c:v>0.64509953261340391</c:v>
                </c:pt>
                <c:pt idx="3194">
                  <c:v>0.64252553572125959</c:v>
                </c:pt>
                <c:pt idx="3195">
                  <c:v>0.63967689877257861</c:v>
                </c:pt>
                <c:pt idx="3196">
                  <c:v>0.63661827588582964</c:v>
                </c:pt>
                <c:pt idx="3197">
                  <c:v>0.63341908712756034</c:v>
                </c:pt>
                <c:pt idx="3198">
                  <c:v>0.63015194291909082</c:v>
                </c:pt>
                <c:pt idx="3199">
                  <c:v>0.62689099603332676</c:v>
                </c:pt>
                <c:pt idx="3200">
                  <c:v>0.62371025858558404</c:v>
                </c:pt>
                <c:pt idx="3201">
                  <c:v>0.62068192221681795</c:v>
                </c:pt>
                <c:pt idx="3202">
                  <c:v>0.61787471959529516</c:v>
                </c:pt>
                <c:pt idx="3203">
                  <c:v>0.61535236442485453</c:v>
                </c:pt>
                <c:pt idx="3204">
                  <c:v>0.61317210536617284</c:v>
                </c:pt>
                <c:pt idx="3205">
                  <c:v>0.6113834266919187</c:v>
                </c:pt>
                <c:pt idx="3206">
                  <c:v>0.61002692516644696</c:v>
                </c:pt>
                <c:pt idx="3207">
                  <c:v>0.60913338864090549</c:v>
                </c:pt>
                <c:pt idx="3208">
                  <c:v>0.60872309727645324</c:v>
                </c:pt>
                <c:pt idx="3209">
                  <c:v>0.60880536325535461</c:v>
                </c:pt>
                <c:pt idx="3210">
                  <c:v>0.60937831942695986</c:v>
                </c:pt>
                <c:pt idx="3211">
                  <c:v>0.61042896168549032</c:v>
                </c:pt>
                <c:pt idx="3212">
                  <c:v>0.6119334441178621</c:v>
                </c:pt>
                <c:pt idx="3213">
                  <c:v>0.61385762022272095</c:v>
                </c:pt>
                <c:pt idx="3214">
                  <c:v>0.61615781791685365</c:v>
                </c:pt>
                <c:pt idx="3215">
                  <c:v>0.61878183073908632</c:v>
                </c:pt>
                <c:pt idx="3216">
                  <c:v>0.62167010275477785</c:v>
                </c:pt>
                <c:pt idx="3217">
                  <c:v>0.6247570802677298</c:v>
                </c:pt>
                <c:pt idx="3218">
                  <c:v>0.62797269966033764</c:v>
                </c:pt>
                <c:pt idx="3219">
                  <c:v>0.63124397759321493</c:v>
                </c:pt>
                <c:pt idx="3220">
                  <c:v>0.63449666747232014</c:v>
                </c:pt>
                <c:pt idx="3221">
                  <c:v>0.63765694458759192</c:v>
                </c:pt>
                <c:pt idx="3222">
                  <c:v>0.64065308167621615</c:v>
                </c:pt>
                <c:pt idx="3223">
                  <c:v>0.64341707688123351</c:v>
                </c:pt>
                <c:pt idx="3224">
                  <c:v>0.64588619715638562</c:v>
                </c:pt>
                <c:pt idx="3225">
                  <c:v>0.64800440208735932</c:v>
                </c:pt>
                <c:pt idx="3226">
                  <c:v>0.64972361581364646</c:v>
                </c:pt>
                <c:pt idx="3227">
                  <c:v>0.65100481818281586</c:v>
                </c:pt>
                <c:pt idx="3228">
                  <c:v>0.65181893037181016</c:v>
                </c:pt>
                <c:pt idx="3229">
                  <c:v>0.65214747487476465</c:v>
                </c:pt>
                <c:pt idx="3230">
                  <c:v>0.65198299487791256</c:v>
                </c:pt>
                <c:pt idx="3231">
                  <c:v>0.65132922350323641</c:v>
                </c:pt>
                <c:pt idx="3232">
                  <c:v>0.6502009990796116</c:v>
                </c:pt>
                <c:pt idx="3233">
                  <c:v>0.64862392836455396</c:v>
                </c:pt>
                <c:pt idx="3234">
                  <c:v>0.64663380536013593</c:v>
                </c:pt>
                <c:pt idx="3235">
                  <c:v>0.64427579891407771</c:v>
                </c:pt>
                <c:pt idx="3236">
                  <c:v>0.64160342754449851</c:v>
                </c:pt>
                <c:pt idx="3237">
                  <c:v>0.63867734475630267</c:v>
                </c:pt>
                <c:pt idx="3238">
                  <c:v>0.63556396241830015</c:v>
                </c:pt>
                <c:pt idx="3239">
                  <c:v>0.63233394344548521</c:v>
                </c:pt>
                <c:pt idx="3240">
                  <c:v>0.6290605979974665</c:v>
                </c:pt>
                <c:pt idx="3241">
                  <c:v>0.62581821959365924</c:v>
                </c:pt>
                <c:pt idx="3242">
                  <c:v>0.62268039890962223</c:v>
                </c:pt>
                <c:pt idx="3243">
                  <c:v>0.61971835352554105</c:v>
                </c:pt>
                <c:pt idx="3244">
                  <c:v>0.61699931153563981</c:v>
                </c:pt>
                <c:pt idx="3245">
                  <c:v>0.61458498570505893</c:v>
                </c:pt>
                <c:pt idx="3246">
                  <c:v>0.61253017280543276</c:v>
                </c:pt>
                <c:pt idx="3247">
                  <c:v>0.61088150991935186</c:v>
                </c:pt>
                <c:pt idx="3248">
                  <c:v>0.60967641594136313</c:v>
                </c:pt>
                <c:pt idx="3249">
                  <c:v>0.60894224229962324</c:v>
                </c:pt>
                <c:pt idx="3250">
                  <c:v>0.60869565217391819</c:v>
                </c:pt>
                <c:pt idx="3251">
                  <c:v>0.60894224229962302</c:v>
                </c:pt>
                <c:pt idx="3252">
                  <c:v>0.60967641594136235</c:v>
                </c:pt>
                <c:pt idx="3253">
                  <c:v>0.6108815099193502</c:v>
                </c:pt>
                <c:pt idx="3254">
                  <c:v>0.61253017280543187</c:v>
                </c:pt>
                <c:pt idx="3255">
                  <c:v>0.61458498570505793</c:v>
                </c:pt>
                <c:pt idx="3256">
                  <c:v>0.61699931153563881</c:v>
                </c:pt>
                <c:pt idx="3257">
                  <c:v>0.61971835352553784</c:v>
                </c:pt>
                <c:pt idx="3258">
                  <c:v>0.62268039890961868</c:v>
                </c:pt>
                <c:pt idx="3259">
                  <c:v>0.62581821959365802</c:v>
                </c:pt>
                <c:pt idx="3260">
                  <c:v>0.6290605979974655</c:v>
                </c:pt>
                <c:pt idx="3261">
                  <c:v>0.63233394344548377</c:v>
                </c:pt>
                <c:pt idx="3262">
                  <c:v>0.6355639624182966</c:v>
                </c:pt>
                <c:pt idx="3263">
                  <c:v>0.63867734475630011</c:v>
                </c:pt>
                <c:pt idx="3264">
                  <c:v>0.64160342754449706</c:v>
                </c:pt>
                <c:pt idx="3265">
                  <c:v>0.6442757989140766</c:v>
                </c:pt>
                <c:pt idx="3266">
                  <c:v>0.64663380536013493</c:v>
                </c:pt>
                <c:pt idx="3267">
                  <c:v>0.64862392836455263</c:v>
                </c:pt>
                <c:pt idx="3268">
                  <c:v>0.65020099907961004</c:v>
                </c:pt>
                <c:pt idx="3269">
                  <c:v>0.65132922350323619</c:v>
                </c:pt>
                <c:pt idx="3270">
                  <c:v>0.65198299487791256</c:v>
                </c:pt>
                <c:pt idx="3271">
                  <c:v>0.65214747487476465</c:v>
                </c:pt>
                <c:pt idx="3272">
                  <c:v>0.65181893037181082</c:v>
                </c:pt>
                <c:pt idx="3273">
                  <c:v>0.6510048181828173</c:v>
                </c:pt>
                <c:pt idx="3274">
                  <c:v>0.64972361581364702</c:v>
                </c:pt>
                <c:pt idx="3275">
                  <c:v>0.64800440208735965</c:v>
                </c:pt>
                <c:pt idx="3276">
                  <c:v>0.64588619715638662</c:v>
                </c:pt>
                <c:pt idx="3277">
                  <c:v>0.6434170768812365</c:v>
                </c:pt>
                <c:pt idx="3278">
                  <c:v>0.64065308167621871</c:v>
                </c:pt>
                <c:pt idx="3279">
                  <c:v>0.63765694458759326</c:v>
                </c:pt>
                <c:pt idx="3280">
                  <c:v>0.6344966674723217</c:v>
                </c:pt>
                <c:pt idx="3281">
                  <c:v>0.63124397759321649</c:v>
                </c:pt>
                <c:pt idx="3282">
                  <c:v>0.62797269966034064</c:v>
                </c:pt>
                <c:pt idx="3283">
                  <c:v>0.62475708026773369</c:v>
                </c:pt>
                <c:pt idx="3284">
                  <c:v>0.62167010275477896</c:v>
                </c:pt>
                <c:pt idx="3285">
                  <c:v>0.61878183073908744</c:v>
                </c:pt>
                <c:pt idx="3286">
                  <c:v>0.61615781791685464</c:v>
                </c:pt>
                <c:pt idx="3287">
                  <c:v>0.61385762022272361</c:v>
                </c:pt>
                <c:pt idx="3288">
                  <c:v>0.6119334441178641</c:v>
                </c:pt>
                <c:pt idx="3289">
                  <c:v>0.61042896168549088</c:v>
                </c:pt>
                <c:pt idx="3290">
                  <c:v>0.6093783194269603</c:v>
                </c:pt>
                <c:pt idx="3291">
                  <c:v>0.60880536325535473</c:v>
                </c:pt>
                <c:pt idx="3292">
                  <c:v>0.60872309727645302</c:v>
                </c:pt>
                <c:pt idx="3293">
                  <c:v>0.60913338864090516</c:v>
                </c:pt>
                <c:pt idx="3294">
                  <c:v>0.61002692516644652</c:v>
                </c:pt>
                <c:pt idx="3295">
                  <c:v>0.61138342669191803</c:v>
                </c:pt>
                <c:pt idx="3296">
                  <c:v>0.61317210536617162</c:v>
                </c:pt>
                <c:pt idx="3297">
                  <c:v>0.61535236442485253</c:v>
                </c:pt>
                <c:pt idx="3298">
                  <c:v>0.61787471959529239</c:v>
                </c:pt>
                <c:pt idx="3299">
                  <c:v>0.62068192221681684</c:v>
                </c:pt>
                <c:pt idx="3300">
                  <c:v>0.6237102585855826</c:v>
                </c:pt>
                <c:pt idx="3301">
                  <c:v>0.62689099603332543</c:v>
                </c:pt>
                <c:pt idx="3302">
                  <c:v>0.63015194291908694</c:v>
                </c:pt>
                <c:pt idx="3303">
                  <c:v>0.63341908712755668</c:v>
                </c:pt>
                <c:pt idx="3304">
                  <c:v>0.63661827588582864</c:v>
                </c:pt>
                <c:pt idx="3305">
                  <c:v>0.63967689877257705</c:v>
                </c:pt>
                <c:pt idx="3306">
                  <c:v>0.64252553572125848</c:v>
                </c:pt>
                <c:pt idx="3307">
                  <c:v>0.64509953261340103</c:v>
                </c:pt>
                <c:pt idx="3308">
                  <c:v>0.64734046870143369</c:v>
                </c:pt>
                <c:pt idx="3309">
                  <c:v>0.64919748255587006</c:v>
                </c:pt>
                <c:pt idx="3310">
                  <c:v>0.65062842644220775</c:v>
                </c:pt>
                <c:pt idx="3311">
                  <c:v>0.65160082292747434</c:v>
                </c:pt>
                <c:pt idx="3312">
                  <c:v>0.65209260200460595</c:v>
                </c:pt>
                <c:pt idx="3313">
                  <c:v>0.65209260200460606</c:v>
                </c:pt>
                <c:pt idx="3314">
                  <c:v>0.65160082292747512</c:v>
                </c:pt>
                <c:pt idx="3315">
                  <c:v>0.65062842644220831</c:v>
                </c:pt>
                <c:pt idx="3316">
                  <c:v>0.64919748255587073</c:v>
                </c:pt>
                <c:pt idx="3317">
                  <c:v>0.64734046870143569</c:v>
                </c:pt>
                <c:pt idx="3318">
                  <c:v>0.64509953261340414</c:v>
                </c:pt>
                <c:pt idx="3319">
                  <c:v>0.64252553572126059</c:v>
                </c:pt>
                <c:pt idx="3320">
                  <c:v>0.63967689877257761</c:v>
                </c:pt>
                <c:pt idx="3321">
                  <c:v>0.63661827588582964</c:v>
                </c:pt>
                <c:pt idx="3322">
                  <c:v>0.63341908712756045</c:v>
                </c:pt>
                <c:pt idx="3323">
                  <c:v>0.63015194291908982</c:v>
                </c:pt>
                <c:pt idx="3324">
                  <c:v>0.62689099603332821</c:v>
                </c:pt>
                <c:pt idx="3325">
                  <c:v>0.62371025858558427</c:v>
                </c:pt>
                <c:pt idx="3326">
                  <c:v>0.62068192221681806</c:v>
                </c:pt>
                <c:pt idx="3327">
                  <c:v>0.61787471959529439</c:v>
                </c:pt>
                <c:pt idx="3328">
                  <c:v>0.61535236442485453</c:v>
                </c:pt>
                <c:pt idx="3329">
                  <c:v>0.61317210536617373</c:v>
                </c:pt>
                <c:pt idx="3330">
                  <c:v>0.6113834266919187</c:v>
                </c:pt>
                <c:pt idx="3331">
                  <c:v>0.61002692516644652</c:v>
                </c:pt>
                <c:pt idx="3332">
                  <c:v>0.60913338864090549</c:v>
                </c:pt>
                <c:pt idx="3333">
                  <c:v>0.60872309727645324</c:v>
                </c:pt>
                <c:pt idx="3334">
                  <c:v>0.60880536325535461</c:v>
                </c:pt>
                <c:pt idx="3335">
                  <c:v>0.60937831942696008</c:v>
                </c:pt>
                <c:pt idx="3336">
                  <c:v>0.61042896168549021</c:v>
                </c:pt>
                <c:pt idx="3337">
                  <c:v>0.61193344411786199</c:v>
                </c:pt>
                <c:pt idx="3338">
                  <c:v>0.61385762022272161</c:v>
                </c:pt>
                <c:pt idx="3339">
                  <c:v>0.61615781791685265</c:v>
                </c:pt>
                <c:pt idx="3340">
                  <c:v>0.6187818307390861</c:v>
                </c:pt>
                <c:pt idx="3341">
                  <c:v>0.62167010275477785</c:v>
                </c:pt>
                <c:pt idx="3342">
                  <c:v>0.6247570802677308</c:v>
                </c:pt>
                <c:pt idx="3343">
                  <c:v>0.62797269966033764</c:v>
                </c:pt>
                <c:pt idx="3344">
                  <c:v>0.6312439775932126</c:v>
                </c:pt>
                <c:pt idx="3345">
                  <c:v>0.63449666747232003</c:v>
                </c:pt>
                <c:pt idx="3346">
                  <c:v>0.63765694458759292</c:v>
                </c:pt>
                <c:pt idx="3347">
                  <c:v>0.64065308167621593</c:v>
                </c:pt>
                <c:pt idx="3348">
                  <c:v>0.6434170768812334</c:v>
                </c:pt>
                <c:pt idx="3349">
                  <c:v>0.64588619715638462</c:v>
                </c:pt>
                <c:pt idx="3350">
                  <c:v>0.64800440208735965</c:v>
                </c:pt>
                <c:pt idx="3351">
                  <c:v>0.64972361581364635</c:v>
                </c:pt>
                <c:pt idx="3352">
                  <c:v>0.65100481818281586</c:v>
                </c:pt>
                <c:pt idx="3353">
                  <c:v>0.6518189303718106</c:v>
                </c:pt>
                <c:pt idx="3354">
                  <c:v>0.65214747487476465</c:v>
                </c:pt>
                <c:pt idx="3355">
                  <c:v>0.65198299487791256</c:v>
                </c:pt>
                <c:pt idx="3356">
                  <c:v>0.65132922350323663</c:v>
                </c:pt>
                <c:pt idx="3357">
                  <c:v>0.6502009990796116</c:v>
                </c:pt>
                <c:pt idx="3358">
                  <c:v>0.64862392836455396</c:v>
                </c:pt>
                <c:pt idx="3359">
                  <c:v>0.64663380536013781</c:v>
                </c:pt>
                <c:pt idx="3360">
                  <c:v>0.64427579891407782</c:v>
                </c:pt>
                <c:pt idx="3361">
                  <c:v>0.64160342754449773</c:v>
                </c:pt>
                <c:pt idx="3362">
                  <c:v>0.63867734475630278</c:v>
                </c:pt>
                <c:pt idx="3363">
                  <c:v>0.6355639624183006</c:v>
                </c:pt>
                <c:pt idx="3364">
                  <c:v>0.63233394344548655</c:v>
                </c:pt>
                <c:pt idx="3365">
                  <c:v>0.6290605979974655</c:v>
                </c:pt>
                <c:pt idx="3366">
                  <c:v>0.62581821959365946</c:v>
                </c:pt>
                <c:pt idx="3367">
                  <c:v>0.62268039890962235</c:v>
                </c:pt>
                <c:pt idx="3368">
                  <c:v>0.61971835352554028</c:v>
                </c:pt>
                <c:pt idx="3369">
                  <c:v>0.61699931153564092</c:v>
                </c:pt>
                <c:pt idx="3370">
                  <c:v>0.61458498570505915</c:v>
                </c:pt>
                <c:pt idx="3371">
                  <c:v>0.61253017280543287</c:v>
                </c:pt>
                <c:pt idx="3372">
                  <c:v>0.61088150991935131</c:v>
                </c:pt>
                <c:pt idx="3373">
                  <c:v>0.60967641594136313</c:v>
                </c:pt>
                <c:pt idx="3374">
                  <c:v>0.60894224229962368</c:v>
                </c:pt>
                <c:pt idx="3375">
                  <c:v>0.60869565217391819</c:v>
                </c:pt>
                <c:pt idx="3376">
                  <c:v>0.60894224229962313</c:v>
                </c:pt>
                <c:pt idx="3377">
                  <c:v>0.60967641594136224</c:v>
                </c:pt>
                <c:pt idx="3378">
                  <c:v>0.61088150991935009</c:v>
                </c:pt>
                <c:pt idx="3379">
                  <c:v>0.61253017280543121</c:v>
                </c:pt>
                <c:pt idx="3380">
                  <c:v>0.61458498570505848</c:v>
                </c:pt>
                <c:pt idx="3381">
                  <c:v>0.61699931153563858</c:v>
                </c:pt>
                <c:pt idx="3382">
                  <c:v>0.61971835352553784</c:v>
                </c:pt>
                <c:pt idx="3383">
                  <c:v>0.62268039890961968</c:v>
                </c:pt>
                <c:pt idx="3384">
                  <c:v>0.6258182195936568</c:v>
                </c:pt>
                <c:pt idx="3385">
                  <c:v>0.62906059799746539</c:v>
                </c:pt>
                <c:pt idx="3386">
                  <c:v>0.63233394344548366</c:v>
                </c:pt>
                <c:pt idx="3387">
                  <c:v>0.6355639624182976</c:v>
                </c:pt>
                <c:pt idx="3388">
                  <c:v>0.6386773447563</c:v>
                </c:pt>
                <c:pt idx="3389">
                  <c:v>0.64160342754449495</c:v>
                </c:pt>
                <c:pt idx="3390">
                  <c:v>0.64427579891407638</c:v>
                </c:pt>
                <c:pt idx="3391">
                  <c:v>0.6466338053601357</c:v>
                </c:pt>
                <c:pt idx="3392">
                  <c:v>0.6486239283645524</c:v>
                </c:pt>
                <c:pt idx="3393">
                  <c:v>0.65020099907961004</c:v>
                </c:pt>
                <c:pt idx="3394">
                  <c:v>0.65132922350323585</c:v>
                </c:pt>
                <c:pt idx="3395">
                  <c:v>0.65198299487791256</c:v>
                </c:pt>
                <c:pt idx="3396">
                  <c:v>0.65214747487476465</c:v>
                </c:pt>
                <c:pt idx="3397">
                  <c:v>0.65181893037181082</c:v>
                </c:pt>
                <c:pt idx="3398">
                  <c:v>0.6510048181828173</c:v>
                </c:pt>
                <c:pt idx="3399">
                  <c:v>0.64972361581364713</c:v>
                </c:pt>
                <c:pt idx="3400">
                  <c:v>0.64800440208735965</c:v>
                </c:pt>
                <c:pt idx="3401">
                  <c:v>0.64588619715638562</c:v>
                </c:pt>
                <c:pt idx="3402">
                  <c:v>0.64341707688123551</c:v>
                </c:pt>
                <c:pt idx="3403">
                  <c:v>0.64065308167621871</c:v>
                </c:pt>
                <c:pt idx="3404">
                  <c:v>0.63765694458759581</c:v>
                </c:pt>
                <c:pt idx="3405">
                  <c:v>0.63449666747232181</c:v>
                </c:pt>
                <c:pt idx="3406">
                  <c:v>0.63124397759321671</c:v>
                </c:pt>
                <c:pt idx="3407">
                  <c:v>0.62797269966033964</c:v>
                </c:pt>
                <c:pt idx="3408">
                  <c:v>0.62475708026773269</c:v>
                </c:pt>
                <c:pt idx="3409">
                  <c:v>0.62167010275478018</c:v>
                </c:pt>
                <c:pt idx="3410">
                  <c:v>0.61878183073908655</c:v>
                </c:pt>
                <c:pt idx="3411">
                  <c:v>0.61615781791685464</c:v>
                </c:pt>
                <c:pt idx="3412">
                  <c:v>0.61385762022272361</c:v>
                </c:pt>
                <c:pt idx="3413">
                  <c:v>0.61193344411786421</c:v>
                </c:pt>
                <c:pt idx="3414">
                  <c:v>0.61042896168549099</c:v>
                </c:pt>
                <c:pt idx="3415">
                  <c:v>0.60937831942696052</c:v>
                </c:pt>
                <c:pt idx="3416">
                  <c:v>0.60880536325535473</c:v>
                </c:pt>
                <c:pt idx="3417">
                  <c:v>0.60872309727645313</c:v>
                </c:pt>
                <c:pt idx="3418">
                  <c:v>0.60913338864090516</c:v>
                </c:pt>
                <c:pt idx="3419">
                  <c:v>0.61002692516644552</c:v>
                </c:pt>
                <c:pt idx="3420">
                  <c:v>0.61138342669191792</c:v>
                </c:pt>
                <c:pt idx="3421">
                  <c:v>0.61317210536617162</c:v>
                </c:pt>
                <c:pt idx="3422">
                  <c:v>0.61535236442485342</c:v>
                </c:pt>
                <c:pt idx="3423">
                  <c:v>0.61787471959529305</c:v>
                </c:pt>
                <c:pt idx="3424">
                  <c:v>0.62068192221681573</c:v>
                </c:pt>
                <c:pt idx="3425">
                  <c:v>0.6237102585855836</c:v>
                </c:pt>
                <c:pt idx="3426">
                  <c:v>0.62689099603332543</c:v>
                </c:pt>
                <c:pt idx="3427">
                  <c:v>0.63015194291908683</c:v>
                </c:pt>
                <c:pt idx="3428">
                  <c:v>0.63341908712755624</c:v>
                </c:pt>
                <c:pt idx="3429">
                  <c:v>0.63661827588582864</c:v>
                </c:pt>
                <c:pt idx="3430">
                  <c:v>0.63967689877257583</c:v>
                </c:pt>
                <c:pt idx="3431">
                  <c:v>0.64252553572125937</c:v>
                </c:pt>
                <c:pt idx="3432">
                  <c:v>0.64509953261340192</c:v>
                </c:pt>
                <c:pt idx="3433">
                  <c:v>0.64734046870143369</c:v>
                </c:pt>
                <c:pt idx="3434">
                  <c:v>0.64919748255586895</c:v>
                </c:pt>
                <c:pt idx="3435">
                  <c:v>0.65062842644220775</c:v>
                </c:pt>
                <c:pt idx="3436">
                  <c:v>0.65160082292747423</c:v>
                </c:pt>
                <c:pt idx="3437">
                  <c:v>0.65209260200460595</c:v>
                </c:pt>
                <c:pt idx="3438">
                  <c:v>0.65209260200460595</c:v>
                </c:pt>
                <c:pt idx="3439">
                  <c:v>0.6516008229274749</c:v>
                </c:pt>
                <c:pt idx="3440">
                  <c:v>0.65062842644220886</c:v>
                </c:pt>
                <c:pt idx="3441">
                  <c:v>0.64919748255587095</c:v>
                </c:pt>
                <c:pt idx="3442">
                  <c:v>0.64734046870143569</c:v>
                </c:pt>
                <c:pt idx="3443">
                  <c:v>0.64509953261340414</c:v>
                </c:pt>
                <c:pt idx="3444">
                  <c:v>0.64252553572125959</c:v>
                </c:pt>
                <c:pt idx="3445">
                  <c:v>0.63967689877257872</c:v>
                </c:pt>
                <c:pt idx="3446">
                  <c:v>0.63661827588582864</c:v>
                </c:pt>
                <c:pt idx="3447">
                  <c:v>0.63341908712755945</c:v>
                </c:pt>
                <c:pt idx="3448">
                  <c:v>0.63015194291908994</c:v>
                </c:pt>
                <c:pt idx="3449">
                  <c:v>0.62689099603332821</c:v>
                </c:pt>
                <c:pt idx="3450">
                  <c:v>0.6237102585855866</c:v>
                </c:pt>
                <c:pt idx="3451">
                  <c:v>0.62068192221681828</c:v>
                </c:pt>
                <c:pt idx="3452">
                  <c:v>0.61787471959529372</c:v>
                </c:pt>
                <c:pt idx="3453">
                  <c:v>0.61535236442485397</c:v>
                </c:pt>
                <c:pt idx="3454">
                  <c:v>0.61317210536617361</c:v>
                </c:pt>
                <c:pt idx="3455">
                  <c:v>0.6113834266919197</c:v>
                </c:pt>
                <c:pt idx="3456">
                  <c:v>0.61002692516644652</c:v>
                </c:pt>
                <c:pt idx="3457">
                  <c:v>0.60913338864090549</c:v>
                </c:pt>
                <c:pt idx="3458">
                  <c:v>0.60872309727645324</c:v>
                </c:pt>
                <c:pt idx="3459">
                  <c:v>0.60880536325535461</c:v>
                </c:pt>
                <c:pt idx="3460">
                  <c:v>0.60937831942695986</c:v>
                </c:pt>
                <c:pt idx="3461">
                  <c:v>0.61042896168549066</c:v>
                </c:pt>
                <c:pt idx="3462">
                  <c:v>0.61193344411786255</c:v>
                </c:pt>
                <c:pt idx="3463">
                  <c:v>0.61385762022272161</c:v>
                </c:pt>
                <c:pt idx="3464">
                  <c:v>0.61615781791685165</c:v>
                </c:pt>
                <c:pt idx="3465">
                  <c:v>0.61878183073908388</c:v>
                </c:pt>
                <c:pt idx="3466">
                  <c:v>0.62167010275477763</c:v>
                </c:pt>
                <c:pt idx="3467">
                  <c:v>0.62475708026773191</c:v>
                </c:pt>
                <c:pt idx="3468">
                  <c:v>0.62797269966033864</c:v>
                </c:pt>
                <c:pt idx="3469">
                  <c:v>0.6312439775932136</c:v>
                </c:pt>
                <c:pt idx="3470">
                  <c:v>0.6344966674723187</c:v>
                </c:pt>
                <c:pt idx="3471">
                  <c:v>0.63765694458759281</c:v>
                </c:pt>
                <c:pt idx="3472">
                  <c:v>0.64065308167621582</c:v>
                </c:pt>
                <c:pt idx="3473">
                  <c:v>0.64341707688123329</c:v>
                </c:pt>
                <c:pt idx="3474">
                  <c:v>0.64588619715638562</c:v>
                </c:pt>
                <c:pt idx="3475">
                  <c:v>0.6480044020873591</c:v>
                </c:pt>
                <c:pt idx="3476">
                  <c:v>0.64972361581364679</c:v>
                </c:pt>
                <c:pt idx="3477">
                  <c:v>0.6510048181828163</c:v>
                </c:pt>
                <c:pt idx="3478">
                  <c:v>0.6518189303718106</c:v>
                </c:pt>
                <c:pt idx="3479">
                  <c:v>0.65214747487476465</c:v>
                </c:pt>
                <c:pt idx="3480">
                  <c:v>0.65198299487791256</c:v>
                </c:pt>
                <c:pt idx="3481">
                  <c:v>0.65132922350323663</c:v>
                </c:pt>
                <c:pt idx="3482">
                  <c:v>0.65020099907961082</c:v>
                </c:pt>
                <c:pt idx="3483">
                  <c:v>0.64862392836455363</c:v>
                </c:pt>
                <c:pt idx="3484">
                  <c:v>0.64663380536013693</c:v>
                </c:pt>
                <c:pt idx="3485">
                  <c:v>0.64427579891407882</c:v>
                </c:pt>
                <c:pt idx="3486">
                  <c:v>0.64160342754449784</c:v>
                </c:pt>
                <c:pt idx="3487">
                  <c:v>0.63867734475630289</c:v>
                </c:pt>
                <c:pt idx="3488">
                  <c:v>0.6355639624183006</c:v>
                </c:pt>
                <c:pt idx="3489">
                  <c:v>0.63233394344548555</c:v>
                </c:pt>
                <c:pt idx="3490">
                  <c:v>0.62906059799746727</c:v>
                </c:pt>
                <c:pt idx="3491">
                  <c:v>0.62581821959365846</c:v>
                </c:pt>
                <c:pt idx="3492">
                  <c:v>0.62268039890962135</c:v>
                </c:pt>
                <c:pt idx="3493">
                  <c:v>0.6197183535255405</c:v>
                </c:pt>
                <c:pt idx="3494">
                  <c:v>0.61699931153564103</c:v>
                </c:pt>
                <c:pt idx="3495">
                  <c:v>0.61458498570506093</c:v>
                </c:pt>
                <c:pt idx="3496">
                  <c:v>0.61253017280543298</c:v>
                </c:pt>
                <c:pt idx="3497">
                  <c:v>0.61088150991935086</c:v>
                </c:pt>
                <c:pt idx="3498">
                  <c:v>0.6096764159413629</c:v>
                </c:pt>
                <c:pt idx="3499">
                  <c:v>0.60894224229962346</c:v>
                </c:pt>
              </c:numCache>
            </c:numRef>
          </c:yVal>
          <c:smooth val="1"/>
        </c:ser>
        <c:axId val="61762560"/>
        <c:axId val="61768832"/>
      </c:scatterChart>
      <c:scatterChart>
        <c:scatterStyle val="smoothMarker"/>
        <c:ser>
          <c:idx val="1"/>
          <c:order val="1"/>
          <c:tx>
            <c:v>Phase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Sheet1!$B$13:$B$3512</c:f>
              <c:numCache>
                <c:formatCode>0.0000</c:formatCode>
                <c:ptCount val="3500"/>
                <c:pt idx="0">
                  <c:v>0</c:v>
                </c:pt>
                <c:pt idx="1">
                  <c:v>4.0000000000000034E-4</c:v>
                </c:pt>
                <c:pt idx="2">
                  <c:v>8.0000000000000264E-4</c:v>
                </c:pt>
                <c:pt idx="3">
                  <c:v>1.1999999999999999E-3</c:v>
                </c:pt>
                <c:pt idx="4">
                  <c:v>1.6000000000000061E-3</c:v>
                </c:pt>
                <c:pt idx="5">
                  <c:v>2.0000000000000052E-3</c:v>
                </c:pt>
                <c:pt idx="6">
                  <c:v>2.3999999999999998E-3</c:v>
                </c:pt>
                <c:pt idx="7">
                  <c:v>2.8000000000000052E-3</c:v>
                </c:pt>
                <c:pt idx="8">
                  <c:v>3.2000000000000114E-3</c:v>
                </c:pt>
                <c:pt idx="9">
                  <c:v>3.6000000000000103E-3</c:v>
                </c:pt>
                <c:pt idx="10">
                  <c:v>4.0000000000000114E-3</c:v>
                </c:pt>
                <c:pt idx="11">
                  <c:v>4.4000000000000124E-3</c:v>
                </c:pt>
                <c:pt idx="12">
                  <c:v>4.8000000000000004E-3</c:v>
                </c:pt>
                <c:pt idx="13">
                  <c:v>5.1999999999999998E-3</c:v>
                </c:pt>
                <c:pt idx="14">
                  <c:v>5.6000000000000034E-3</c:v>
                </c:pt>
                <c:pt idx="15">
                  <c:v>6.0000000000000114E-3</c:v>
                </c:pt>
                <c:pt idx="16">
                  <c:v>6.4000000000000203E-3</c:v>
                </c:pt>
                <c:pt idx="17">
                  <c:v>6.8000000000000161E-3</c:v>
                </c:pt>
                <c:pt idx="18">
                  <c:v>7.200000000000018E-3</c:v>
                </c:pt>
                <c:pt idx="19">
                  <c:v>7.6000000000000104E-3</c:v>
                </c:pt>
                <c:pt idx="20">
                  <c:v>8.0000000000000227E-3</c:v>
                </c:pt>
                <c:pt idx="21">
                  <c:v>8.4000000000000047E-3</c:v>
                </c:pt>
                <c:pt idx="22">
                  <c:v>8.8000000000000248E-3</c:v>
                </c:pt>
                <c:pt idx="23">
                  <c:v>9.2000000000000068E-3</c:v>
                </c:pt>
                <c:pt idx="24">
                  <c:v>9.6000000000000026E-3</c:v>
                </c:pt>
                <c:pt idx="25">
                  <c:v>1.0000000000000005E-2</c:v>
                </c:pt>
                <c:pt idx="26">
                  <c:v>1.0400000000000001E-2</c:v>
                </c:pt>
                <c:pt idx="27">
                  <c:v>1.0800000000000021E-2</c:v>
                </c:pt>
                <c:pt idx="28">
                  <c:v>1.120000000000004E-2</c:v>
                </c:pt>
                <c:pt idx="29">
                  <c:v>1.1599999999999996E-2</c:v>
                </c:pt>
                <c:pt idx="30">
                  <c:v>1.2E-2</c:v>
                </c:pt>
                <c:pt idx="31">
                  <c:v>1.2400000000000001E-2</c:v>
                </c:pt>
                <c:pt idx="32">
                  <c:v>1.2800000000000021E-2</c:v>
                </c:pt>
                <c:pt idx="33">
                  <c:v>1.3200000000000038E-2</c:v>
                </c:pt>
                <c:pt idx="34">
                  <c:v>1.3599999999999998E-2</c:v>
                </c:pt>
                <c:pt idx="35">
                  <c:v>1.4E-2</c:v>
                </c:pt>
                <c:pt idx="36">
                  <c:v>1.4400000000000001E-2</c:v>
                </c:pt>
                <c:pt idx="37">
                  <c:v>1.4800000000000001E-2</c:v>
                </c:pt>
                <c:pt idx="38">
                  <c:v>1.5200000000000003E-2</c:v>
                </c:pt>
                <c:pt idx="39">
                  <c:v>1.5599999999999998E-2</c:v>
                </c:pt>
                <c:pt idx="40">
                  <c:v>1.6000000000000021E-2</c:v>
                </c:pt>
                <c:pt idx="41">
                  <c:v>1.6400000000000001E-2</c:v>
                </c:pt>
                <c:pt idx="42">
                  <c:v>1.6799999999999999E-2</c:v>
                </c:pt>
                <c:pt idx="43">
                  <c:v>1.72E-2</c:v>
                </c:pt>
                <c:pt idx="44">
                  <c:v>1.7600000000000001E-2</c:v>
                </c:pt>
                <c:pt idx="45">
                  <c:v>1.7999999999999999E-2</c:v>
                </c:pt>
                <c:pt idx="46">
                  <c:v>1.8400000000000041E-2</c:v>
                </c:pt>
                <c:pt idx="47">
                  <c:v>1.8800000000000056E-2</c:v>
                </c:pt>
                <c:pt idx="48">
                  <c:v>1.9199999999999998E-2</c:v>
                </c:pt>
                <c:pt idx="49">
                  <c:v>1.9599999999999999E-2</c:v>
                </c:pt>
                <c:pt idx="50">
                  <c:v>2.0000000000000011E-2</c:v>
                </c:pt>
                <c:pt idx="51">
                  <c:v>2.0400000000000001E-2</c:v>
                </c:pt>
                <c:pt idx="52">
                  <c:v>2.0799999999999999E-2</c:v>
                </c:pt>
                <c:pt idx="53">
                  <c:v>2.1200000000000042E-2</c:v>
                </c:pt>
                <c:pt idx="54">
                  <c:v>2.1600000000000012E-2</c:v>
                </c:pt>
                <c:pt idx="55">
                  <c:v>2.1999999999999999E-2</c:v>
                </c:pt>
                <c:pt idx="56">
                  <c:v>2.2400000000000052E-2</c:v>
                </c:pt>
                <c:pt idx="57">
                  <c:v>2.2800000000000091E-2</c:v>
                </c:pt>
                <c:pt idx="58">
                  <c:v>2.3199999999999988E-2</c:v>
                </c:pt>
                <c:pt idx="59">
                  <c:v>2.3599999999999993E-2</c:v>
                </c:pt>
                <c:pt idx="60">
                  <c:v>2.4E-2</c:v>
                </c:pt>
                <c:pt idx="61">
                  <c:v>2.4400000000000002E-2</c:v>
                </c:pt>
                <c:pt idx="62">
                  <c:v>2.4799999999999999E-2</c:v>
                </c:pt>
                <c:pt idx="63">
                  <c:v>2.5200000000000011E-2</c:v>
                </c:pt>
                <c:pt idx="64">
                  <c:v>2.5600000000000012E-2</c:v>
                </c:pt>
                <c:pt idx="65">
                  <c:v>2.5999999999999999E-2</c:v>
                </c:pt>
                <c:pt idx="66">
                  <c:v>2.6400000000000052E-2</c:v>
                </c:pt>
                <c:pt idx="67">
                  <c:v>2.6800000000000056E-2</c:v>
                </c:pt>
                <c:pt idx="68">
                  <c:v>2.7200000000000012E-2</c:v>
                </c:pt>
                <c:pt idx="69">
                  <c:v>2.760000000000009E-2</c:v>
                </c:pt>
                <c:pt idx="70">
                  <c:v>2.8000000000000001E-2</c:v>
                </c:pt>
                <c:pt idx="71">
                  <c:v>2.8400000000000002E-2</c:v>
                </c:pt>
                <c:pt idx="72">
                  <c:v>2.8799999999999999E-2</c:v>
                </c:pt>
                <c:pt idx="73">
                  <c:v>2.9200000000000011E-2</c:v>
                </c:pt>
                <c:pt idx="74">
                  <c:v>2.9600000000000001E-2</c:v>
                </c:pt>
                <c:pt idx="75">
                  <c:v>3.0000000000000002E-2</c:v>
                </c:pt>
                <c:pt idx="76">
                  <c:v>3.0400000000000052E-2</c:v>
                </c:pt>
                <c:pt idx="77">
                  <c:v>3.0800000000000011E-2</c:v>
                </c:pt>
                <c:pt idx="78">
                  <c:v>3.1199999999999999E-2</c:v>
                </c:pt>
                <c:pt idx="79">
                  <c:v>3.1600000000000052E-2</c:v>
                </c:pt>
                <c:pt idx="80">
                  <c:v>3.2000000000000042E-2</c:v>
                </c:pt>
                <c:pt idx="81">
                  <c:v>3.2399999999999998E-2</c:v>
                </c:pt>
                <c:pt idx="82">
                  <c:v>3.2800000000000114E-2</c:v>
                </c:pt>
                <c:pt idx="83">
                  <c:v>3.32E-2</c:v>
                </c:pt>
                <c:pt idx="84">
                  <c:v>3.3599999999999998E-2</c:v>
                </c:pt>
                <c:pt idx="85">
                  <c:v>3.4000000000000002E-2</c:v>
                </c:pt>
                <c:pt idx="86">
                  <c:v>3.44E-2</c:v>
                </c:pt>
                <c:pt idx="87">
                  <c:v>3.4799999999999998E-2</c:v>
                </c:pt>
                <c:pt idx="88">
                  <c:v>3.5200000000000002E-2</c:v>
                </c:pt>
                <c:pt idx="89">
                  <c:v>3.5600000000000041E-2</c:v>
                </c:pt>
                <c:pt idx="90">
                  <c:v>3.5999999999999997E-2</c:v>
                </c:pt>
                <c:pt idx="91">
                  <c:v>3.6400000000000016E-2</c:v>
                </c:pt>
                <c:pt idx="92">
                  <c:v>3.6799999999999999E-2</c:v>
                </c:pt>
                <c:pt idx="93">
                  <c:v>3.7200000000000052E-2</c:v>
                </c:pt>
                <c:pt idx="94">
                  <c:v>3.7600000000000112E-2</c:v>
                </c:pt>
                <c:pt idx="95">
                  <c:v>3.7999999999999999E-2</c:v>
                </c:pt>
                <c:pt idx="96">
                  <c:v>3.8399999999999997E-2</c:v>
                </c:pt>
                <c:pt idx="97">
                  <c:v>3.8800000000000001E-2</c:v>
                </c:pt>
                <c:pt idx="98">
                  <c:v>3.9199999999999999E-2</c:v>
                </c:pt>
                <c:pt idx="99">
                  <c:v>3.960000000000001E-2</c:v>
                </c:pt>
                <c:pt idx="100">
                  <c:v>4.0000000000000022E-2</c:v>
                </c:pt>
                <c:pt idx="101">
                  <c:v>4.0400000000000012E-2</c:v>
                </c:pt>
                <c:pt idx="102">
                  <c:v>4.0800000000000003E-2</c:v>
                </c:pt>
                <c:pt idx="103">
                  <c:v>4.1199999999999987E-2</c:v>
                </c:pt>
                <c:pt idx="104">
                  <c:v>4.1599999999999998E-2</c:v>
                </c:pt>
                <c:pt idx="105">
                  <c:v>4.2000000000000023E-2</c:v>
                </c:pt>
                <c:pt idx="106">
                  <c:v>4.2400000000000014E-2</c:v>
                </c:pt>
                <c:pt idx="107">
                  <c:v>4.2800000000000032E-2</c:v>
                </c:pt>
                <c:pt idx="108">
                  <c:v>4.3199999999999995E-2</c:v>
                </c:pt>
                <c:pt idx="109">
                  <c:v>4.36E-2</c:v>
                </c:pt>
                <c:pt idx="110">
                  <c:v>4.3999999999999997E-2</c:v>
                </c:pt>
                <c:pt idx="111">
                  <c:v>4.4400000000000113E-2</c:v>
                </c:pt>
                <c:pt idx="112">
                  <c:v>4.4800000000000034E-2</c:v>
                </c:pt>
                <c:pt idx="113">
                  <c:v>4.5200000000000004E-2</c:v>
                </c:pt>
                <c:pt idx="114">
                  <c:v>4.5600000000000002E-2</c:v>
                </c:pt>
                <c:pt idx="115">
                  <c:v>4.5999999999999999E-2</c:v>
                </c:pt>
                <c:pt idx="116">
                  <c:v>4.6400000000000004E-2</c:v>
                </c:pt>
                <c:pt idx="117">
                  <c:v>4.6800000000000001E-2</c:v>
                </c:pt>
                <c:pt idx="118">
                  <c:v>4.7200000000000013E-2</c:v>
                </c:pt>
                <c:pt idx="119">
                  <c:v>4.7600000000000003E-2</c:v>
                </c:pt>
                <c:pt idx="120">
                  <c:v>4.8000000000000001E-2</c:v>
                </c:pt>
                <c:pt idx="121">
                  <c:v>4.8400000000000012E-2</c:v>
                </c:pt>
                <c:pt idx="122">
                  <c:v>4.8800000000000003E-2</c:v>
                </c:pt>
                <c:pt idx="123">
                  <c:v>4.9200000000000021E-2</c:v>
                </c:pt>
                <c:pt idx="124">
                  <c:v>4.9600000000000012E-2</c:v>
                </c:pt>
                <c:pt idx="125">
                  <c:v>0.05</c:v>
                </c:pt>
                <c:pt idx="126">
                  <c:v>5.0400000000000014E-2</c:v>
                </c:pt>
                <c:pt idx="127">
                  <c:v>5.0800000000000012E-2</c:v>
                </c:pt>
                <c:pt idx="128">
                  <c:v>5.1199999999999996E-2</c:v>
                </c:pt>
                <c:pt idx="129">
                  <c:v>5.16E-2</c:v>
                </c:pt>
                <c:pt idx="130">
                  <c:v>5.1999999999999998E-2</c:v>
                </c:pt>
                <c:pt idx="131">
                  <c:v>5.2400000000000023E-2</c:v>
                </c:pt>
                <c:pt idx="132">
                  <c:v>5.2800000000000034E-2</c:v>
                </c:pt>
                <c:pt idx="133">
                  <c:v>5.3199999999999997E-2</c:v>
                </c:pt>
                <c:pt idx="134">
                  <c:v>5.3600000000000002E-2</c:v>
                </c:pt>
                <c:pt idx="135">
                  <c:v>5.3999999999999999E-2</c:v>
                </c:pt>
                <c:pt idx="136">
                  <c:v>5.4400000000000164E-2</c:v>
                </c:pt>
                <c:pt idx="137">
                  <c:v>5.4800000000000133E-2</c:v>
                </c:pt>
                <c:pt idx="138">
                  <c:v>5.5199999999999999E-2</c:v>
                </c:pt>
                <c:pt idx="139">
                  <c:v>5.5600000000000004E-2</c:v>
                </c:pt>
                <c:pt idx="140">
                  <c:v>5.6000000000000001E-2</c:v>
                </c:pt>
                <c:pt idx="141">
                  <c:v>5.6400000000000013E-2</c:v>
                </c:pt>
                <c:pt idx="142">
                  <c:v>5.6800000000000003E-2</c:v>
                </c:pt>
                <c:pt idx="143">
                  <c:v>5.7200000000000001E-2</c:v>
                </c:pt>
                <c:pt idx="144">
                  <c:v>5.7600000000000012E-2</c:v>
                </c:pt>
                <c:pt idx="145">
                  <c:v>5.8000000000000003E-2</c:v>
                </c:pt>
                <c:pt idx="146">
                  <c:v>5.8400000000000014E-2</c:v>
                </c:pt>
                <c:pt idx="147">
                  <c:v>5.8800000000000012E-2</c:v>
                </c:pt>
                <c:pt idx="148">
                  <c:v>5.9200000000000003E-2</c:v>
                </c:pt>
                <c:pt idx="149">
                  <c:v>5.9600000000000014E-2</c:v>
                </c:pt>
                <c:pt idx="150">
                  <c:v>6.0000000000000032E-2</c:v>
                </c:pt>
                <c:pt idx="151">
                  <c:v>6.0400000000000023E-2</c:v>
                </c:pt>
                <c:pt idx="152">
                  <c:v>6.0800000000000014E-2</c:v>
                </c:pt>
                <c:pt idx="153">
                  <c:v>6.1199999999999997E-2</c:v>
                </c:pt>
                <c:pt idx="154">
                  <c:v>6.1600000000000002E-2</c:v>
                </c:pt>
                <c:pt idx="155">
                  <c:v>6.2000000000000034E-2</c:v>
                </c:pt>
                <c:pt idx="156">
                  <c:v>6.2400000000000122E-2</c:v>
                </c:pt>
                <c:pt idx="157">
                  <c:v>6.2800000000000022E-2</c:v>
                </c:pt>
                <c:pt idx="158">
                  <c:v>6.3200000000000006E-2</c:v>
                </c:pt>
                <c:pt idx="159">
                  <c:v>6.3600000000000004E-2</c:v>
                </c:pt>
                <c:pt idx="160">
                  <c:v>6.4000000000000112E-2</c:v>
                </c:pt>
                <c:pt idx="161">
                  <c:v>6.4400000000000124E-2</c:v>
                </c:pt>
                <c:pt idx="162">
                  <c:v>6.4800000000000024E-2</c:v>
                </c:pt>
                <c:pt idx="163">
                  <c:v>6.5199999999999994E-2</c:v>
                </c:pt>
                <c:pt idx="164">
                  <c:v>6.5600000000000006E-2</c:v>
                </c:pt>
                <c:pt idx="165">
                  <c:v>6.6000000000000003E-2</c:v>
                </c:pt>
                <c:pt idx="166">
                  <c:v>6.6400000000000001E-2</c:v>
                </c:pt>
                <c:pt idx="167">
                  <c:v>6.6799999999999998E-2</c:v>
                </c:pt>
                <c:pt idx="168">
                  <c:v>6.720000000000001E-2</c:v>
                </c:pt>
                <c:pt idx="169">
                  <c:v>6.7599999999999993E-2</c:v>
                </c:pt>
                <c:pt idx="170">
                  <c:v>6.8000000000000019E-2</c:v>
                </c:pt>
                <c:pt idx="171">
                  <c:v>6.8400000000000002E-2</c:v>
                </c:pt>
                <c:pt idx="172">
                  <c:v>6.88E-2</c:v>
                </c:pt>
                <c:pt idx="173">
                  <c:v>6.9200000000000012E-2</c:v>
                </c:pt>
                <c:pt idx="174">
                  <c:v>6.9600000000000023E-2</c:v>
                </c:pt>
                <c:pt idx="175">
                  <c:v>7.0000000000000021E-2</c:v>
                </c:pt>
                <c:pt idx="176">
                  <c:v>7.0400000000000004E-2</c:v>
                </c:pt>
                <c:pt idx="177">
                  <c:v>7.0800000000000002E-2</c:v>
                </c:pt>
                <c:pt idx="178">
                  <c:v>7.1199999999999999E-2</c:v>
                </c:pt>
                <c:pt idx="179">
                  <c:v>7.1599999999999997E-2</c:v>
                </c:pt>
                <c:pt idx="180">
                  <c:v>7.1999999999999995E-2</c:v>
                </c:pt>
                <c:pt idx="181">
                  <c:v>7.2400000000000034E-2</c:v>
                </c:pt>
                <c:pt idx="182">
                  <c:v>7.2800000000000031E-2</c:v>
                </c:pt>
                <c:pt idx="183">
                  <c:v>7.3200000000000001E-2</c:v>
                </c:pt>
                <c:pt idx="184">
                  <c:v>7.3599999999999999E-2</c:v>
                </c:pt>
                <c:pt idx="185">
                  <c:v>7.3999999999999996E-2</c:v>
                </c:pt>
                <c:pt idx="186">
                  <c:v>7.4400000000000133E-2</c:v>
                </c:pt>
                <c:pt idx="187">
                  <c:v>7.4800000000000033E-2</c:v>
                </c:pt>
                <c:pt idx="188">
                  <c:v>7.5200000000000003E-2</c:v>
                </c:pt>
                <c:pt idx="189">
                  <c:v>7.5600000000000001E-2</c:v>
                </c:pt>
                <c:pt idx="190">
                  <c:v>7.5999999999999998E-2</c:v>
                </c:pt>
                <c:pt idx="191">
                  <c:v>7.640000000000001E-2</c:v>
                </c:pt>
                <c:pt idx="192">
                  <c:v>7.6799999999999993E-2</c:v>
                </c:pt>
                <c:pt idx="193">
                  <c:v>7.7200000000000019E-2</c:v>
                </c:pt>
                <c:pt idx="194">
                  <c:v>7.7600000000000002E-2</c:v>
                </c:pt>
                <c:pt idx="195">
                  <c:v>7.8000000000000014E-2</c:v>
                </c:pt>
                <c:pt idx="196">
                  <c:v>7.8400000000000011E-2</c:v>
                </c:pt>
                <c:pt idx="197">
                  <c:v>7.8800000000000023E-2</c:v>
                </c:pt>
                <c:pt idx="198">
                  <c:v>7.920000000000002E-2</c:v>
                </c:pt>
                <c:pt idx="199">
                  <c:v>7.9600000000000004E-2</c:v>
                </c:pt>
                <c:pt idx="200">
                  <c:v>8.0000000000000043E-2</c:v>
                </c:pt>
                <c:pt idx="201">
                  <c:v>8.0400000000000041E-2</c:v>
                </c:pt>
                <c:pt idx="202">
                  <c:v>8.0800000000000025E-2</c:v>
                </c:pt>
                <c:pt idx="203">
                  <c:v>8.1200000000000022E-2</c:v>
                </c:pt>
                <c:pt idx="204">
                  <c:v>8.1600000000000006E-2</c:v>
                </c:pt>
                <c:pt idx="205">
                  <c:v>8.2000000000000003E-2</c:v>
                </c:pt>
                <c:pt idx="206">
                  <c:v>8.2400000000000015E-2</c:v>
                </c:pt>
                <c:pt idx="207">
                  <c:v>8.280000000000004E-2</c:v>
                </c:pt>
                <c:pt idx="208">
                  <c:v>8.3200000000000024E-2</c:v>
                </c:pt>
                <c:pt idx="209">
                  <c:v>8.3600000000000341E-2</c:v>
                </c:pt>
                <c:pt idx="210">
                  <c:v>8.4000000000000047E-2</c:v>
                </c:pt>
                <c:pt idx="211">
                  <c:v>8.4400000000000003E-2</c:v>
                </c:pt>
                <c:pt idx="212">
                  <c:v>8.4800000000000028E-2</c:v>
                </c:pt>
                <c:pt idx="213">
                  <c:v>8.5200000000000026E-2</c:v>
                </c:pt>
                <c:pt idx="214">
                  <c:v>8.5600000000000065E-2</c:v>
                </c:pt>
                <c:pt idx="215">
                  <c:v>8.6000000000000021E-2</c:v>
                </c:pt>
                <c:pt idx="216">
                  <c:v>8.6400000000000018E-2</c:v>
                </c:pt>
                <c:pt idx="217">
                  <c:v>8.6800000000000002E-2</c:v>
                </c:pt>
                <c:pt idx="218">
                  <c:v>8.72E-2</c:v>
                </c:pt>
                <c:pt idx="219">
                  <c:v>8.7600000000000025E-2</c:v>
                </c:pt>
                <c:pt idx="220">
                  <c:v>8.8000000000000064E-2</c:v>
                </c:pt>
                <c:pt idx="221">
                  <c:v>8.8400000000000006E-2</c:v>
                </c:pt>
                <c:pt idx="222">
                  <c:v>8.8800000000000226E-2</c:v>
                </c:pt>
                <c:pt idx="223">
                  <c:v>8.9200000000000043E-2</c:v>
                </c:pt>
                <c:pt idx="224">
                  <c:v>8.9600000000000068E-2</c:v>
                </c:pt>
                <c:pt idx="225">
                  <c:v>9.0000000000000024E-2</c:v>
                </c:pt>
                <c:pt idx="226">
                  <c:v>9.0400000000000022E-2</c:v>
                </c:pt>
                <c:pt idx="227">
                  <c:v>9.0800000000000006E-2</c:v>
                </c:pt>
                <c:pt idx="228">
                  <c:v>9.1200000000000003E-2</c:v>
                </c:pt>
                <c:pt idx="229">
                  <c:v>9.1600000000000042E-2</c:v>
                </c:pt>
                <c:pt idx="230">
                  <c:v>9.2000000000000026E-2</c:v>
                </c:pt>
                <c:pt idx="231">
                  <c:v>9.240000000000001E-2</c:v>
                </c:pt>
                <c:pt idx="232">
                  <c:v>9.2800000000000021E-2</c:v>
                </c:pt>
                <c:pt idx="233">
                  <c:v>9.3200000000000047E-2</c:v>
                </c:pt>
                <c:pt idx="234">
                  <c:v>9.3600000000000266E-2</c:v>
                </c:pt>
                <c:pt idx="235">
                  <c:v>9.4000000000000028E-2</c:v>
                </c:pt>
                <c:pt idx="236">
                  <c:v>9.4400000000000026E-2</c:v>
                </c:pt>
                <c:pt idx="237">
                  <c:v>9.4800000000000065E-2</c:v>
                </c:pt>
                <c:pt idx="238">
                  <c:v>9.5200000000000007E-2</c:v>
                </c:pt>
                <c:pt idx="239">
                  <c:v>9.5600000000000046E-2</c:v>
                </c:pt>
                <c:pt idx="240">
                  <c:v>9.6000000000000002E-2</c:v>
                </c:pt>
                <c:pt idx="241">
                  <c:v>9.64E-2</c:v>
                </c:pt>
                <c:pt idx="242">
                  <c:v>9.6800000000000025E-2</c:v>
                </c:pt>
                <c:pt idx="243">
                  <c:v>9.7200000000000022E-2</c:v>
                </c:pt>
                <c:pt idx="244">
                  <c:v>9.7600000000000006E-2</c:v>
                </c:pt>
                <c:pt idx="245">
                  <c:v>9.8000000000000226E-2</c:v>
                </c:pt>
                <c:pt idx="246">
                  <c:v>9.8400000000000043E-2</c:v>
                </c:pt>
                <c:pt idx="247">
                  <c:v>9.8800000000000068E-2</c:v>
                </c:pt>
                <c:pt idx="248">
                  <c:v>9.9200000000000024E-2</c:v>
                </c:pt>
                <c:pt idx="249">
                  <c:v>9.9600000000000244E-2</c:v>
                </c:pt>
                <c:pt idx="250">
                  <c:v>0.1</c:v>
                </c:pt>
                <c:pt idx="251">
                  <c:v>0.1004</c:v>
                </c:pt>
                <c:pt idx="252">
                  <c:v>0.1008</c:v>
                </c:pt>
                <c:pt idx="253">
                  <c:v>0.10120000000000012</c:v>
                </c:pt>
                <c:pt idx="254">
                  <c:v>0.10160000000000002</c:v>
                </c:pt>
                <c:pt idx="255">
                  <c:v>0.10199999999999998</c:v>
                </c:pt>
                <c:pt idx="256">
                  <c:v>0.1024</c:v>
                </c:pt>
                <c:pt idx="257">
                  <c:v>0.1028</c:v>
                </c:pt>
                <c:pt idx="258">
                  <c:v>0.10320000000000012</c:v>
                </c:pt>
                <c:pt idx="259">
                  <c:v>0.10360000000000009</c:v>
                </c:pt>
                <c:pt idx="260">
                  <c:v>0.10400000000000002</c:v>
                </c:pt>
                <c:pt idx="261">
                  <c:v>0.10440000000000002</c:v>
                </c:pt>
                <c:pt idx="262">
                  <c:v>0.1048</c:v>
                </c:pt>
                <c:pt idx="263">
                  <c:v>0.10520000000000022</c:v>
                </c:pt>
                <c:pt idx="264">
                  <c:v>0.10560000000000012</c:v>
                </c:pt>
                <c:pt idx="265">
                  <c:v>0.10600000000000002</c:v>
                </c:pt>
                <c:pt idx="266">
                  <c:v>0.10639999999999998</c:v>
                </c:pt>
                <c:pt idx="267">
                  <c:v>0.10680000000000002</c:v>
                </c:pt>
                <c:pt idx="268">
                  <c:v>0.10720000000000024</c:v>
                </c:pt>
                <c:pt idx="269">
                  <c:v>0.10760000000000022</c:v>
                </c:pt>
                <c:pt idx="270">
                  <c:v>0.10800000000000012</c:v>
                </c:pt>
                <c:pt idx="271">
                  <c:v>0.10840000000000002</c:v>
                </c:pt>
                <c:pt idx="272">
                  <c:v>0.10879999999999999</c:v>
                </c:pt>
                <c:pt idx="273">
                  <c:v>0.10920000000000026</c:v>
                </c:pt>
                <c:pt idx="274">
                  <c:v>0.10960000000000023</c:v>
                </c:pt>
                <c:pt idx="275">
                  <c:v>0.11</c:v>
                </c:pt>
                <c:pt idx="276">
                  <c:v>0.1104</c:v>
                </c:pt>
                <c:pt idx="277">
                  <c:v>0.1108</c:v>
                </c:pt>
                <c:pt idx="278">
                  <c:v>0.11119999999999998</c:v>
                </c:pt>
                <c:pt idx="279">
                  <c:v>0.1116</c:v>
                </c:pt>
                <c:pt idx="280">
                  <c:v>0.112</c:v>
                </c:pt>
                <c:pt idx="281">
                  <c:v>0.1124</c:v>
                </c:pt>
                <c:pt idx="282">
                  <c:v>0.1128</c:v>
                </c:pt>
                <c:pt idx="283">
                  <c:v>0.11320000000000002</c:v>
                </c:pt>
                <c:pt idx="284">
                  <c:v>0.11360000000000002</c:v>
                </c:pt>
                <c:pt idx="285">
                  <c:v>0.114</c:v>
                </c:pt>
                <c:pt idx="286">
                  <c:v>0.1144</c:v>
                </c:pt>
                <c:pt idx="287">
                  <c:v>0.1148</c:v>
                </c:pt>
                <c:pt idx="288">
                  <c:v>0.11520000000000002</c:v>
                </c:pt>
                <c:pt idx="289">
                  <c:v>0.11559999999999998</c:v>
                </c:pt>
                <c:pt idx="290">
                  <c:v>0.11600000000000002</c:v>
                </c:pt>
                <c:pt idx="291">
                  <c:v>0.1164</c:v>
                </c:pt>
                <c:pt idx="292">
                  <c:v>0.1168</c:v>
                </c:pt>
                <c:pt idx="293">
                  <c:v>0.11720000000000012</c:v>
                </c:pt>
                <c:pt idx="294">
                  <c:v>0.11760000000000002</c:v>
                </c:pt>
                <c:pt idx="295">
                  <c:v>0.11799999999999998</c:v>
                </c:pt>
                <c:pt idx="296">
                  <c:v>0.11840000000000002</c:v>
                </c:pt>
                <c:pt idx="297">
                  <c:v>0.1188</c:v>
                </c:pt>
                <c:pt idx="298">
                  <c:v>0.11920000000000019</c:v>
                </c:pt>
                <c:pt idx="299">
                  <c:v>0.11960000000000012</c:v>
                </c:pt>
                <c:pt idx="300">
                  <c:v>0.12000000000000002</c:v>
                </c:pt>
                <c:pt idx="301">
                  <c:v>0.12039999999999998</c:v>
                </c:pt>
                <c:pt idx="302">
                  <c:v>0.1208</c:v>
                </c:pt>
                <c:pt idx="303">
                  <c:v>0.12120000000000022</c:v>
                </c:pt>
                <c:pt idx="304">
                  <c:v>0.12160000000000012</c:v>
                </c:pt>
                <c:pt idx="305">
                  <c:v>0.12200000000000009</c:v>
                </c:pt>
                <c:pt idx="306">
                  <c:v>0.12239999999999998</c:v>
                </c:pt>
                <c:pt idx="307">
                  <c:v>0.12280000000000002</c:v>
                </c:pt>
                <c:pt idx="308">
                  <c:v>0.12320000000000024</c:v>
                </c:pt>
                <c:pt idx="309">
                  <c:v>0.12360000000000022</c:v>
                </c:pt>
                <c:pt idx="310">
                  <c:v>0.12400000000000012</c:v>
                </c:pt>
                <c:pt idx="311">
                  <c:v>0.12440000000000002</c:v>
                </c:pt>
                <c:pt idx="312">
                  <c:v>0.12479999999999999</c:v>
                </c:pt>
                <c:pt idx="313">
                  <c:v>0.12520000000000001</c:v>
                </c:pt>
                <c:pt idx="314">
                  <c:v>0.12559999999999999</c:v>
                </c:pt>
                <c:pt idx="315">
                  <c:v>0.126</c:v>
                </c:pt>
                <c:pt idx="316">
                  <c:v>0.12640000000000001</c:v>
                </c:pt>
                <c:pt idx="317">
                  <c:v>0.1268</c:v>
                </c:pt>
                <c:pt idx="318">
                  <c:v>0.12720000000000001</c:v>
                </c:pt>
                <c:pt idx="319">
                  <c:v>0.12759999999999999</c:v>
                </c:pt>
                <c:pt idx="320">
                  <c:v>0.128</c:v>
                </c:pt>
                <c:pt idx="321">
                  <c:v>0.12839999999999999</c:v>
                </c:pt>
                <c:pt idx="322">
                  <c:v>0.1288</c:v>
                </c:pt>
                <c:pt idx="323">
                  <c:v>0.12920000000000001</c:v>
                </c:pt>
                <c:pt idx="324">
                  <c:v>0.12959999999999999</c:v>
                </c:pt>
                <c:pt idx="325">
                  <c:v>0.13</c:v>
                </c:pt>
                <c:pt idx="326">
                  <c:v>0.13039999999999999</c:v>
                </c:pt>
                <c:pt idx="327">
                  <c:v>0.1308</c:v>
                </c:pt>
                <c:pt idx="328">
                  <c:v>0.13120000000000001</c:v>
                </c:pt>
                <c:pt idx="329">
                  <c:v>0.13159999999999999</c:v>
                </c:pt>
                <c:pt idx="330">
                  <c:v>0.13200000000000001</c:v>
                </c:pt>
                <c:pt idx="331">
                  <c:v>0.13239999999999999</c:v>
                </c:pt>
                <c:pt idx="332">
                  <c:v>0.1328</c:v>
                </c:pt>
                <c:pt idx="333">
                  <c:v>0.13320000000000001</c:v>
                </c:pt>
                <c:pt idx="334">
                  <c:v>0.1336</c:v>
                </c:pt>
                <c:pt idx="335">
                  <c:v>0.13400000000000001</c:v>
                </c:pt>
                <c:pt idx="336">
                  <c:v>0.13439999999999999</c:v>
                </c:pt>
                <c:pt idx="337">
                  <c:v>0.1348</c:v>
                </c:pt>
                <c:pt idx="338">
                  <c:v>0.13519999999999999</c:v>
                </c:pt>
                <c:pt idx="339">
                  <c:v>0.1356</c:v>
                </c:pt>
                <c:pt idx="340">
                  <c:v>0.13600000000000001</c:v>
                </c:pt>
                <c:pt idx="341">
                  <c:v>0.13639999999999999</c:v>
                </c:pt>
                <c:pt idx="342">
                  <c:v>0.1368</c:v>
                </c:pt>
                <c:pt idx="343">
                  <c:v>0.13719999999999999</c:v>
                </c:pt>
                <c:pt idx="344">
                  <c:v>0.1376</c:v>
                </c:pt>
                <c:pt idx="345">
                  <c:v>0.13800000000000001</c:v>
                </c:pt>
                <c:pt idx="346">
                  <c:v>0.13840000000000041</c:v>
                </c:pt>
                <c:pt idx="347">
                  <c:v>0.13880000000000001</c:v>
                </c:pt>
                <c:pt idx="348">
                  <c:v>0.13919999999999999</c:v>
                </c:pt>
                <c:pt idx="349">
                  <c:v>0.1396</c:v>
                </c:pt>
                <c:pt idx="350">
                  <c:v>0.14000000000000001</c:v>
                </c:pt>
                <c:pt idx="351">
                  <c:v>0.14040000000000041</c:v>
                </c:pt>
                <c:pt idx="352">
                  <c:v>0.14080000000000001</c:v>
                </c:pt>
                <c:pt idx="353">
                  <c:v>0.14119999999999999</c:v>
                </c:pt>
                <c:pt idx="354">
                  <c:v>0.1416</c:v>
                </c:pt>
                <c:pt idx="355">
                  <c:v>0.14200000000000004</c:v>
                </c:pt>
                <c:pt idx="356">
                  <c:v>0.14240000000000044</c:v>
                </c:pt>
                <c:pt idx="357">
                  <c:v>0.14280000000000001</c:v>
                </c:pt>
                <c:pt idx="358">
                  <c:v>0.14319999999999999</c:v>
                </c:pt>
                <c:pt idx="359">
                  <c:v>0.14360000000000001</c:v>
                </c:pt>
                <c:pt idx="360">
                  <c:v>0.14400000000000004</c:v>
                </c:pt>
                <c:pt idx="361">
                  <c:v>0.14440000000000044</c:v>
                </c:pt>
                <c:pt idx="362">
                  <c:v>0.14480000000000001</c:v>
                </c:pt>
                <c:pt idx="363">
                  <c:v>0.14520000000000041</c:v>
                </c:pt>
                <c:pt idx="364">
                  <c:v>0.14560000000000001</c:v>
                </c:pt>
                <c:pt idx="365">
                  <c:v>0.14600000000000021</c:v>
                </c:pt>
                <c:pt idx="366">
                  <c:v>0.14640000000000047</c:v>
                </c:pt>
                <c:pt idx="367">
                  <c:v>0.14680000000000001</c:v>
                </c:pt>
                <c:pt idx="368">
                  <c:v>0.14720000000000041</c:v>
                </c:pt>
                <c:pt idx="369">
                  <c:v>0.14760000000000001</c:v>
                </c:pt>
                <c:pt idx="370">
                  <c:v>0.14800000000000021</c:v>
                </c:pt>
                <c:pt idx="371">
                  <c:v>0.1484000000000005</c:v>
                </c:pt>
                <c:pt idx="372">
                  <c:v>0.14880000000000004</c:v>
                </c:pt>
                <c:pt idx="373">
                  <c:v>0.14920000000000044</c:v>
                </c:pt>
                <c:pt idx="374">
                  <c:v>0.14960000000000001</c:v>
                </c:pt>
                <c:pt idx="375">
                  <c:v>0.15000000000000024</c:v>
                </c:pt>
                <c:pt idx="376">
                  <c:v>0.15040000000000053</c:v>
                </c:pt>
                <c:pt idx="377">
                  <c:v>0.15080000000000021</c:v>
                </c:pt>
                <c:pt idx="378">
                  <c:v>0.15120000000000047</c:v>
                </c:pt>
                <c:pt idx="379">
                  <c:v>0.15160000000000001</c:v>
                </c:pt>
                <c:pt idx="380">
                  <c:v>0.15200000000000041</c:v>
                </c:pt>
                <c:pt idx="381">
                  <c:v>0.15240000000000054</c:v>
                </c:pt>
                <c:pt idx="382">
                  <c:v>0.15280000000000021</c:v>
                </c:pt>
                <c:pt idx="383">
                  <c:v>0.15320000000000047</c:v>
                </c:pt>
                <c:pt idx="384">
                  <c:v>0.15360000000000001</c:v>
                </c:pt>
                <c:pt idx="385">
                  <c:v>0.15400000000000041</c:v>
                </c:pt>
                <c:pt idx="386">
                  <c:v>0.15440000000000054</c:v>
                </c:pt>
                <c:pt idx="387">
                  <c:v>0.15480000000000024</c:v>
                </c:pt>
                <c:pt idx="388">
                  <c:v>0.15520000000000053</c:v>
                </c:pt>
                <c:pt idx="389">
                  <c:v>0.15560000000000004</c:v>
                </c:pt>
                <c:pt idx="390">
                  <c:v>0.15600000000000044</c:v>
                </c:pt>
                <c:pt idx="391">
                  <c:v>0.15640000000000062</c:v>
                </c:pt>
                <c:pt idx="392">
                  <c:v>0.15680000000000024</c:v>
                </c:pt>
                <c:pt idx="393">
                  <c:v>0.15720000000000053</c:v>
                </c:pt>
                <c:pt idx="394">
                  <c:v>0.15760000000000021</c:v>
                </c:pt>
                <c:pt idx="395">
                  <c:v>0.15800000000000047</c:v>
                </c:pt>
                <c:pt idx="396">
                  <c:v>0.15840000000000062</c:v>
                </c:pt>
                <c:pt idx="397">
                  <c:v>0.15880000000000041</c:v>
                </c:pt>
                <c:pt idx="398">
                  <c:v>0.15920000000000054</c:v>
                </c:pt>
                <c:pt idx="399">
                  <c:v>0.15960000000000021</c:v>
                </c:pt>
                <c:pt idx="400">
                  <c:v>0.16</c:v>
                </c:pt>
                <c:pt idx="401">
                  <c:v>0.16039999999999999</c:v>
                </c:pt>
                <c:pt idx="402">
                  <c:v>0.1608</c:v>
                </c:pt>
                <c:pt idx="403">
                  <c:v>0.16120000000000001</c:v>
                </c:pt>
                <c:pt idx="404">
                  <c:v>0.16159999999999999</c:v>
                </c:pt>
                <c:pt idx="405">
                  <c:v>0.16200000000000001</c:v>
                </c:pt>
                <c:pt idx="406">
                  <c:v>0.16239999999999999</c:v>
                </c:pt>
                <c:pt idx="407">
                  <c:v>0.1628</c:v>
                </c:pt>
                <c:pt idx="408">
                  <c:v>0.16320000000000001</c:v>
                </c:pt>
                <c:pt idx="409">
                  <c:v>0.1636</c:v>
                </c:pt>
                <c:pt idx="410">
                  <c:v>0.16400000000000001</c:v>
                </c:pt>
                <c:pt idx="411">
                  <c:v>0.16439999999999999</c:v>
                </c:pt>
                <c:pt idx="412">
                  <c:v>0.1648</c:v>
                </c:pt>
                <c:pt idx="413">
                  <c:v>0.16520000000000001</c:v>
                </c:pt>
                <c:pt idx="414">
                  <c:v>0.1656</c:v>
                </c:pt>
                <c:pt idx="415">
                  <c:v>0.16600000000000001</c:v>
                </c:pt>
                <c:pt idx="416">
                  <c:v>0.16639999999999999</c:v>
                </c:pt>
                <c:pt idx="417">
                  <c:v>0.1668</c:v>
                </c:pt>
                <c:pt idx="418">
                  <c:v>0.16719999999999999</c:v>
                </c:pt>
                <c:pt idx="419">
                  <c:v>0.1676</c:v>
                </c:pt>
                <c:pt idx="420">
                  <c:v>0.16800000000000001</c:v>
                </c:pt>
                <c:pt idx="421">
                  <c:v>0.16839999999999999</c:v>
                </c:pt>
                <c:pt idx="422">
                  <c:v>0.16880000000000001</c:v>
                </c:pt>
                <c:pt idx="423">
                  <c:v>0.16919999999999999</c:v>
                </c:pt>
                <c:pt idx="424">
                  <c:v>0.1696</c:v>
                </c:pt>
                <c:pt idx="425">
                  <c:v>0.17</c:v>
                </c:pt>
                <c:pt idx="426">
                  <c:v>0.17040000000000041</c:v>
                </c:pt>
                <c:pt idx="427">
                  <c:v>0.17080000000000001</c:v>
                </c:pt>
                <c:pt idx="428">
                  <c:v>0.17119999999999999</c:v>
                </c:pt>
                <c:pt idx="429">
                  <c:v>0.1716</c:v>
                </c:pt>
                <c:pt idx="430">
                  <c:v>0.17200000000000001</c:v>
                </c:pt>
                <c:pt idx="431">
                  <c:v>0.17240000000000041</c:v>
                </c:pt>
                <c:pt idx="432">
                  <c:v>0.17280000000000001</c:v>
                </c:pt>
                <c:pt idx="433">
                  <c:v>0.17319999999999999</c:v>
                </c:pt>
                <c:pt idx="434">
                  <c:v>0.1736</c:v>
                </c:pt>
                <c:pt idx="435">
                  <c:v>0.17400000000000004</c:v>
                </c:pt>
                <c:pt idx="436">
                  <c:v>0.17440000000000044</c:v>
                </c:pt>
                <c:pt idx="437">
                  <c:v>0.17480000000000001</c:v>
                </c:pt>
                <c:pt idx="438">
                  <c:v>0.17519999999999999</c:v>
                </c:pt>
                <c:pt idx="439">
                  <c:v>0.17560000000000001</c:v>
                </c:pt>
                <c:pt idx="440">
                  <c:v>0.17600000000000021</c:v>
                </c:pt>
                <c:pt idx="441">
                  <c:v>0.17640000000000047</c:v>
                </c:pt>
                <c:pt idx="442">
                  <c:v>0.17680000000000001</c:v>
                </c:pt>
                <c:pt idx="443">
                  <c:v>0.17720000000000041</c:v>
                </c:pt>
                <c:pt idx="444">
                  <c:v>0.17760000000000001</c:v>
                </c:pt>
                <c:pt idx="445">
                  <c:v>0.17800000000000021</c:v>
                </c:pt>
                <c:pt idx="446">
                  <c:v>0.17840000000000047</c:v>
                </c:pt>
                <c:pt idx="447">
                  <c:v>0.17880000000000001</c:v>
                </c:pt>
                <c:pt idx="448">
                  <c:v>0.17920000000000041</c:v>
                </c:pt>
                <c:pt idx="449">
                  <c:v>0.17960000000000001</c:v>
                </c:pt>
                <c:pt idx="450">
                  <c:v>0.18000000000000024</c:v>
                </c:pt>
                <c:pt idx="451">
                  <c:v>0.18040000000000053</c:v>
                </c:pt>
                <c:pt idx="452">
                  <c:v>0.18080000000000004</c:v>
                </c:pt>
                <c:pt idx="453">
                  <c:v>0.18120000000000044</c:v>
                </c:pt>
                <c:pt idx="454">
                  <c:v>0.18160000000000001</c:v>
                </c:pt>
                <c:pt idx="455">
                  <c:v>0.18200000000000024</c:v>
                </c:pt>
                <c:pt idx="456">
                  <c:v>0.18240000000000053</c:v>
                </c:pt>
                <c:pt idx="457">
                  <c:v>0.18280000000000021</c:v>
                </c:pt>
                <c:pt idx="458">
                  <c:v>0.18320000000000047</c:v>
                </c:pt>
                <c:pt idx="459">
                  <c:v>0.18360000000000001</c:v>
                </c:pt>
                <c:pt idx="460">
                  <c:v>0.18400000000000041</c:v>
                </c:pt>
                <c:pt idx="461">
                  <c:v>0.18440000000000054</c:v>
                </c:pt>
                <c:pt idx="462">
                  <c:v>0.18480000000000021</c:v>
                </c:pt>
                <c:pt idx="463">
                  <c:v>0.18520000000000048</c:v>
                </c:pt>
                <c:pt idx="464">
                  <c:v>0.18560000000000001</c:v>
                </c:pt>
                <c:pt idx="465">
                  <c:v>0.18600000000000044</c:v>
                </c:pt>
                <c:pt idx="466">
                  <c:v>0.18640000000000062</c:v>
                </c:pt>
                <c:pt idx="467">
                  <c:v>0.18680000000000024</c:v>
                </c:pt>
                <c:pt idx="468">
                  <c:v>0.18720000000000053</c:v>
                </c:pt>
                <c:pt idx="469">
                  <c:v>0.18760000000000004</c:v>
                </c:pt>
                <c:pt idx="470">
                  <c:v>0.18800000000000044</c:v>
                </c:pt>
                <c:pt idx="471">
                  <c:v>0.18840000000000062</c:v>
                </c:pt>
                <c:pt idx="472">
                  <c:v>0.18880000000000041</c:v>
                </c:pt>
                <c:pt idx="473">
                  <c:v>0.18920000000000053</c:v>
                </c:pt>
                <c:pt idx="474">
                  <c:v>0.18960000000000021</c:v>
                </c:pt>
                <c:pt idx="475">
                  <c:v>0.19</c:v>
                </c:pt>
                <c:pt idx="476">
                  <c:v>0.19040000000000001</c:v>
                </c:pt>
                <c:pt idx="477">
                  <c:v>0.1908</c:v>
                </c:pt>
                <c:pt idx="478">
                  <c:v>0.19120000000000001</c:v>
                </c:pt>
                <c:pt idx="479">
                  <c:v>0.19159999999999999</c:v>
                </c:pt>
                <c:pt idx="480">
                  <c:v>0.192</c:v>
                </c:pt>
                <c:pt idx="481">
                  <c:v>0.19239999999999999</c:v>
                </c:pt>
                <c:pt idx="482">
                  <c:v>0.1928</c:v>
                </c:pt>
                <c:pt idx="483">
                  <c:v>0.19320000000000001</c:v>
                </c:pt>
                <c:pt idx="484">
                  <c:v>0.19359999999999999</c:v>
                </c:pt>
                <c:pt idx="485">
                  <c:v>0.19400000000000001</c:v>
                </c:pt>
                <c:pt idx="486">
                  <c:v>0.19439999999999999</c:v>
                </c:pt>
                <c:pt idx="487">
                  <c:v>0.1948</c:v>
                </c:pt>
                <c:pt idx="488">
                  <c:v>0.19520000000000001</c:v>
                </c:pt>
                <c:pt idx="489">
                  <c:v>0.1956</c:v>
                </c:pt>
                <c:pt idx="490">
                  <c:v>0.19600000000000001</c:v>
                </c:pt>
                <c:pt idx="491">
                  <c:v>0.19639999999999999</c:v>
                </c:pt>
                <c:pt idx="492">
                  <c:v>0.1968</c:v>
                </c:pt>
                <c:pt idx="493">
                  <c:v>0.19719999999999999</c:v>
                </c:pt>
                <c:pt idx="494">
                  <c:v>0.1976</c:v>
                </c:pt>
                <c:pt idx="495">
                  <c:v>0.19800000000000001</c:v>
                </c:pt>
                <c:pt idx="496">
                  <c:v>0.19839999999999999</c:v>
                </c:pt>
                <c:pt idx="497">
                  <c:v>0.1988</c:v>
                </c:pt>
                <c:pt idx="498">
                  <c:v>0.19919999999999999</c:v>
                </c:pt>
                <c:pt idx="499">
                  <c:v>0.1996</c:v>
                </c:pt>
                <c:pt idx="500">
                  <c:v>0.2</c:v>
                </c:pt>
                <c:pt idx="501">
                  <c:v>0.20039999999999999</c:v>
                </c:pt>
                <c:pt idx="502">
                  <c:v>0.20080000000000001</c:v>
                </c:pt>
                <c:pt idx="503">
                  <c:v>0.20119999999999999</c:v>
                </c:pt>
                <c:pt idx="504">
                  <c:v>0.2016</c:v>
                </c:pt>
                <c:pt idx="505">
                  <c:v>0.20200000000000001</c:v>
                </c:pt>
                <c:pt idx="506">
                  <c:v>0.20240000000000041</c:v>
                </c:pt>
                <c:pt idx="507">
                  <c:v>0.20280000000000001</c:v>
                </c:pt>
                <c:pt idx="508">
                  <c:v>0.20319999999999999</c:v>
                </c:pt>
                <c:pt idx="509">
                  <c:v>0.2036</c:v>
                </c:pt>
                <c:pt idx="510">
                  <c:v>0.20400000000000001</c:v>
                </c:pt>
                <c:pt idx="511">
                  <c:v>0.20440000000000041</c:v>
                </c:pt>
                <c:pt idx="512">
                  <c:v>0.20480000000000001</c:v>
                </c:pt>
                <c:pt idx="513">
                  <c:v>0.20519999999999999</c:v>
                </c:pt>
                <c:pt idx="514">
                  <c:v>0.2056</c:v>
                </c:pt>
                <c:pt idx="515">
                  <c:v>0.20600000000000004</c:v>
                </c:pt>
                <c:pt idx="516">
                  <c:v>0.20640000000000044</c:v>
                </c:pt>
                <c:pt idx="517">
                  <c:v>0.20680000000000001</c:v>
                </c:pt>
                <c:pt idx="518">
                  <c:v>0.20720000000000041</c:v>
                </c:pt>
                <c:pt idx="519">
                  <c:v>0.20760000000000001</c:v>
                </c:pt>
                <c:pt idx="520">
                  <c:v>0.20800000000000021</c:v>
                </c:pt>
                <c:pt idx="521">
                  <c:v>0.20840000000000047</c:v>
                </c:pt>
                <c:pt idx="522">
                  <c:v>0.20880000000000001</c:v>
                </c:pt>
                <c:pt idx="523">
                  <c:v>0.20920000000000041</c:v>
                </c:pt>
                <c:pt idx="524">
                  <c:v>0.20960000000000001</c:v>
                </c:pt>
                <c:pt idx="525">
                  <c:v>0.21000000000000021</c:v>
                </c:pt>
                <c:pt idx="526">
                  <c:v>0.21040000000000048</c:v>
                </c:pt>
                <c:pt idx="527">
                  <c:v>0.21080000000000004</c:v>
                </c:pt>
                <c:pt idx="528">
                  <c:v>0.21120000000000044</c:v>
                </c:pt>
                <c:pt idx="529">
                  <c:v>0.21160000000000001</c:v>
                </c:pt>
                <c:pt idx="530">
                  <c:v>0.21200000000000024</c:v>
                </c:pt>
                <c:pt idx="531">
                  <c:v>0.21240000000000053</c:v>
                </c:pt>
                <c:pt idx="532">
                  <c:v>0.21280000000000004</c:v>
                </c:pt>
                <c:pt idx="533">
                  <c:v>0.21320000000000044</c:v>
                </c:pt>
                <c:pt idx="534">
                  <c:v>0.21360000000000001</c:v>
                </c:pt>
                <c:pt idx="535">
                  <c:v>0.21400000000000041</c:v>
                </c:pt>
                <c:pt idx="536">
                  <c:v>0.21440000000000053</c:v>
                </c:pt>
                <c:pt idx="537">
                  <c:v>0.21480000000000021</c:v>
                </c:pt>
                <c:pt idx="538">
                  <c:v>0.21520000000000047</c:v>
                </c:pt>
                <c:pt idx="539">
                  <c:v>0.21560000000000001</c:v>
                </c:pt>
                <c:pt idx="540">
                  <c:v>0.21600000000000041</c:v>
                </c:pt>
                <c:pt idx="541">
                  <c:v>0.21640000000000054</c:v>
                </c:pt>
                <c:pt idx="542">
                  <c:v>0.21680000000000021</c:v>
                </c:pt>
                <c:pt idx="543">
                  <c:v>0.2172000000000005</c:v>
                </c:pt>
                <c:pt idx="544">
                  <c:v>0.21760000000000004</c:v>
                </c:pt>
                <c:pt idx="545">
                  <c:v>0.21800000000000044</c:v>
                </c:pt>
                <c:pt idx="546">
                  <c:v>0.21840000000000062</c:v>
                </c:pt>
                <c:pt idx="547">
                  <c:v>0.21880000000000024</c:v>
                </c:pt>
                <c:pt idx="548">
                  <c:v>0.21920000000000053</c:v>
                </c:pt>
                <c:pt idx="549">
                  <c:v>0.21960000000000021</c:v>
                </c:pt>
                <c:pt idx="550">
                  <c:v>0.22</c:v>
                </c:pt>
                <c:pt idx="551">
                  <c:v>0.22040000000000001</c:v>
                </c:pt>
                <c:pt idx="552">
                  <c:v>0.2208</c:v>
                </c:pt>
                <c:pt idx="553">
                  <c:v>0.22120000000000001</c:v>
                </c:pt>
                <c:pt idx="554">
                  <c:v>0.22159999999999999</c:v>
                </c:pt>
                <c:pt idx="555">
                  <c:v>0.222</c:v>
                </c:pt>
                <c:pt idx="556">
                  <c:v>0.22239999999999999</c:v>
                </c:pt>
                <c:pt idx="557">
                  <c:v>0.2228</c:v>
                </c:pt>
                <c:pt idx="558">
                  <c:v>0.22320000000000001</c:v>
                </c:pt>
                <c:pt idx="559">
                  <c:v>0.22359999999999999</c:v>
                </c:pt>
                <c:pt idx="560">
                  <c:v>0.224</c:v>
                </c:pt>
                <c:pt idx="561">
                  <c:v>0.22439999999999999</c:v>
                </c:pt>
                <c:pt idx="562">
                  <c:v>0.2248</c:v>
                </c:pt>
                <c:pt idx="563">
                  <c:v>0.22520000000000001</c:v>
                </c:pt>
                <c:pt idx="564">
                  <c:v>0.22559999999999999</c:v>
                </c:pt>
                <c:pt idx="565">
                  <c:v>0.22600000000000001</c:v>
                </c:pt>
                <c:pt idx="566">
                  <c:v>0.22639999999999999</c:v>
                </c:pt>
                <c:pt idx="567">
                  <c:v>0.2268</c:v>
                </c:pt>
                <c:pt idx="568">
                  <c:v>0.22720000000000001</c:v>
                </c:pt>
                <c:pt idx="569">
                  <c:v>0.2276</c:v>
                </c:pt>
                <c:pt idx="570">
                  <c:v>0.22800000000000001</c:v>
                </c:pt>
                <c:pt idx="571">
                  <c:v>0.22839999999999999</c:v>
                </c:pt>
                <c:pt idx="572">
                  <c:v>0.2288</c:v>
                </c:pt>
                <c:pt idx="573">
                  <c:v>0.22919999999999999</c:v>
                </c:pt>
                <c:pt idx="574">
                  <c:v>0.2296</c:v>
                </c:pt>
                <c:pt idx="575">
                  <c:v>0.23</c:v>
                </c:pt>
                <c:pt idx="576">
                  <c:v>0.23039999999999999</c:v>
                </c:pt>
                <c:pt idx="577">
                  <c:v>0.23080000000000001</c:v>
                </c:pt>
                <c:pt idx="578">
                  <c:v>0.23119999999999999</c:v>
                </c:pt>
                <c:pt idx="579">
                  <c:v>0.2316</c:v>
                </c:pt>
                <c:pt idx="580">
                  <c:v>0.23200000000000001</c:v>
                </c:pt>
                <c:pt idx="581">
                  <c:v>0.23240000000000041</c:v>
                </c:pt>
                <c:pt idx="582">
                  <c:v>0.23280000000000001</c:v>
                </c:pt>
                <c:pt idx="583">
                  <c:v>0.23319999999999999</c:v>
                </c:pt>
                <c:pt idx="584">
                  <c:v>0.2336</c:v>
                </c:pt>
                <c:pt idx="585">
                  <c:v>0.23400000000000001</c:v>
                </c:pt>
                <c:pt idx="586">
                  <c:v>0.23440000000000041</c:v>
                </c:pt>
                <c:pt idx="587">
                  <c:v>0.23480000000000001</c:v>
                </c:pt>
                <c:pt idx="588">
                  <c:v>0.23519999999999999</c:v>
                </c:pt>
                <c:pt idx="589">
                  <c:v>0.2356</c:v>
                </c:pt>
                <c:pt idx="590">
                  <c:v>0.23600000000000004</c:v>
                </c:pt>
                <c:pt idx="591">
                  <c:v>0.23640000000000044</c:v>
                </c:pt>
                <c:pt idx="592">
                  <c:v>0.23680000000000001</c:v>
                </c:pt>
                <c:pt idx="593">
                  <c:v>0.23719999999999999</c:v>
                </c:pt>
                <c:pt idx="594">
                  <c:v>0.23760000000000001</c:v>
                </c:pt>
                <c:pt idx="595">
                  <c:v>0.23800000000000004</c:v>
                </c:pt>
                <c:pt idx="596">
                  <c:v>0.23840000000000044</c:v>
                </c:pt>
                <c:pt idx="597">
                  <c:v>0.23880000000000001</c:v>
                </c:pt>
                <c:pt idx="598">
                  <c:v>0.23920000000000041</c:v>
                </c:pt>
                <c:pt idx="599">
                  <c:v>0.23960000000000001</c:v>
                </c:pt>
                <c:pt idx="600">
                  <c:v>0.24000000000000021</c:v>
                </c:pt>
                <c:pt idx="601">
                  <c:v>0.24040000000000047</c:v>
                </c:pt>
                <c:pt idx="602">
                  <c:v>0.24080000000000001</c:v>
                </c:pt>
                <c:pt idx="603">
                  <c:v>0.24120000000000041</c:v>
                </c:pt>
                <c:pt idx="604">
                  <c:v>0.24160000000000001</c:v>
                </c:pt>
                <c:pt idx="605">
                  <c:v>0.24200000000000021</c:v>
                </c:pt>
                <c:pt idx="606">
                  <c:v>0.24240000000000053</c:v>
                </c:pt>
                <c:pt idx="607">
                  <c:v>0.24280000000000004</c:v>
                </c:pt>
                <c:pt idx="608">
                  <c:v>0.24320000000000044</c:v>
                </c:pt>
                <c:pt idx="609">
                  <c:v>0.24360000000000001</c:v>
                </c:pt>
                <c:pt idx="610">
                  <c:v>0.24400000000000024</c:v>
                </c:pt>
                <c:pt idx="611">
                  <c:v>0.24440000000000053</c:v>
                </c:pt>
                <c:pt idx="612">
                  <c:v>0.24480000000000021</c:v>
                </c:pt>
                <c:pt idx="613">
                  <c:v>0.24520000000000047</c:v>
                </c:pt>
                <c:pt idx="614">
                  <c:v>0.24560000000000001</c:v>
                </c:pt>
                <c:pt idx="615">
                  <c:v>0.24600000000000041</c:v>
                </c:pt>
                <c:pt idx="616">
                  <c:v>0.24640000000000054</c:v>
                </c:pt>
                <c:pt idx="617">
                  <c:v>0.24680000000000021</c:v>
                </c:pt>
                <c:pt idx="618">
                  <c:v>0.24720000000000047</c:v>
                </c:pt>
                <c:pt idx="619">
                  <c:v>0.24760000000000001</c:v>
                </c:pt>
                <c:pt idx="620">
                  <c:v>0.24800000000000041</c:v>
                </c:pt>
                <c:pt idx="621">
                  <c:v>0.24840000000000056</c:v>
                </c:pt>
                <c:pt idx="622">
                  <c:v>0.24880000000000024</c:v>
                </c:pt>
                <c:pt idx="623">
                  <c:v>0.24920000000000053</c:v>
                </c:pt>
                <c:pt idx="624">
                  <c:v>0.24960000000000004</c:v>
                </c:pt>
                <c:pt idx="625">
                  <c:v>0.25</c:v>
                </c:pt>
                <c:pt idx="626">
                  <c:v>0.25040000000000001</c:v>
                </c:pt>
                <c:pt idx="627">
                  <c:v>0.25080000000000002</c:v>
                </c:pt>
                <c:pt idx="628">
                  <c:v>0.25119999999999998</c:v>
                </c:pt>
                <c:pt idx="629">
                  <c:v>0.25160000000000005</c:v>
                </c:pt>
                <c:pt idx="630">
                  <c:v>0.252</c:v>
                </c:pt>
                <c:pt idx="631">
                  <c:v>0.25240000000000001</c:v>
                </c:pt>
                <c:pt idx="632">
                  <c:v>0.25280000000000002</c:v>
                </c:pt>
                <c:pt idx="633">
                  <c:v>0.25319999999999998</c:v>
                </c:pt>
                <c:pt idx="634">
                  <c:v>0.25360000000000005</c:v>
                </c:pt>
                <c:pt idx="635">
                  <c:v>0.254</c:v>
                </c:pt>
                <c:pt idx="636">
                  <c:v>0.25440000000000002</c:v>
                </c:pt>
                <c:pt idx="637">
                  <c:v>0.25480000000000008</c:v>
                </c:pt>
                <c:pt idx="638">
                  <c:v>0.25519999999999998</c:v>
                </c:pt>
                <c:pt idx="639">
                  <c:v>0.25560000000000005</c:v>
                </c:pt>
                <c:pt idx="640">
                  <c:v>0.25600000000000001</c:v>
                </c:pt>
                <c:pt idx="641">
                  <c:v>0.25640000000000002</c:v>
                </c:pt>
                <c:pt idx="642">
                  <c:v>0.25679999999999997</c:v>
                </c:pt>
                <c:pt idx="643">
                  <c:v>0.25719999999999998</c:v>
                </c:pt>
                <c:pt idx="644">
                  <c:v>0.2576</c:v>
                </c:pt>
                <c:pt idx="645">
                  <c:v>0.25800000000000001</c:v>
                </c:pt>
                <c:pt idx="646">
                  <c:v>0.25840000000000002</c:v>
                </c:pt>
                <c:pt idx="647">
                  <c:v>0.25879999999999997</c:v>
                </c:pt>
                <c:pt idx="648">
                  <c:v>0.25920000000000004</c:v>
                </c:pt>
                <c:pt idx="649">
                  <c:v>0.2596</c:v>
                </c:pt>
                <c:pt idx="650">
                  <c:v>0.26</c:v>
                </c:pt>
                <c:pt idx="651">
                  <c:v>0.26040000000000002</c:v>
                </c:pt>
                <c:pt idx="652">
                  <c:v>0.26079999999999998</c:v>
                </c:pt>
                <c:pt idx="653">
                  <c:v>0.26120000000000004</c:v>
                </c:pt>
                <c:pt idx="654">
                  <c:v>0.2616</c:v>
                </c:pt>
                <c:pt idx="655">
                  <c:v>0.26200000000000001</c:v>
                </c:pt>
                <c:pt idx="656">
                  <c:v>0.26240000000000002</c:v>
                </c:pt>
                <c:pt idx="657">
                  <c:v>0.26279999999999998</c:v>
                </c:pt>
                <c:pt idx="658">
                  <c:v>0.26320000000000005</c:v>
                </c:pt>
                <c:pt idx="659">
                  <c:v>0.2636</c:v>
                </c:pt>
                <c:pt idx="660">
                  <c:v>0.26400000000000001</c:v>
                </c:pt>
                <c:pt idx="661">
                  <c:v>0.26440000000000002</c:v>
                </c:pt>
                <c:pt idx="662">
                  <c:v>0.26479999999999998</c:v>
                </c:pt>
                <c:pt idx="663">
                  <c:v>0.26520000000000005</c:v>
                </c:pt>
                <c:pt idx="664">
                  <c:v>0.2656</c:v>
                </c:pt>
                <c:pt idx="665">
                  <c:v>0.26600000000000001</c:v>
                </c:pt>
                <c:pt idx="666">
                  <c:v>0.26640000000000008</c:v>
                </c:pt>
                <c:pt idx="667">
                  <c:v>0.26679999999999998</c:v>
                </c:pt>
                <c:pt idx="668">
                  <c:v>0.26720000000000005</c:v>
                </c:pt>
                <c:pt idx="669">
                  <c:v>0.2676</c:v>
                </c:pt>
                <c:pt idx="670">
                  <c:v>0.26800000000000002</c:v>
                </c:pt>
                <c:pt idx="671">
                  <c:v>0.26840000000000008</c:v>
                </c:pt>
                <c:pt idx="672">
                  <c:v>0.26879999999999998</c:v>
                </c:pt>
                <c:pt idx="673">
                  <c:v>0.26920000000000005</c:v>
                </c:pt>
                <c:pt idx="674">
                  <c:v>0.26960000000000001</c:v>
                </c:pt>
                <c:pt idx="675">
                  <c:v>0.27</c:v>
                </c:pt>
                <c:pt idx="676">
                  <c:v>0.27040000000000008</c:v>
                </c:pt>
                <c:pt idx="677">
                  <c:v>0.27080000000000032</c:v>
                </c:pt>
                <c:pt idx="678">
                  <c:v>0.2712</c:v>
                </c:pt>
                <c:pt idx="679">
                  <c:v>0.27160000000000001</c:v>
                </c:pt>
                <c:pt idx="680">
                  <c:v>0.27200000000000002</c:v>
                </c:pt>
                <c:pt idx="681">
                  <c:v>0.27240000000000031</c:v>
                </c:pt>
                <c:pt idx="682">
                  <c:v>0.27280000000000032</c:v>
                </c:pt>
                <c:pt idx="683">
                  <c:v>0.2732</c:v>
                </c:pt>
                <c:pt idx="684">
                  <c:v>0.27360000000000001</c:v>
                </c:pt>
                <c:pt idx="685">
                  <c:v>0.27400000000000002</c:v>
                </c:pt>
                <c:pt idx="686">
                  <c:v>0.27440000000000031</c:v>
                </c:pt>
                <c:pt idx="687">
                  <c:v>0.27480000000000032</c:v>
                </c:pt>
                <c:pt idx="688">
                  <c:v>0.2752</c:v>
                </c:pt>
                <c:pt idx="689">
                  <c:v>0.27560000000000001</c:v>
                </c:pt>
                <c:pt idx="690">
                  <c:v>0.27600000000000002</c:v>
                </c:pt>
                <c:pt idx="691">
                  <c:v>0.27640000000000031</c:v>
                </c:pt>
                <c:pt idx="692">
                  <c:v>0.27680000000000032</c:v>
                </c:pt>
                <c:pt idx="693">
                  <c:v>0.2772</c:v>
                </c:pt>
                <c:pt idx="694">
                  <c:v>0.27760000000000001</c:v>
                </c:pt>
                <c:pt idx="695">
                  <c:v>0.27800000000000002</c:v>
                </c:pt>
                <c:pt idx="696">
                  <c:v>0.27840000000000031</c:v>
                </c:pt>
                <c:pt idx="697">
                  <c:v>0.27880000000000038</c:v>
                </c:pt>
                <c:pt idx="698">
                  <c:v>0.2792</c:v>
                </c:pt>
                <c:pt idx="699">
                  <c:v>0.27960000000000002</c:v>
                </c:pt>
                <c:pt idx="700">
                  <c:v>0.28000000000000008</c:v>
                </c:pt>
                <c:pt idx="701">
                  <c:v>0.28040000000000032</c:v>
                </c:pt>
                <c:pt idx="702">
                  <c:v>0.28080000000000038</c:v>
                </c:pt>
                <c:pt idx="703">
                  <c:v>0.28120000000000001</c:v>
                </c:pt>
                <c:pt idx="704">
                  <c:v>0.28160000000000002</c:v>
                </c:pt>
                <c:pt idx="705">
                  <c:v>0.28200000000000008</c:v>
                </c:pt>
                <c:pt idx="706">
                  <c:v>0.28240000000000032</c:v>
                </c:pt>
                <c:pt idx="707">
                  <c:v>0.28280000000000038</c:v>
                </c:pt>
                <c:pt idx="708">
                  <c:v>0.28320000000000001</c:v>
                </c:pt>
                <c:pt idx="709">
                  <c:v>0.28360000000000002</c:v>
                </c:pt>
                <c:pt idx="710">
                  <c:v>0.28400000000000031</c:v>
                </c:pt>
                <c:pt idx="711">
                  <c:v>0.28440000000000032</c:v>
                </c:pt>
                <c:pt idx="712">
                  <c:v>0.28480000000000089</c:v>
                </c:pt>
                <c:pt idx="713">
                  <c:v>0.28520000000000001</c:v>
                </c:pt>
                <c:pt idx="714">
                  <c:v>0.28560000000000002</c:v>
                </c:pt>
                <c:pt idx="715">
                  <c:v>0.28600000000000031</c:v>
                </c:pt>
                <c:pt idx="716">
                  <c:v>0.28640000000000032</c:v>
                </c:pt>
                <c:pt idx="717">
                  <c:v>0.28680000000000089</c:v>
                </c:pt>
                <c:pt idx="718">
                  <c:v>0.28720000000000001</c:v>
                </c:pt>
                <c:pt idx="719">
                  <c:v>0.28760000000000002</c:v>
                </c:pt>
                <c:pt idx="720">
                  <c:v>0.28800000000000031</c:v>
                </c:pt>
                <c:pt idx="721">
                  <c:v>0.28840000000000032</c:v>
                </c:pt>
                <c:pt idx="722">
                  <c:v>0.28880000000000089</c:v>
                </c:pt>
                <c:pt idx="723">
                  <c:v>0.28920000000000001</c:v>
                </c:pt>
                <c:pt idx="724">
                  <c:v>0.28960000000000002</c:v>
                </c:pt>
                <c:pt idx="725">
                  <c:v>0.29000000000000031</c:v>
                </c:pt>
                <c:pt idx="726">
                  <c:v>0.29040000000000032</c:v>
                </c:pt>
                <c:pt idx="727">
                  <c:v>0.29080000000000089</c:v>
                </c:pt>
                <c:pt idx="728">
                  <c:v>0.29120000000000001</c:v>
                </c:pt>
                <c:pt idx="729">
                  <c:v>0.29160000000000008</c:v>
                </c:pt>
                <c:pt idx="730">
                  <c:v>0.29200000000000031</c:v>
                </c:pt>
                <c:pt idx="731">
                  <c:v>0.29240000000000038</c:v>
                </c:pt>
                <c:pt idx="732">
                  <c:v>0.292800000000001</c:v>
                </c:pt>
                <c:pt idx="733">
                  <c:v>0.29320000000000002</c:v>
                </c:pt>
                <c:pt idx="734">
                  <c:v>0.29360000000000008</c:v>
                </c:pt>
                <c:pt idx="735">
                  <c:v>0.29400000000000032</c:v>
                </c:pt>
                <c:pt idx="736">
                  <c:v>0.29440000000000038</c:v>
                </c:pt>
                <c:pt idx="737">
                  <c:v>0.29480000000000101</c:v>
                </c:pt>
                <c:pt idx="738">
                  <c:v>0.29520000000000002</c:v>
                </c:pt>
                <c:pt idx="739">
                  <c:v>0.29560000000000008</c:v>
                </c:pt>
                <c:pt idx="740">
                  <c:v>0.29600000000000032</c:v>
                </c:pt>
                <c:pt idx="741">
                  <c:v>0.29640000000000088</c:v>
                </c:pt>
                <c:pt idx="742">
                  <c:v>0.29680000000000101</c:v>
                </c:pt>
                <c:pt idx="743">
                  <c:v>0.29720000000000002</c:v>
                </c:pt>
                <c:pt idx="744">
                  <c:v>0.29760000000000031</c:v>
                </c:pt>
                <c:pt idx="745">
                  <c:v>0.29800000000000032</c:v>
                </c:pt>
                <c:pt idx="746">
                  <c:v>0.29840000000000089</c:v>
                </c:pt>
                <c:pt idx="747">
                  <c:v>0.29880000000000101</c:v>
                </c:pt>
                <c:pt idx="748">
                  <c:v>0.29920000000000002</c:v>
                </c:pt>
                <c:pt idx="749">
                  <c:v>0.29960000000000031</c:v>
                </c:pt>
                <c:pt idx="750">
                  <c:v>0.30000000000000032</c:v>
                </c:pt>
                <c:pt idx="751">
                  <c:v>0.30040000000000089</c:v>
                </c:pt>
                <c:pt idx="752">
                  <c:v>0.30080000000000101</c:v>
                </c:pt>
                <c:pt idx="753">
                  <c:v>0.30120000000000002</c:v>
                </c:pt>
                <c:pt idx="754">
                  <c:v>0.30160000000000031</c:v>
                </c:pt>
                <c:pt idx="755">
                  <c:v>0.30200000000000032</c:v>
                </c:pt>
                <c:pt idx="756">
                  <c:v>0.30240000000000089</c:v>
                </c:pt>
                <c:pt idx="757">
                  <c:v>0.30280000000000101</c:v>
                </c:pt>
                <c:pt idx="758">
                  <c:v>0.30320000000000008</c:v>
                </c:pt>
                <c:pt idx="759">
                  <c:v>0.30360000000000031</c:v>
                </c:pt>
                <c:pt idx="760">
                  <c:v>0.30400000000000038</c:v>
                </c:pt>
                <c:pt idx="761">
                  <c:v>0.304400000000001</c:v>
                </c:pt>
                <c:pt idx="762">
                  <c:v>0.30480000000000113</c:v>
                </c:pt>
                <c:pt idx="763">
                  <c:v>0.30520000000000008</c:v>
                </c:pt>
                <c:pt idx="764">
                  <c:v>0.30560000000000032</c:v>
                </c:pt>
                <c:pt idx="765">
                  <c:v>0.30600000000000038</c:v>
                </c:pt>
                <c:pt idx="766">
                  <c:v>0.306400000000001</c:v>
                </c:pt>
                <c:pt idx="767">
                  <c:v>0.30680000000000113</c:v>
                </c:pt>
                <c:pt idx="768">
                  <c:v>0.30720000000000008</c:v>
                </c:pt>
                <c:pt idx="769">
                  <c:v>0.30760000000000032</c:v>
                </c:pt>
                <c:pt idx="770">
                  <c:v>0.30800000000000038</c:v>
                </c:pt>
                <c:pt idx="771">
                  <c:v>0.30840000000000101</c:v>
                </c:pt>
                <c:pt idx="772">
                  <c:v>0.30880000000000113</c:v>
                </c:pt>
                <c:pt idx="773">
                  <c:v>0.30920000000000031</c:v>
                </c:pt>
                <c:pt idx="774">
                  <c:v>0.30960000000000032</c:v>
                </c:pt>
                <c:pt idx="775">
                  <c:v>0.31000000000000089</c:v>
                </c:pt>
                <c:pt idx="776">
                  <c:v>0.31040000000000101</c:v>
                </c:pt>
                <c:pt idx="777">
                  <c:v>0.31080000000000113</c:v>
                </c:pt>
                <c:pt idx="778">
                  <c:v>0.31120000000000031</c:v>
                </c:pt>
                <c:pt idx="779">
                  <c:v>0.31160000000000032</c:v>
                </c:pt>
                <c:pt idx="780">
                  <c:v>0.31200000000000089</c:v>
                </c:pt>
                <c:pt idx="781">
                  <c:v>0.31240000000000101</c:v>
                </c:pt>
                <c:pt idx="782">
                  <c:v>0.31280000000000113</c:v>
                </c:pt>
                <c:pt idx="783">
                  <c:v>0.31320000000000031</c:v>
                </c:pt>
                <c:pt idx="784">
                  <c:v>0.31360000000000032</c:v>
                </c:pt>
                <c:pt idx="785">
                  <c:v>0.31400000000000089</c:v>
                </c:pt>
                <c:pt idx="786">
                  <c:v>0.31440000000000101</c:v>
                </c:pt>
                <c:pt idx="787">
                  <c:v>0.31480000000000113</c:v>
                </c:pt>
                <c:pt idx="788">
                  <c:v>0.31520000000000031</c:v>
                </c:pt>
                <c:pt idx="789">
                  <c:v>0.31560000000000032</c:v>
                </c:pt>
                <c:pt idx="790">
                  <c:v>0.31600000000000095</c:v>
                </c:pt>
                <c:pt idx="791">
                  <c:v>0.31640000000000112</c:v>
                </c:pt>
                <c:pt idx="792">
                  <c:v>0.31680000000000141</c:v>
                </c:pt>
                <c:pt idx="793">
                  <c:v>0.31720000000000032</c:v>
                </c:pt>
                <c:pt idx="794">
                  <c:v>0.31760000000000038</c:v>
                </c:pt>
                <c:pt idx="795">
                  <c:v>0.318000000000001</c:v>
                </c:pt>
                <c:pt idx="796">
                  <c:v>0.31840000000000113</c:v>
                </c:pt>
                <c:pt idx="797">
                  <c:v>0.31880000000000136</c:v>
                </c:pt>
                <c:pt idx="798">
                  <c:v>0.31920000000000032</c:v>
                </c:pt>
                <c:pt idx="799">
                  <c:v>0.31960000000000038</c:v>
                </c:pt>
                <c:pt idx="800">
                  <c:v>0.32000000000000101</c:v>
                </c:pt>
                <c:pt idx="801">
                  <c:v>0.32040000000000113</c:v>
                </c:pt>
                <c:pt idx="802">
                  <c:v>0.32080000000000136</c:v>
                </c:pt>
                <c:pt idx="803">
                  <c:v>0.32120000000000032</c:v>
                </c:pt>
                <c:pt idx="804">
                  <c:v>0.32160000000000089</c:v>
                </c:pt>
                <c:pt idx="805">
                  <c:v>0.32200000000000101</c:v>
                </c:pt>
                <c:pt idx="806">
                  <c:v>0.32240000000000113</c:v>
                </c:pt>
                <c:pt idx="807">
                  <c:v>0.32280000000000136</c:v>
                </c:pt>
                <c:pt idx="808">
                  <c:v>0.32320000000000032</c:v>
                </c:pt>
                <c:pt idx="809">
                  <c:v>0.32360000000000089</c:v>
                </c:pt>
                <c:pt idx="810">
                  <c:v>0.32400000000000101</c:v>
                </c:pt>
                <c:pt idx="811">
                  <c:v>0.32440000000000113</c:v>
                </c:pt>
                <c:pt idx="812">
                  <c:v>0.32480000000000137</c:v>
                </c:pt>
                <c:pt idx="813">
                  <c:v>0.32520000000000032</c:v>
                </c:pt>
                <c:pt idx="814">
                  <c:v>0.32560000000000089</c:v>
                </c:pt>
                <c:pt idx="815">
                  <c:v>0.32600000000000101</c:v>
                </c:pt>
                <c:pt idx="816">
                  <c:v>0.32640000000000113</c:v>
                </c:pt>
                <c:pt idx="817">
                  <c:v>0.32680000000000137</c:v>
                </c:pt>
                <c:pt idx="818">
                  <c:v>0.32720000000000032</c:v>
                </c:pt>
                <c:pt idx="819">
                  <c:v>0.32760000000000089</c:v>
                </c:pt>
                <c:pt idx="820">
                  <c:v>0.32800000000000101</c:v>
                </c:pt>
                <c:pt idx="821">
                  <c:v>0.32840000000000125</c:v>
                </c:pt>
                <c:pt idx="822">
                  <c:v>0.32880000000000142</c:v>
                </c:pt>
                <c:pt idx="823">
                  <c:v>0.32920000000000038</c:v>
                </c:pt>
                <c:pt idx="824">
                  <c:v>0.329600000000001</c:v>
                </c:pt>
                <c:pt idx="825">
                  <c:v>0.33000000000000113</c:v>
                </c:pt>
                <c:pt idx="826">
                  <c:v>0.33040000000000141</c:v>
                </c:pt>
                <c:pt idx="827">
                  <c:v>0.33080000000000154</c:v>
                </c:pt>
                <c:pt idx="828">
                  <c:v>0.33120000000000038</c:v>
                </c:pt>
                <c:pt idx="829">
                  <c:v>0.33160000000000101</c:v>
                </c:pt>
                <c:pt idx="830">
                  <c:v>0.33200000000000113</c:v>
                </c:pt>
                <c:pt idx="831">
                  <c:v>0.33240000000000136</c:v>
                </c:pt>
                <c:pt idx="832">
                  <c:v>0.33280000000000154</c:v>
                </c:pt>
                <c:pt idx="833">
                  <c:v>0.33320000000000038</c:v>
                </c:pt>
                <c:pt idx="834">
                  <c:v>0.33360000000000101</c:v>
                </c:pt>
                <c:pt idx="835">
                  <c:v>0.33400000000000113</c:v>
                </c:pt>
                <c:pt idx="836">
                  <c:v>0.33440000000000136</c:v>
                </c:pt>
                <c:pt idx="837">
                  <c:v>0.33480000000000154</c:v>
                </c:pt>
                <c:pt idx="838">
                  <c:v>0.33520000000000089</c:v>
                </c:pt>
                <c:pt idx="839">
                  <c:v>0.33560000000000101</c:v>
                </c:pt>
                <c:pt idx="840">
                  <c:v>0.33600000000000113</c:v>
                </c:pt>
                <c:pt idx="841">
                  <c:v>0.33640000000000136</c:v>
                </c:pt>
                <c:pt idx="842">
                  <c:v>0.33680000000000154</c:v>
                </c:pt>
                <c:pt idx="843">
                  <c:v>0.33720000000000089</c:v>
                </c:pt>
                <c:pt idx="844">
                  <c:v>0.33760000000000101</c:v>
                </c:pt>
                <c:pt idx="845">
                  <c:v>0.33800000000000113</c:v>
                </c:pt>
                <c:pt idx="846">
                  <c:v>0.33840000000000137</c:v>
                </c:pt>
                <c:pt idx="847">
                  <c:v>0.33880000000000154</c:v>
                </c:pt>
                <c:pt idx="848">
                  <c:v>0.33920000000000089</c:v>
                </c:pt>
                <c:pt idx="849">
                  <c:v>0.33960000000000101</c:v>
                </c:pt>
                <c:pt idx="850">
                  <c:v>0.34</c:v>
                </c:pt>
                <c:pt idx="851">
                  <c:v>0.34040000000000031</c:v>
                </c:pt>
                <c:pt idx="852">
                  <c:v>0.34080000000000032</c:v>
                </c:pt>
                <c:pt idx="853">
                  <c:v>0.3412</c:v>
                </c:pt>
                <c:pt idx="854">
                  <c:v>0.34160000000000001</c:v>
                </c:pt>
                <c:pt idx="855">
                  <c:v>0.34200000000000008</c:v>
                </c:pt>
                <c:pt idx="856">
                  <c:v>0.34240000000000032</c:v>
                </c:pt>
                <c:pt idx="857">
                  <c:v>0.34280000000000038</c:v>
                </c:pt>
                <c:pt idx="858">
                  <c:v>0.34320000000000001</c:v>
                </c:pt>
                <c:pt idx="859">
                  <c:v>0.34360000000000002</c:v>
                </c:pt>
                <c:pt idx="860">
                  <c:v>0.34400000000000008</c:v>
                </c:pt>
                <c:pt idx="861">
                  <c:v>0.34440000000000032</c:v>
                </c:pt>
                <c:pt idx="862">
                  <c:v>0.34480000000000038</c:v>
                </c:pt>
                <c:pt idx="863">
                  <c:v>0.34520000000000001</c:v>
                </c:pt>
                <c:pt idx="864">
                  <c:v>0.34560000000000002</c:v>
                </c:pt>
                <c:pt idx="865">
                  <c:v>0.34600000000000031</c:v>
                </c:pt>
                <c:pt idx="866">
                  <c:v>0.34640000000000032</c:v>
                </c:pt>
                <c:pt idx="867">
                  <c:v>0.34680000000000089</c:v>
                </c:pt>
                <c:pt idx="868">
                  <c:v>0.34720000000000001</c:v>
                </c:pt>
                <c:pt idx="869">
                  <c:v>0.34760000000000002</c:v>
                </c:pt>
                <c:pt idx="870">
                  <c:v>0.34800000000000031</c:v>
                </c:pt>
                <c:pt idx="871">
                  <c:v>0.34840000000000032</c:v>
                </c:pt>
                <c:pt idx="872">
                  <c:v>0.34880000000000089</c:v>
                </c:pt>
                <c:pt idx="873">
                  <c:v>0.34920000000000001</c:v>
                </c:pt>
                <c:pt idx="874">
                  <c:v>0.34960000000000002</c:v>
                </c:pt>
                <c:pt idx="875">
                  <c:v>0.35000000000000031</c:v>
                </c:pt>
                <c:pt idx="876">
                  <c:v>0.35040000000000032</c:v>
                </c:pt>
                <c:pt idx="877">
                  <c:v>0.35080000000000089</c:v>
                </c:pt>
                <c:pt idx="878">
                  <c:v>0.35120000000000001</c:v>
                </c:pt>
                <c:pt idx="879">
                  <c:v>0.35160000000000002</c:v>
                </c:pt>
                <c:pt idx="880">
                  <c:v>0.35200000000000031</c:v>
                </c:pt>
                <c:pt idx="881">
                  <c:v>0.35240000000000032</c:v>
                </c:pt>
                <c:pt idx="882">
                  <c:v>0.35280000000000089</c:v>
                </c:pt>
                <c:pt idx="883">
                  <c:v>0.35320000000000001</c:v>
                </c:pt>
                <c:pt idx="884">
                  <c:v>0.35360000000000008</c:v>
                </c:pt>
                <c:pt idx="885">
                  <c:v>0.35400000000000031</c:v>
                </c:pt>
                <c:pt idx="886">
                  <c:v>0.35440000000000038</c:v>
                </c:pt>
                <c:pt idx="887">
                  <c:v>0.354800000000001</c:v>
                </c:pt>
                <c:pt idx="888">
                  <c:v>0.35520000000000002</c:v>
                </c:pt>
                <c:pt idx="889">
                  <c:v>0.35560000000000008</c:v>
                </c:pt>
                <c:pt idx="890">
                  <c:v>0.35600000000000032</c:v>
                </c:pt>
                <c:pt idx="891">
                  <c:v>0.35640000000000038</c:v>
                </c:pt>
                <c:pt idx="892">
                  <c:v>0.35680000000000101</c:v>
                </c:pt>
                <c:pt idx="893">
                  <c:v>0.35720000000000002</c:v>
                </c:pt>
                <c:pt idx="894">
                  <c:v>0.35760000000000008</c:v>
                </c:pt>
                <c:pt idx="895">
                  <c:v>0.35800000000000032</c:v>
                </c:pt>
                <c:pt idx="896">
                  <c:v>0.35840000000000038</c:v>
                </c:pt>
                <c:pt idx="897">
                  <c:v>0.35880000000000101</c:v>
                </c:pt>
                <c:pt idx="898">
                  <c:v>0.35920000000000002</c:v>
                </c:pt>
                <c:pt idx="899">
                  <c:v>0.35960000000000031</c:v>
                </c:pt>
                <c:pt idx="900">
                  <c:v>0.36000000000000032</c:v>
                </c:pt>
                <c:pt idx="901">
                  <c:v>0.36040000000000089</c:v>
                </c:pt>
                <c:pt idx="902">
                  <c:v>0.36080000000000101</c:v>
                </c:pt>
                <c:pt idx="903">
                  <c:v>0.36120000000000002</c:v>
                </c:pt>
                <c:pt idx="904">
                  <c:v>0.36160000000000031</c:v>
                </c:pt>
                <c:pt idx="905">
                  <c:v>0.36200000000000032</c:v>
                </c:pt>
                <c:pt idx="906">
                  <c:v>0.36240000000000089</c:v>
                </c:pt>
                <c:pt idx="907">
                  <c:v>0.36280000000000101</c:v>
                </c:pt>
                <c:pt idx="908">
                  <c:v>0.36320000000000002</c:v>
                </c:pt>
                <c:pt idx="909">
                  <c:v>0.36360000000000031</c:v>
                </c:pt>
                <c:pt idx="910">
                  <c:v>0.36400000000000032</c:v>
                </c:pt>
                <c:pt idx="911">
                  <c:v>0.36440000000000089</c:v>
                </c:pt>
                <c:pt idx="912">
                  <c:v>0.36480000000000101</c:v>
                </c:pt>
                <c:pt idx="913">
                  <c:v>0.36520000000000002</c:v>
                </c:pt>
                <c:pt idx="914">
                  <c:v>0.36560000000000031</c:v>
                </c:pt>
                <c:pt idx="915">
                  <c:v>0.36600000000000038</c:v>
                </c:pt>
                <c:pt idx="916">
                  <c:v>0.366400000000001</c:v>
                </c:pt>
                <c:pt idx="917">
                  <c:v>0.36680000000000113</c:v>
                </c:pt>
                <c:pt idx="918">
                  <c:v>0.36720000000000008</c:v>
                </c:pt>
                <c:pt idx="919">
                  <c:v>0.36760000000000032</c:v>
                </c:pt>
                <c:pt idx="920">
                  <c:v>0.36800000000000038</c:v>
                </c:pt>
                <c:pt idx="921">
                  <c:v>0.368400000000001</c:v>
                </c:pt>
                <c:pt idx="922">
                  <c:v>0.36880000000000113</c:v>
                </c:pt>
                <c:pt idx="923">
                  <c:v>0.36920000000000008</c:v>
                </c:pt>
                <c:pt idx="924">
                  <c:v>0.36960000000000032</c:v>
                </c:pt>
                <c:pt idx="925">
                  <c:v>0.37000000000000038</c:v>
                </c:pt>
                <c:pt idx="926">
                  <c:v>0.37040000000000101</c:v>
                </c:pt>
                <c:pt idx="927">
                  <c:v>0.37080000000000113</c:v>
                </c:pt>
                <c:pt idx="928">
                  <c:v>0.37120000000000031</c:v>
                </c:pt>
                <c:pt idx="929">
                  <c:v>0.37160000000000032</c:v>
                </c:pt>
                <c:pt idx="930">
                  <c:v>0.37200000000000089</c:v>
                </c:pt>
                <c:pt idx="931">
                  <c:v>0.37240000000000101</c:v>
                </c:pt>
                <c:pt idx="932">
                  <c:v>0.37280000000000113</c:v>
                </c:pt>
                <c:pt idx="933">
                  <c:v>0.37320000000000031</c:v>
                </c:pt>
                <c:pt idx="934">
                  <c:v>0.37360000000000032</c:v>
                </c:pt>
                <c:pt idx="935">
                  <c:v>0.37400000000000089</c:v>
                </c:pt>
                <c:pt idx="936">
                  <c:v>0.37440000000000101</c:v>
                </c:pt>
                <c:pt idx="937">
                  <c:v>0.37480000000000113</c:v>
                </c:pt>
                <c:pt idx="938">
                  <c:v>0.37520000000000031</c:v>
                </c:pt>
                <c:pt idx="939">
                  <c:v>0.37560000000000032</c:v>
                </c:pt>
                <c:pt idx="940">
                  <c:v>0.37600000000000089</c:v>
                </c:pt>
                <c:pt idx="941">
                  <c:v>0.37640000000000101</c:v>
                </c:pt>
                <c:pt idx="942">
                  <c:v>0.37680000000000113</c:v>
                </c:pt>
                <c:pt idx="943">
                  <c:v>0.37720000000000031</c:v>
                </c:pt>
                <c:pt idx="944">
                  <c:v>0.37760000000000032</c:v>
                </c:pt>
                <c:pt idx="945">
                  <c:v>0.37800000000000089</c:v>
                </c:pt>
                <c:pt idx="946">
                  <c:v>0.37840000000000107</c:v>
                </c:pt>
                <c:pt idx="947">
                  <c:v>0.37880000000000136</c:v>
                </c:pt>
                <c:pt idx="948">
                  <c:v>0.37920000000000031</c:v>
                </c:pt>
                <c:pt idx="949">
                  <c:v>0.37960000000000038</c:v>
                </c:pt>
                <c:pt idx="950">
                  <c:v>0.380000000000001</c:v>
                </c:pt>
                <c:pt idx="951">
                  <c:v>0.38040000000000113</c:v>
                </c:pt>
                <c:pt idx="952">
                  <c:v>0.38080000000000142</c:v>
                </c:pt>
                <c:pt idx="953">
                  <c:v>0.38120000000000032</c:v>
                </c:pt>
                <c:pt idx="954">
                  <c:v>0.38160000000000038</c:v>
                </c:pt>
                <c:pt idx="955">
                  <c:v>0.38200000000000101</c:v>
                </c:pt>
                <c:pt idx="956">
                  <c:v>0.38240000000000113</c:v>
                </c:pt>
                <c:pt idx="957">
                  <c:v>0.38280000000000136</c:v>
                </c:pt>
                <c:pt idx="958">
                  <c:v>0.38320000000000032</c:v>
                </c:pt>
                <c:pt idx="959">
                  <c:v>0.38360000000000088</c:v>
                </c:pt>
                <c:pt idx="960">
                  <c:v>0.38400000000000101</c:v>
                </c:pt>
                <c:pt idx="961">
                  <c:v>0.38440000000000113</c:v>
                </c:pt>
                <c:pt idx="962">
                  <c:v>0.38480000000000136</c:v>
                </c:pt>
                <c:pt idx="963">
                  <c:v>0.38520000000000032</c:v>
                </c:pt>
                <c:pt idx="964">
                  <c:v>0.38560000000000089</c:v>
                </c:pt>
                <c:pt idx="965">
                  <c:v>0.38600000000000101</c:v>
                </c:pt>
                <c:pt idx="966">
                  <c:v>0.38640000000000113</c:v>
                </c:pt>
                <c:pt idx="967">
                  <c:v>0.38680000000000136</c:v>
                </c:pt>
                <c:pt idx="968">
                  <c:v>0.38720000000000032</c:v>
                </c:pt>
                <c:pt idx="969">
                  <c:v>0.38760000000000089</c:v>
                </c:pt>
                <c:pt idx="970">
                  <c:v>0.38800000000000101</c:v>
                </c:pt>
                <c:pt idx="971">
                  <c:v>0.38840000000000113</c:v>
                </c:pt>
                <c:pt idx="972">
                  <c:v>0.38880000000000137</c:v>
                </c:pt>
                <c:pt idx="973">
                  <c:v>0.38920000000000032</c:v>
                </c:pt>
                <c:pt idx="974">
                  <c:v>0.38960000000000089</c:v>
                </c:pt>
                <c:pt idx="975">
                  <c:v>0.39000000000000101</c:v>
                </c:pt>
                <c:pt idx="976">
                  <c:v>0.39040000000000114</c:v>
                </c:pt>
                <c:pt idx="977">
                  <c:v>0.39080000000000137</c:v>
                </c:pt>
                <c:pt idx="978">
                  <c:v>0.39120000000000038</c:v>
                </c:pt>
                <c:pt idx="979">
                  <c:v>0.391600000000001</c:v>
                </c:pt>
                <c:pt idx="980">
                  <c:v>0.39200000000000113</c:v>
                </c:pt>
                <c:pt idx="981">
                  <c:v>0.39240000000000141</c:v>
                </c:pt>
                <c:pt idx="982">
                  <c:v>0.39280000000000154</c:v>
                </c:pt>
                <c:pt idx="983">
                  <c:v>0.39320000000000038</c:v>
                </c:pt>
                <c:pt idx="984">
                  <c:v>0.393600000000001</c:v>
                </c:pt>
                <c:pt idx="985">
                  <c:v>0.39400000000000113</c:v>
                </c:pt>
                <c:pt idx="986">
                  <c:v>0.39440000000000136</c:v>
                </c:pt>
                <c:pt idx="987">
                  <c:v>0.39480000000000154</c:v>
                </c:pt>
                <c:pt idx="988">
                  <c:v>0.39520000000000038</c:v>
                </c:pt>
                <c:pt idx="989">
                  <c:v>0.39560000000000101</c:v>
                </c:pt>
                <c:pt idx="990">
                  <c:v>0.39600000000000113</c:v>
                </c:pt>
                <c:pt idx="991">
                  <c:v>0.39640000000000136</c:v>
                </c:pt>
                <c:pt idx="992">
                  <c:v>0.39680000000000154</c:v>
                </c:pt>
                <c:pt idx="993">
                  <c:v>0.39720000000000089</c:v>
                </c:pt>
                <c:pt idx="994">
                  <c:v>0.39760000000000101</c:v>
                </c:pt>
                <c:pt idx="995">
                  <c:v>0.39800000000000113</c:v>
                </c:pt>
                <c:pt idx="996">
                  <c:v>0.39840000000000136</c:v>
                </c:pt>
                <c:pt idx="997">
                  <c:v>0.39880000000000154</c:v>
                </c:pt>
                <c:pt idx="998">
                  <c:v>0.39920000000000089</c:v>
                </c:pt>
                <c:pt idx="999">
                  <c:v>0.39960000000000101</c:v>
                </c:pt>
                <c:pt idx="1000">
                  <c:v>0.4</c:v>
                </c:pt>
                <c:pt idx="1001">
                  <c:v>0.40040000000000031</c:v>
                </c:pt>
                <c:pt idx="1002">
                  <c:v>0.40080000000000032</c:v>
                </c:pt>
                <c:pt idx="1003">
                  <c:v>0.4012</c:v>
                </c:pt>
                <c:pt idx="1004">
                  <c:v>0.40160000000000001</c:v>
                </c:pt>
                <c:pt idx="1005">
                  <c:v>0.40200000000000002</c:v>
                </c:pt>
                <c:pt idx="1006">
                  <c:v>0.40240000000000031</c:v>
                </c:pt>
                <c:pt idx="1007">
                  <c:v>0.40280000000000032</c:v>
                </c:pt>
                <c:pt idx="1008">
                  <c:v>0.4032</c:v>
                </c:pt>
                <c:pt idx="1009">
                  <c:v>0.40360000000000001</c:v>
                </c:pt>
                <c:pt idx="1010">
                  <c:v>0.40400000000000008</c:v>
                </c:pt>
                <c:pt idx="1011">
                  <c:v>0.40440000000000031</c:v>
                </c:pt>
                <c:pt idx="1012">
                  <c:v>0.40480000000000038</c:v>
                </c:pt>
                <c:pt idx="1013">
                  <c:v>0.4052</c:v>
                </c:pt>
                <c:pt idx="1014">
                  <c:v>0.40560000000000002</c:v>
                </c:pt>
                <c:pt idx="1015">
                  <c:v>0.40600000000000008</c:v>
                </c:pt>
                <c:pt idx="1016">
                  <c:v>0.40640000000000032</c:v>
                </c:pt>
                <c:pt idx="1017">
                  <c:v>0.40680000000000038</c:v>
                </c:pt>
                <c:pt idx="1018">
                  <c:v>0.40720000000000001</c:v>
                </c:pt>
                <c:pt idx="1019">
                  <c:v>0.40760000000000002</c:v>
                </c:pt>
                <c:pt idx="1020">
                  <c:v>0.40800000000000008</c:v>
                </c:pt>
                <c:pt idx="1021">
                  <c:v>0.40840000000000032</c:v>
                </c:pt>
                <c:pt idx="1022">
                  <c:v>0.40880000000000088</c:v>
                </c:pt>
                <c:pt idx="1023">
                  <c:v>0.40920000000000001</c:v>
                </c:pt>
                <c:pt idx="1024">
                  <c:v>0.40960000000000002</c:v>
                </c:pt>
                <c:pt idx="1025">
                  <c:v>0.41000000000000031</c:v>
                </c:pt>
                <c:pt idx="1026">
                  <c:v>0.41040000000000032</c:v>
                </c:pt>
                <c:pt idx="1027">
                  <c:v>0.41080000000000089</c:v>
                </c:pt>
                <c:pt idx="1028">
                  <c:v>0.41120000000000001</c:v>
                </c:pt>
                <c:pt idx="1029">
                  <c:v>0.41160000000000002</c:v>
                </c:pt>
                <c:pt idx="1030">
                  <c:v>0.41200000000000031</c:v>
                </c:pt>
                <c:pt idx="1031">
                  <c:v>0.41240000000000032</c:v>
                </c:pt>
                <c:pt idx="1032">
                  <c:v>0.41280000000000089</c:v>
                </c:pt>
                <c:pt idx="1033">
                  <c:v>0.41320000000000001</c:v>
                </c:pt>
                <c:pt idx="1034">
                  <c:v>0.41360000000000002</c:v>
                </c:pt>
                <c:pt idx="1035">
                  <c:v>0.41400000000000031</c:v>
                </c:pt>
                <c:pt idx="1036">
                  <c:v>0.41440000000000032</c:v>
                </c:pt>
                <c:pt idx="1037">
                  <c:v>0.41480000000000089</c:v>
                </c:pt>
                <c:pt idx="1038">
                  <c:v>0.41520000000000001</c:v>
                </c:pt>
                <c:pt idx="1039">
                  <c:v>0.41560000000000002</c:v>
                </c:pt>
                <c:pt idx="1040">
                  <c:v>0.41600000000000031</c:v>
                </c:pt>
                <c:pt idx="1041">
                  <c:v>0.41640000000000038</c:v>
                </c:pt>
                <c:pt idx="1042">
                  <c:v>0.416800000000001</c:v>
                </c:pt>
                <c:pt idx="1043">
                  <c:v>0.41720000000000002</c:v>
                </c:pt>
                <c:pt idx="1044">
                  <c:v>0.41760000000000008</c:v>
                </c:pt>
                <c:pt idx="1045">
                  <c:v>0.41800000000000032</c:v>
                </c:pt>
                <c:pt idx="1046">
                  <c:v>0.41840000000000038</c:v>
                </c:pt>
                <c:pt idx="1047">
                  <c:v>0.418800000000001</c:v>
                </c:pt>
                <c:pt idx="1048">
                  <c:v>0.41920000000000002</c:v>
                </c:pt>
                <c:pt idx="1049">
                  <c:v>0.41960000000000008</c:v>
                </c:pt>
                <c:pt idx="1050">
                  <c:v>0.42000000000000032</c:v>
                </c:pt>
                <c:pt idx="1051">
                  <c:v>0.42040000000000038</c:v>
                </c:pt>
                <c:pt idx="1052">
                  <c:v>0.42080000000000101</c:v>
                </c:pt>
                <c:pt idx="1053">
                  <c:v>0.42120000000000002</c:v>
                </c:pt>
                <c:pt idx="1054">
                  <c:v>0.42160000000000031</c:v>
                </c:pt>
                <c:pt idx="1055">
                  <c:v>0.42200000000000032</c:v>
                </c:pt>
                <c:pt idx="1056">
                  <c:v>0.42240000000000089</c:v>
                </c:pt>
                <c:pt idx="1057">
                  <c:v>0.42280000000000101</c:v>
                </c:pt>
                <c:pt idx="1058">
                  <c:v>0.42320000000000002</c:v>
                </c:pt>
                <c:pt idx="1059">
                  <c:v>0.42360000000000031</c:v>
                </c:pt>
                <c:pt idx="1060">
                  <c:v>0.42400000000000032</c:v>
                </c:pt>
                <c:pt idx="1061">
                  <c:v>0.42440000000000089</c:v>
                </c:pt>
                <c:pt idx="1062">
                  <c:v>0.42480000000000101</c:v>
                </c:pt>
                <c:pt idx="1063">
                  <c:v>0.42520000000000002</c:v>
                </c:pt>
                <c:pt idx="1064">
                  <c:v>0.42560000000000031</c:v>
                </c:pt>
                <c:pt idx="1065">
                  <c:v>0.42600000000000032</c:v>
                </c:pt>
                <c:pt idx="1066">
                  <c:v>0.42640000000000089</c:v>
                </c:pt>
                <c:pt idx="1067">
                  <c:v>0.42680000000000101</c:v>
                </c:pt>
                <c:pt idx="1068">
                  <c:v>0.42720000000000002</c:v>
                </c:pt>
                <c:pt idx="1069">
                  <c:v>0.42760000000000031</c:v>
                </c:pt>
                <c:pt idx="1070">
                  <c:v>0.42800000000000032</c:v>
                </c:pt>
                <c:pt idx="1071">
                  <c:v>0.42840000000000095</c:v>
                </c:pt>
                <c:pt idx="1072">
                  <c:v>0.42880000000000112</c:v>
                </c:pt>
                <c:pt idx="1073">
                  <c:v>0.42920000000000008</c:v>
                </c:pt>
                <c:pt idx="1074">
                  <c:v>0.42960000000000031</c:v>
                </c:pt>
                <c:pt idx="1075">
                  <c:v>0.43000000000000038</c:v>
                </c:pt>
                <c:pt idx="1076">
                  <c:v>0.430400000000001</c:v>
                </c:pt>
                <c:pt idx="1077">
                  <c:v>0.43080000000000113</c:v>
                </c:pt>
                <c:pt idx="1078">
                  <c:v>0.43120000000000008</c:v>
                </c:pt>
                <c:pt idx="1079">
                  <c:v>0.43160000000000032</c:v>
                </c:pt>
                <c:pt idx="1080">
                  <c:v>0.43200000000000038</c:v>
                </c:pt>
                <c:pt idx="1081">
                  <c:v>0.43240000000000101</c:v>
                </c:pt>
                <c:pt idx="1082">
                  <c:v>0.43280000000000113</c:v>
                </c:pt>
                <c:pt idx="1083">
                  <c:v>0.43320000000000008</c:v>
                </c:pt>
                <c:pt idx="1084">
                  <c:v>0.43360000000000032</c:v>
                </c:pt>
                <c:pt idx="1085">
                  <c:v>0.43400000000000089</c:v>
                </c:pt>
                <c:pt idx="1086">
                  <c:v>0.43440000000000101</c:v>
                </c:pt>
                <c:pt idx="1087">
                  <c:v>0.43480000000000113</c:v>
                </c:pt>
                <c:pt idx="1088">
                  <c:v>0.43520000000000031</c:v>
                </c:pt>
                <c:pt idx="1089">
                  <c:v>0.43560000000000032</c:v>
                </c:pt>
                <c:pt idx="1090">
                  <c:v>0.43600000000000089</c:v>
                </c:pt>
                <c:pt idx="1091">
                  <c:v>0.43640000000000101</c:v>
                </c:pt>
                <c:pt idx="1092">
                  <c:v>0.43680000000000113</c:v>
                </c:pt>
                <c:pt idx="1093">
                  <c:v>0.43720000000000031</c:v>
                </c:pt>
                <c:pt idx="1094">
                  <c:v>0.43760000000000032</c:v>
                </c:pt>
                <c:pt idx="1095">
                  <c:v>0.43800000000000089</c:v>
                </c:pt>
                <c:pt idx="1096">
                  <c:v>0.43840000000000101</c:v>
                </c:pt>
                <c:pt idx="1097">
                  <c:v>0.43880000000000113</c:v>
                </c:pt>
                <c:pt idx="1098">
                  <c:v>0.43920000000000031</c:v>
                </c:pt>
                <c:pt idx="1099">
                  <c:v>0.43960000000000032</c:v>
                </c:pt>
                <c:pt idx="1100">
                  <c:v>0.44</c:v>
                </c:pt>
                <c:pt idx="1101">
                  <c:v>0.44040000000000001</c:v>
                </c:pt>
                <c:pt idx="1102">
                  <c:v>0.44080000000000008</c:v>
                </c:pt>
                <c:pt idx="1103">
                  <c:v>0.44119999999999998</c:v>
                </c:pt>
                <c:pt idx="1104">
                  <c:v>0.44160000000000005</c:v>
                </c:pt>
                <c:pt idx="1105">
                  <c:v>0.442</c:v>
                </c:pt>
                <c:pt idx="1106">
                  <c:v>0.44240000000000002</c:v>
                </c:pt>
                <c:pt idx="1107">
                  <c:v>0.44280000000000008</c:v>
                </c:pt>
                <c:pt idx="1108">
                  <c:v>0.44319999999999998</c:v>
                </c:pt>
                <c:pt idx="1109">
                  <c:v>0.44360000000000005</c:v>
                </c:pt>
                <c:pt idx="1110">
                  <c:v>0.44400000000000001</c:v>
                </c:pt>
                <c:pt idx="1111">
                  <c:v>0.44440000000000002</c:v>
                </c:pt>
                <c:pt idx="1112">
                  <c:v>0.44479999999999997</c:v>
                </c:pt>
                <c:pt idx="1113">
                  <c:v>0.44519999999999998</c:v>
                </c:pt>
                <c:pt idx="1114">
                  <c:v>0.4456</c:v>
                </c:pt>
                <c:pt idx="1115">
                  <c:v>0.44600000000000001</c:v>
                </c:pt>
                <c:pt idx="1116">
                  <c:v>0.44640000000000002</c:v>
                </c:pt>
                <c:pt idx="1117">
                  <c:v>0.44679999999999997</c:v>
                </c:pt>
                <c:pt idx="1118">
                  <c:v>0.44720000000000004</c:v>
                </c:pt>
                <c:pt idx="1119">
                  <c:v>0.4476</c:v>
                </c:pt>
                <c:pt idx="1120">
                  <c:v>0.44800000000000001</c:v>
                </c:pt>
                <c:pt idx="1121">
                  <c:v>0.44840000000000002</c:v>
                </c:pt>
                <c:pt idx="1122">
                  <c:v>0.44879999999999998</c:v>
                </c:pt>
                <c:pt idx="1123">
                  <c:v>0.44920000000000004</c:v>
                </c:pt>
                <c:pt idx="1124">
                  <c:v>0.4496</c:v>
                </c:pt>
                <c:pt idx="1125">
                  <c:v>0.45</c:v>
                </c:pt>
                <c:pt idx="1126">
                  <c:v>0.45040000000000002</c:v>
                </c:pt>
                <c:pt idx="1127">
                  <c:v>0.45079999999999998</c:v>
                </c:pt>
                <c:pt idx="1128">
                  <c:v>0.45120000000000005</c:v>
                </c:pt>
                <c:pt idx="1129">
                  <c:v>0.4516</c:v>
                </c:pt>
                <c:pt idx="1130">
                  <c:v>0.45200000000000001</c:v>
                </c:pt>
                <c:pt idx="1131">
                  <c:v>0.45240000000000002</c:v>
                </c:pt>
                <c:pt idx="1132">
                  <c:v>0.45279999999999998</c:v>
                </c:pt>
                <c:pt idx="1133">
                  <c:v>0.45320000000000005</c:v>
                </c:pt>
                <c:pt idx="1134">
                  <c:v>0.4536</c:v>
                </c:pt>
                <c:pt idx="1135">
                  <c:v>0.45400000000000001</c:v>
                </c:pt>
                <c:pt idx="1136">
                  <c:v>0.45440000000000008</c:v>
                </c:pt>
                <c:pt idx="1137">
                  <c:v>0.45479999999999998</c:v>
                </c:pt>
                <c:pt idx="1138">
                  <c:v>0.45520000000000005</c:v>
                </c:pt>
                <c:pt idx="1139">
                  <c:v>0.4556</c:v>
                </c:pt>
                <c:pt idx="1140">
                  <c:v>0.45600000000000002</c:v>
                </c:pt>
                <c:pt idx="1141">
                  <c:v>0.45640000000000008</c:v>
                </c:pt>
                <c:pt idx="1142">
                  <c:v>0.45679999999999998</c:v>
                </c:pt>
                <c:pt idx="1143">
                  <c:v>0.4572</c:v>
                </c:pt>
                <c:pt idx="1144">
                  <c:v>0.45760000000000001</c:v>
                </c:pt>
                <c:pt idx="1145">
                  <c:v>0.45800000000000002</c:v>
                </c:pt>
                <c:pt idx="1146">
                  <c:v>0.45840000000000031</c:v>
                </c:pt>
                <c:pt idx="1147">
                  <c:v>0.45880000000000032</c:v>
                </c:pt>
                <c:pt idx="1148">
                  <c:v>0.4592</c:v>
                </c:pt>
                <c:pt idx="1149">
                  <c:v>0.45960000000000001</c:v>
                </c:pt>
                <c:pt idx="1150">
                  <c:v>0.46</c:v>
                </c:pt>
                <c:pt idx="1151">
                  <c:v>0.46040000000000031</c:v>
                </c:pt>
                <c:pt idx="1152">
                  <c:v>0.46080000000000032</c:v>
                </c:pt>
                <c:pt idx="1153">
                  <c:v>0.4612</c:v>
                </c:pt>
                <c:pt idx="1154">
                  <c:v>0.46160000000000001</c:v>
                </c:pt>
                <c:pt idx="1155">
                  <c:v>0.46200000000000002</c:v>
                </c:pt>
                <c:pt idx="1156">
                  <c:v>0.46240000000000031</c:v>
                </c:pt>
                <c:pt idx="1157">
                  <c:v>0.46280000000000032</c:v>
                </c:pt>
                <c:pt idx="1158">
                  <c:v>0.4632</c:v>
                </c:pt>
                <c:pt idx="1159">
                  <c:v>0.46360000000000001</c:v>
                </c:pt>
                <c:pt idx="1160">
                  <c:v>0.46400000000000002</c:v>
                </c:pt>
                <c:pt idx="1161">
                  <c:v>0.46440000000000031</c:v>
                </c:pt>
                <c:pt idx="1162">
                  <c:v>0.46480000000000032</c:v>
                </c:pt>
                <c:pt idx="1163">
                  <c:v>0.4652</c:v>
                </c:pt>
                <c:pt idx="1164">
                  <c:v>0.46560000000000001</c:v>
                </c:pt>
                <c:pt idx="1165">
                  <c:v>0.46600000000000008</c:v>
                </c:pt>
                <c:pt idx="1166">
                  <c:v>0.46640000000000031</c:v>
                </c:pt>
                <c:pt idx="1167">
                  <c:v>0.46680000000000038</c:v>
                </c:pt>
                <c:pt idx="1168">
                  <c:v>0.4672</c:v>
                </c:pt>
                <c:pt idx="1169">
                  <c:v>0.46760000000000002</c:v>
                </c:pt>
                <c:pt idx="1170">
                  <c:v>0.46800000000000008</c:v>
                </c:pt>
                <c:pt idx="1171">
                  <c:v>0.46840000000000032</c:v>
                </c:pt>
                <c:pt idx="1172">
                  <c:v>0.46880000000000038</c:v>
                </c:pt>
                <c:pt idx="1173">
                  <c:v>0.46920000000000001</c:v>
                </c:pt>
                <c:pt idx="1174">
                  <c:v>0.46960000000000002</c:v>
                </c:pt>
                <c:pt idx="1175">
                  <c:v>0.47000000000000008</c:v>
                </c:pt>
                <c:pt idx="1176">
                  <c:v>0.47040000000000032</c:v>
                </c:pt>
                <c:pt idx="1177">
                  <c:v>0.47080000000000038</c:v>
                </c:pt>
                <c:pt idx="1178">
                  <c:v>0.47120000000000001</c:v>
                </c:pt>
                <c:pt idx="1179">
                  <c:v>0.47160000000000002</c:v>
                </c:pt>
                <c:pt idx="1180">
                  <c:v>0.47200000000000031</c:v>
                </c:pt>
                <c:pt idx="1181">
                  <c:v>0.47240000000000032</c:v>
                </c:pt>
                <c:pt idx="1182">
                  <c:v>0.47280000000000089</c:v>
                </c:pt>
                <c:pt idx="1183">
                  <c:v>0.47320000000000001</c:v>
                </c:pt>
                <c:pt idx="1184">
                  <c:v>0.47360000000000002</c:v>
                </c:pt>
                <c:pt idx="1185">
                  <c:v>0.47400000000000031</c:v>
                </c:pt>
                <c:pt idx="1186">
                  <c:v>0.47440000000000032</c:v>
                </c:pt>
                <c:pt idx="1187">
                  <c:v>0.47480000000000089</c:v>
                </c:pt>
                <c:pt idx="1188">
                  <c:v>0.47520000000000001</c:v>
                </c:pt>
                <c:pt idx="1189">
                  <c:v>0.47560000000000002</c:v>
                </c:pt>
                <c:pt idx="1190">
                  <c:v>0.47600000000000031</c:v>
                </c:pt>
                <c:pt idx="1191">
                  <c:v>0.47640000000000032</c:v>
                </c:pt>
                <c:pt idx="1192">
                  <c:v>0.47680000000000089</c:v>
                </c:pt>
                <c:pt idx="1193">
                  <c:v>0.47720000000000001</c:v>
                </c:pt>
                <c:pt idx="1194">
                  <c:v>0.47760000000000002</c:v>
                </c:pt>
                <c:pt idx="1195">
                  <c:v>0.47800000000000031</c:v>
                </c:pt>
                <c:pt idx="1196">
                  <c:v>0.47840000000000032</c:v>
                </c:pt>
                <c:pt idx="1197">
                  <c:v>0.478800000000001</c:v>
                </c:pt>
                <c:pt idx="1198">
                  <c:v>0.47920000000000001</c:v>
                </c:pt>
                <c:pt idx="1199">
                  <c:v>0.47960000000000008</c:v>
                </c:pt>
                <c:pt idx="1200">
                  <c:v>0.48000000000000032</c:v>
                </c:pt>
                <c:pt idx="1201">
                  <c:v>0.48040000000000038</c:v>
                </c:pt>
                <c:pt idx="1202">
                  <c:v>0.480800000000001</c:v>
                </c:pt>
                <c:pt idx="1203">
                  <c:v>0.48120000000000002</c:v>
                </c:pt>
                <c:pt idx="1204">
                  <c:v>0.48160000000000008</c:v>
                </c:pt>
                <c:pt idx="1205">
                  <c:v>0.48200000000000032</c:v>
                </c:pt>
                <c:pt idx="1206">
                  <c:v>0.48240000000000038</c:v>
                </c:pt>
                <c:pt idx="1207">
                  <c:v>0.48280000000000101</c:v>
                </c:pt>
                <c:pt idx="1208">
                  <c:v>0.48320000000000002</c:v>
                </c:pt>
                <c:pt idx="1209">
                  <c:v>0.48360000000000031</c:v>
                </c:pt>
                <c:pt idx="1210">
                  <c:v>0.48400000000000032</c:v>
                </c:pt>
                <c:pt idx="1211">
                  <c:v>0.48440000000000089</c:v>
                </c:pt>
                <c:pt idx="1212">
                  <c:v>0.48480000000000101</c:v>
                </c:pt>
                <c:pt idx="1213">
                  <c:v>0.48520000000000002</c:v>
                </c:pt>
                <c:pt idx="1214">
                  <c:v>0.48560000000000031</c:v>
                </c:pt>
                <c:pt idx="1215">
                  <c:v>0.48600000000000032</c:v>
                </c:pt>
                <c:pt idx="1216">
                  <c:v>0.48640000000000089</c:v>
                </c:pt>
                <c:pt idx="1217">
                  <c:v>0.48680000000000101</c:v>
                </c:pt>
                <c:pt idx="1218">
                  <c:v>0.48720000000000002</c:v>
                </c:pt>
                <c:pt idx="1219">
                  <c:v>0.48760000000000031</c:v>
                </c:pt>
                <c:pt idx="1220">
                  <c:v>0.48800000000000032</c:v>
                </c:pt>
                <c:pt idx="1221">
                  <c:v>0.48840000000000089</c:v>
                </c:pt>
                <c:pt idx="1222">
                  <c:v>0.48880000000000101</c:v>
                </c:pt>
                <c:pt idx="1223">
                  <c:v>0.48920000000000002</c:v>
                </c:pt>
                <c:pt idx="1224">
                  <c:v>0.48960000000000031</c:v>
                </c:pt>
                <c:pt idx="1225">
                  <c:v>0.49000000000000032</c:v>
                </c:pt>
                <c:pt idx="1226">
                  <c:v>0.49040000000000089</c:v>
                </c:pt>
                <c:pt idx="1227">
                  <c:v>0.49080000000000107</c:v>
                </c:pt>
                <c:pt idx="1228">
                  <c:v>0.49120000000000008</c:v>
                </c:pt>
                <c:pt idx="1229">
                  <c:v>0.49160000000000031</c:v>
                </c:pt>
                <c:pt idx="1230">
                  <c:v>0.49200000000000038</c:v>
                </c:pt>
                <c:pt idx="1231">
                  <c:v>0.492400000000001</c:v>
                </c:pt>
                <c:pt idx="1232">
                  <c:v>0.49280000000000113</c:v>
                </c:pt>
                <c:pt idx="1233">
                  <c:v>0.49320000000000008</c:v>
                </c:pt>
                <c:pt idx="1234">
                  <c:v>0.49360000000000032</c:v>
                </c:pt>
                <c:pt idx="1235">
                  <c:v>0.49400000000000038</c:v>
                </c:pt>
                <c:pt idx="1236">
                  <c:v>0.49440000000000101</c:v>
                </c:pt>
                <c:pt idx="1237">
                  <c:v>0.49480000000000113</c:v>
                </c:pt>
                <c:pt idx="1238">
                  <c:v>0.49520000000000008</c:v>
                </c:pt>
                <c:pt idx="1239">
                  <c:v>0.49560000000000032</c:v>
                </c:pt>
                <c:pt idx="1240">
                  <c:v>0.49600000000000088</c:v>
                </c:pt>
                <c:pt idx="1241">
                  <c:v>0.49640000000000101</c:v>
                </c:pt>
                <c:pt idx="1242">
                  <c:v>0.49680000000000113</c:v>
                </c:pt>
                <c:pt idx="1243">
                  <c:v>0.49720000000000031</c:v>
                </c:pt>
                <c:pt idx="1244">
                  <c:v>0.49760000000000032</c:v>
                </c:pt>
                <c:pt idx="1245">
                  <c:v>0.49800000000000089</c:v>
                </c:pt>
                <c:pt idx="1246">
                  <c:v>0.49840000000000101</c:v>
                </c:pt>
                <c:pt idx="1247">
                  <c:v>0.49880000000000113</c:v>
                </c:pt>
                <c:pt idx="1248">
                  <c:v>0.49920000000000031</c:v>
                </c:pt>
                <c:pt idx="1249">
                  <c:v>0.49960000000000032</c:v>
                </c:pt>
                <c:pt idx="1250">
                  <c:v>0.5</c:v>
                </c:pt>
                <c:pt idx="1251">
                  <c:v>0.50039999999999996</c:v>
                </c:pt>
                <c:pt idx="1252">
                  <c:v>0.50080000000000002</c:v>
                </c:pt>
                <c:pt idx="1253">
                  <c:v>0.50119999999999998</c:v>
                </c:pt>
                <c:pt idx="1254">
                  <c:v>0.50160000000000005</c:v>
                </c:pt>
                <c:pt idx="1255">
                  <c:v>0.502</c:v>
                </c:pt>
                <c:pt idx="1256">
                  <c:v>0.50239999999999996</c:v>
                </c:pt>
                <c:pt idx="1257">
                  <c:v>0.50280000000000002</c:v>
                </c:pt>
                <c:pt idx="1258">
                  <c:v>0.50319999999999998</c:v>
                </c:pt>
                <c:pt idx="1259">
                  <c:v>0.50360000000000005</c:v>
                </c:pt>
                <c:pt idx="1260">
                  <c:v>0.504</c:v>
                </c:pt>
                <c:pt idx="1261">
                  <c:v>0.50439999999999996</c:v>
                </c:pt>
                <c:pt idx="1262">
                  <c:v>0.50480000000000003</c:v>
                </c:pt>
                <c:pt idx="1263">
                  <c:v>0.50519999999999998</c:v>
                </c:pt>
                <c:pt idx="1264">
                  <c:v>0.50560000000000005</c:v>
                </c:pt>
                <c:pt idx="1265">
                  <c:v>0.50600000000000001</c:v>
                </c:pt>
                <c:pt idx="1266">
                  <c:v>0.50639999999999996</c:v>
                </c:pt>
                <c:pt idx="1267">
                  <c:v>0.50680000000000003</c:v>
                </c:pt>
                <c:pt idx="1268">
                  <c:v>0.50719999999999998</c:v>
                </c:pt>
                <c:pt idx="1269">
                  <c:v>0.50760000000000005</c:v>
                </c:pt>
                <c:pt idx="1270">
                  <c:v>0.50800000000000001</c:v>
                </c:pt>
                <c:pt idx="1271">
                  <c:v>0.50839999999999996</c:v>
                </c:pt>
                <c:pt idx="1272">
                  <c:v>0.50880000000000003</c:v>
                </c:pt>
                <c:pt idx="1273">
                  <c:v>0.50919999999999999</c:v>
                </c:pt>
                <c:pt idx="1274">
                  <c:v>0.50960000000000005</c:v>
                </c:pt>
                <c:pt idx="1275">
                  <c:v>0.51</c:v>
                </c:pt>
                <c:pt idx="1276">
                  <c:v>0.51039999999999996</c:v>
                </c:pt>
                <c:pt idx="1277">
                  <c:v>0.51080000000000003</c:v>
                </c:pt>
                <c:pt idx="1278">
                  <c:v>0.51119999999999999</c:v>
                </c:pt>
                <c:pt idx="1279">
                  <c:v>0.51160000000000005</c:v>
                </c:pt>
                <c:pt idx="1280">
                  <c:v>0.51200000000000001</c:v>
                </c:pt>
                <c:pt idx="1281">
                  <c:v>0.51239999999999997</c:v>
                </c:pt>
                <c:pt idx="1282">
                  <c:v>0.51280000000000003</c:v>
                </c:pt>
                <c:pt idx="1283">
                  <c:v>0.51319999999999999</c:v>
                </c:pt>
                <c:pt idx="1284">
                  <c:v>0.5135999999999995</c:v>
                </c:pt>
                <c:pt idx="1285">
                  <c:v>0.51400000000000001</c:v>
                </c:pt>
                <c:pt idx="1286">
                  <c:v>0.51439999999999997</c:v>
                </c:pt>
                <c:pt idx="1287">
                  <c:v>0.51480000000000004</c:v>
                </c:pt>
                <c:pt idx="1288">
                  <c:v>0.51519999999999999</c:v>
                </c:pt>
                <c:pt idx="1289">
                  <c:v>0.5155999999999995</c:v>
                </c:pt>
                <c:pt idx="1290">
                  <c:v>0.51600000000000001</c:v>
                </c:pt>
                <c:pt idx="1291">
                  <c:v>0.51639999999999997</c:v>
                </c:pt>
                <c:pt idx="1292">
                  <c:v>0.51680000000000004</c:v>
                </c:pt>
                <c:pt idx="1293">
                  <c:v>0.51719999999999999</c:v>
                </c:pt>
                <c:pt idx="1294">
                  <c:v>0.5175999999999995</c:v>
                </c:pt>
                <c:pt idx="1295">
                  <c:v>0.51800000000000002</c:v>
                </c:pt>
                <c:pt idx="1296">
                  <c:v>0.51839999999999997</c:v>
                </c:pt>
                <c:pt idx="1297">
                  <c:v>0.51880000000000004</c:v>
                </c:pt>
                <c:pt idx="1298">
                  <c:v>0.51919999999999999</c:v>
                </c:pt>
                <c:pt idx="1299">
                  <c:v>0.51959999999999951</c:v>
                </c:pt>
                <c:pt idx="1300">
                  <c:v>0.52</c:v>
                </c:pt>
                <c:pt idx="1301">
                  <c:v>0.52039999999999997</c:v>
                </c:pt>
                <c:pt idx="1302">
                  <c:v>0.52080000000000004</c:v>
                </c:pt>
                <c:pt idx="1303">
                  <c:v>0.5212</c:v>
                </c:pt>
                <c:pt idx="1304">
                  <c:v>0.52159999999999951</c:v>
                </c:pt>
                <c:pt idx="1305">
                  <c:v>0.52200000000000002</c:v>
                </c:pt>
                <c:pt idx="1306">
                  <c:v>0.52239999999999998</c:v>
                </c:pt>
                <c:pt idx="1307">
                  <c:v>0.52280000000000004</c:v>
                </c:pt>
                <c:pt idx="1308">
                  <c:v>0.5232</c:v>
                </c:pt>
                <c:pt idx="1309">
                  <c:v>0.52359999999999951</c:v>
                </c:pt>
                <c:pt idx="1310">
                  <c:v>0.52400000000000002</c:v>
                </c:pt>
                <c:pt idx="1311">
                  <c:v>0.52439999999999998</c:v>
                </c:pt>
                <c:pt idx="1312">
                  <c:v>0.52480000000000004</c:v>
                </c:pt>
                <c:pt idx="1313">
                  <c:v>0.5252</c:v>
                </c:pt>
                <c:pt idx="1314">
                  <c:v>0.52559999999999996</c:v>
                </c:pt>
                <c:pt idx="1315">
                  <c:v>0.52600000000000002</c:v>
                </c:pt>
                <c:pt idx="1316">
                  <c:v>0.52639999999999998</c:v>
                </c:pt>
                <c:pt idx="1317">
                  <c:v>0.52680000000000005</c:v>
                </c:pt>
                <c:pt idx="1318">
                  <c:v>0.5272</c:v>
                </c:pt>
                <c:pt idx="1319">
                  <c:v>0.52759999999999996</c:v>
                </c:pt>
                <c:pt idx="1320">
                  <c:v>0.52800000000000002</c:v>
                </c:pt>
                <c:pt idx="1321">
                  <c:v>0.52839999999999998</c:v>
                </c:pt>
                <c:pt idx="1322">
                  <c:v>0.52880000000000005</c:v>
                </c:pt>
                <c:pt idx="1323">
                  <c:v>0.5292</c:v>
                </c:pt>
                <c:pt idx="1324">
                  <c:v>0.52959999999999996</c:v>
                </c:pt>
                <c:pt idx="1325">
                  <c:v>0.53</c:v>
                </c:pt>
                <c:pt idx="1326">
                  <c:v>0.53039999999999998</c:v>
                </c:pt>
                <c:pt idx="1327">
                  <c:v>0.53080000000000005</c:v>
                </c:pt>
                <c:pt idx="1328">
                  <c:v>0.53120000000000001</c:v>
                </c:pt>
                <c:pt idx="1329">
                  <c:v>0.53159999999999996</c:v>
                </c:pt>
                <c:pt idx="1330">
                  <c:v>0.53200000000000003</c:v>
                </c:pt>
                <c:pt idx="1331">
                  <c:v>0.53239999999999998</c:v>
                </c:pt>
                <c:pt idx="1332">
                  <c:v>0.53280000000000005</c:v>
                </c:pt>
                <c:pt idx="1333">
                  <c:v>0.53320000000000001</c:v>
                </c:pt>
                <c:pt idx="1334">
                  <c:v>0.53359999999999996</c:v>
                </c:pt>
                <c:pt idx="1335">
                  <c:v>0.53400000000000003</c:v>
                </c:pt>
                <c:pt idx="1336">
                  <c:v>0.53439999999999999</c:v>
                </c:pt>
                <c:pt idx="1337">
                  <c:v>0.53480000000000005</c:v>
                </c:pt>
                <c:pt idx="1338">
                  <c:v>0.53520000000000001</c:v>
                </c:pt>
                <c:pt idx="1339">
                  <c:v>0.53559999999999997</c:v>
                </c:pt>
                <c:pt idx="1340">
                  <c:v>0.53600000000000003</c:v>
                </c:pt>
                <c:pt idx="1341">
                  <c:v>0.53639999999999999</c:v>
                </c:pt>
                <c:pt idx="1342">
                  <c:v>0.53680000000000005</c:v>
                </c:pt>
                <c:pt idx="1343">
                  <c:v>0.53720000000000001</c:v>
                </c:pt>
                <c:pt idx="1344">
                  <c:v>0.53759999999999997</c:v>
                </c:pt>
                <c:pt idx="1345">
                  <c:v>0.53800000000000003</c:v>
                </c:pt>
                <c:pt idx="1346">
                  <c:v>0.53839999999999999</c:v>
                </c:pt>
                <c:pt idx="1347">
                  <c:v>0.53879999999999995</c:v>
                </c:pt>
                <c:pt idx="1348">
                  <c:v>0.53920000000000001</c:v>
                </c:pt>
                <c:pt idx="1349">
                  <c:v>0.53959999999999997</c:v>
                </c:pt>
                <c:pt idx="1350">
                  <c:v>0.54</c:v>
                </c:pt>
                <c:pt idx="1351">
                  <c:v>0.54039999999999999</c:v>
                </c:pt>
                <c:pt idx="1352">
                  <c:v>0.54079999999999995</c:v>
                </c:pt>
                <c:pt idx="1353">
                  <c:v>0.54120000000000001</c:v>
                </c:pt>
                <c:pt idx="1354">
                  <c:v>0.54159999999999997</c:v>
                </c:pt>
                <c:pt idx="1355">
                  <c:v>0.54200000000000004</c:v>
                </c:pt>
                <c:pt idx="1356">
                  <c:v>0.54239999999999999</c:v>
                </c:pt>
                <c:pt idx="1357">
                  <c:v>0.54279999999999995</c:v>
                </c:pt>
                <c:pt idx="1358">
                  <c:v>0.54320000000000002</c:v>
                </c:pt>
                <c:pt idx="1359">
                  <c:v>0.54359999999999997</c:v>
                </c:pt>
                <c:pt idx="1360">
                  <c:v>0.54400000000000004</c:v>
                </c:pt>
                <c:pt idx="1361">
                  <c:v>0.5444</c:v>
                </c:pt>
                <c:pt idx="1362">
                  <c:v>0.54479999999999995</c:v>
                </c:pt>
                <c:pt idx="1363">
                  <c:v>0.54520000000000002</c:v>
                </c:pt>
                <c:pt idx="1364">
                  <c:v>0.54559999999999997</c:v>
                </c:pt>
                <c:pt idx="1365">
                  <c:v>0.54600000000000004</c:v>
                </c:pt>
                <c:pt idx="1366">
                  <c:v>0.5464</c:v>
                </c:pt>
                <c:pt idx="1367">
                  <c:v>0.54679999999999995</c:v>
                </c:pt>
                <c:pt idx="1368">
                  <c:v>0.54720000000000002</c:v>
                </c:pt>
                <c:pt idx="1369">
                  <c:v>0.54759999999999998</c:v>
                </c:pt>
                <c:pt idx="1370">
                  <c:v>0.54800000000000004</c:v>
                </c:pt>
                <c:pt idx="1371">
                  <c:v>0.5484</c:v>
                </c:pt>
                <c:pt idx="1372">
                  <c:v>0.54879999999999995</c:v>
                </c:pt>
                <c:pt idx="1373">
                  <c:v>0.54920000000000002</c:v>
                </c:pt>
                <c:pt idx="1374">
                  <c:v>0.54959999999999998</c:v>
                </c:pt>
                <c:pt idx="1375">
                  <c:v>0.55000000000000004</c:v>
                </c:pt>
                <c:pt idx="1376">
                  <c:v>0.5504</c:v>
                </c:pt>
                <c:pt idx="1377">
                  <c:v>0.55080000000000062</c:v>
                </c:pt>
                <c:pt idx="1378">
                  <c:v>0.55120000000000002</c:v>
                </c:pt>
                <c:pt idx="1379">
                  <c:v>0.55159999999999998</c:v>
                </c:pt>
                <c:pt idx="1380">
                  <c:v>0.55200000000000005</c:v>
                </c:pt>
                <c:pt idx="1381">
                  <c:v>0.5524</c:v>
                </c:pt>
                <c:pt idx="1382">
                  <c:v>0.55280000000000062</c:v>
                </c:pt>
                <c:pt idx="1383">
                  <c:v>0.55320000000000003</c:v>
                </c:pt>
                <c:pt idx="1384">
                  <c:v>0.55359999999999998</c:v>
                </c:pt>
                <c:pt idx="1385">
                  <c:v>0.55400000000000005</c:v>
                </c:pt>
                <c:pt idx="1386">
                  <c:v>0.5544</c:v>
                </c:pt>
                <c:pt idx="1387">
                  <c:v>0.55480000000000063</c:v>
                </c:pt>
                <c:pt idx="1388">
                  <c:v>0.55520000000000003</c:v>
                </c:pt>
                <c:pt idx="1389">
                  <c:v>0.55559999999999998</c:v>
                </c:pt>
                <c:pt idx="1390">
                  <c:v>0.55600000000000005</c:v>
                </c:pt>
                <c:pt idx="1391">
                  <c:v>0.55640000000000001</c:v>
                </c:pt>
                <c:pt idx="1392">
                  <c:v>0.55680000000000063</c:v>
                </c:pt>
                <c:pt idx="1393">
                  <c:v>0.55720000000000003</c:v>
                </c:pt>
                <c:pt idx="1394">
                  <c:v>0.55759999999999998</c:v>
                </c:pt>
                <c:pt idx="1395">
                  <c:v>0.55800000000000005</c:v>
                </c:pt>
                <c:pt idx="1396">
                  <c:v>0.55840000000000001</c:v>
                </c:pt>
                <c:pt idx="1397">
                  <c:v>0.55880000000000063</c:v>
                </c:pt>
                <c:pt idx="1398">
                  <c:v>0.55920000000000003</c:v>
                </c:pt>
                <c:pt idx="1399">
                  <c:v>0.55959999999999999</c:v>
                </c:pt>
                <c:pt idx="1400">
                  <c:v>0.56000000000000005</c:v>
                </c:pt>
                <c:pt idx="1401">
                  <c:v>0.56040000000000001</c:v>
                </c:pt>
                <c:pt idx="1402">
                  <c:v>0.56080000000000063</c:v>
                </c:pt>
                <c:pt idx="1403">
                  <c:v>0.56120000000000003</c:v>
                </c:pt>
                <c:pt idx="1404">
                  <c:v>0.56159999999999999</c:v>
                </c:pt>
                <c:pt idx="1405">
                  <c:v>0.56200000000000061</c:v>
                </c:pt>
                <c:pt idx="1406">
                  <c:v>0.56240000000000001</c:v>
                </c:pt>
                <c:pt idx="1407">
                  <c:v>0.56280000000000063</c:v>
                </c:pt>
                <c:pt idx="1408">
                  <c:v>0.56320000000000003</c:v>
                </c:pt>
                <c:pt idx="1409">
                  <c:v>0.56359999999999999</c:v>
                </c:pt>
                <c:pt idx="1410">
                  <c:v>0.56399999999999995</c:v>
                </c:pt>
                <c:pt idx="1411">
                  <c:v>0.56440000000000001</c:v>
                </c:pt>
                <c:pt idx="1412">
                  <c:v>0.56480000000000063</c:v>
                </c:pt>
                <c:pt idx="1413">
                  <c:v>0.56520000000000004</c:v>
                </c:pt>
                <c:pt idx="1414">
                  <c:v>0.56559999999999999</c:v>
                </c:pt>
                <c:pt idx="1415">
                  <c:v>0.56599999999999995</c:v>
                </c:pt>
                <c:pt idx="1416">
                  <c:v>0.56640000000000001</c:v>
                </c:pt>
                <c:pt idx="1417">
                  <c:v>0.56680000000000064</c:v>
                </c:pt>
                <c:pt idx="1418">
                  <c:v>0.56720000000000004</c:v>
                </c:pt>
                <c:pt idx="1419">
                  <c:v>0.56759999999999999</c:v>
                </c:pt>
                <c:pt idx="1420">
                  <c:v>0.56799999999999995</c:v>
                </c:pt>
                <c:pt idx="1421">
                  <c:v>0.56840000000000002</c:v>
                </c:pt>
                <c:pt idx="1422">
                  <c:v>0.56880000000000064</c:v>
                </c:pt>
                <c:pt idx="1423">
                  <c:v>0.56920000000000004</c:v>
                </c:pt>
                <c:pt idx="1424">
                  <c:v>0.56960000000000177</c:v>
                </c:pt>
                <c:pt idx="1425">
                  <c:v>0.56999999999999995</c:v>
                </c:pt>
                <c:pt idx="1426">
                  <c:v>0.57040000000000002</c:v>
                </c:pt>
                <c:pt idx="1427">
                  <c:v>0.57080000000000064</c:v>
                </c:pt>
                <c:pt idx="1428">
                  <c:v>0.57120000000000004</c:v>
                </c:pt>
                <c:pt idx="1429">
                  <c:v>0.57160000000000177</c:v>
                </c:pt>
                <c:pt idx="1430">
                  <c:v>0.57199999999999995</c:v>
                </c:pt>
                <c:pt idx="1431">
                  <c:v>0.57240000000000002</c:v>
                </c:pt>
                <c:pt idx="1432">
                  <c:v>0.57280000000000064</c:v>
                </c:pt>
                <c:pt idx="1433">
                  <c:v>0.57320000000000004</c:v>
                </c:pt>
                <c:pt idx="1434">
                  <c:v>0.57360000000000178</c:v>
                </c:pt>
                <c:pt idx="1435">
                  <c:v>0.57399999999999995</c:v>
                </c:pt>
                <c:pt idx="1436">
                  <c:v>0.57440000000000002</c:v>
                </c:pt>
                <c:pt idx="1437">
                  <c:v>0.57480000000000064</c:v>
                </c:pt>
                <c:pt idx="1438">
                  <c:v>0.57520000000000004</c:v>
                </c:pt>
                <c:pt idx="1439">
                  <c:v>0.57560000000000189</c:v>
                </c:pt>
                <c:pt idx="1440">
                  <c:v>0.57600000000000062</c:v>
                </c:pt>
                <c:pt idx="1441">
                  <c:v>0.57640000000000002</c:v>
                </c:pt>
                <c:pt idx="1442">
                  <c:v>0.57680000000000065</c:v>
                </c:pt>
                <c:pt idx="1443">
                  <c:v>0.57720000000000005</c:v>
                </c:pt>
                <c:pt idx="1444">
                  <c:v>0.577600000000002</c:v>
                </c:pt>
                <c:pt idx="1445">
                  <c:v>0.57800000000000062</c:v>
                </c:pt>
                <c:pt idx="1446">
                  <c:v>0.57840000000000003</c:v>
                </c:pt>
                <c:pt idx="1447">
                  <c:v>0.57880000000000065</c:v>
                </c:pt>
                <c:pt idx="1448">
                  <c:v>0.57920000000000005</c:v>
                </c:pt>
                <c:pt idx="1449">
                  <c:v>0.579600000000002</c:v>
                </c:pt>
                <c:pt idx="1450">
                  <c:v>0.58000000000000007</c:v>
                </c:pt>
                <c:pt idx="1451">
                  <c:v>0.58039999999999958</c:v>
                </c:pt>
                <c:pt idx="1452">
                  <c:v>0.58079999999999998</c:v>
                </c:pt>
                <c:pt idx="1453">
                  <c:v>0.58119999999999949</c:v>
                </c:pt>
                <c:pt idx="1454">
                  <c:v>0.58160000000000001</c:v>
                </c:pt>
                <c:pt idx="1455">
                  <c:v>0.58199999999999996</c:v>
                </c:pt>
                <c:pt idx="1456">
                  <c:v>0.58239999999999958</c:v>
                </c:pt>
                <c:pt idx="1457">
                  <c:v>0.58279999999999998</c:v>
                </c:pt>
                <c:pt idx="1458">
                  <c:v>0.5831999999999995</c:v>
                </c:pt>
                <c:pt idx="1459">
                  <c:v>0.58360000000000001</c:v>
                </c:pt>
                <c:pt idx="1460">
                  <c:v>0.58399999999999996</c:v>
                </c:pt>
                <c:pt idx="1461">
                  <c:v>0.58439999999999959</c:v>
                </c:pt>
                <c:pt idx="1462">
                  <c:v>0.58479999999999999</c:v>
                </c:pt>
                <c:pt idx="1463">
                  <c:v>0.5851999999999995</c:v>
                </c:pt>
                <c:pt idx="1464">
                  <c:v>0.58560000000000001</c:v>
                </c:pt>
                <c:pt idx="1465">
                  <c:v>0.58599999999999997</c:v>
                </c:pt>
                <c:pt idx="1466">
                  <c:v>0.58639999999999959</c:v>
                </c:pt>
                <c:pt idx="1467">
                  <c:v>0.58679999999999999</c:v>
                </c:pt>
                <c:pt idx="1468">
                  <c:v>0.58720000000000006</c:v>
                </c:pt>
                <c:pt idx="1469">
                  <c:v>0.58760000000000001</c:v>
                </c:pt>
                <c:pt idx="1470">
                  <c:v>0.58799999999999997</c:v>
                </c:pt>
                <c:pt idx="1471">
                  <c:v>0.58839999999999959</c:v>
                </c:pt>
                <c:pt idx="1472">
                  <c:v>0.58879999999999999</c:v>
                </c:pt>
                <c:pt idx="1473">
                  <c:v>0.5891999999999995</c:v>
                </c:pt>
                <c:pt idx="1474">
                  <c:v>0.58960000000000001</c:v>
                </c:pt>
                <c:pt idx="1475">
                  <c:v>0.59</c:v>
                </c:pt>
                <c:pt idx="1476">
                  <c:v>0.59039999999999959</c:v>
                </c:pt>
                <c:pt idx="1477">
                  <c:v>0.59079999999999999</c:v>
                </c:pt>
                <c:pt idx="1478">
                  <c:v>0.5911999999999995</c:v>
                </c:pt>
                <c:pt idx="1479">
                  <c:v>0.59160000000000001</c:v>
                </c:pt>
                <c:pt idx="1480">
                  <c:v>0.59199999999999997</c:v>
                </c:pt>
                <c:pt idx="1481">
                  <c:v>0.59239999999999959</c:v>
                </c:pt>
                <c:pt idx="1482">
                  <c:v>0.59279999999999999</c:v>
                </c:pt>
                <c:pt idx="1483">
                  <c:v>0.59319999999999951</c:v>
                </c:pt>
                <c:pt idx="1484">
                  <c:v>0.59360000000000002</c:v>
                </c:pt>
                <c:pt idx="1485">
                  <c:v>0.59399999999999997</c:v>
                </c:pt>
                <c:pt idx="1486">
                  <c:v>0.59439999999999948</c:v>
                </c:pt>
                <c:pt idx="1487">
                  <c:v>0.5948</c:v>
                </c:pt>
                <c:pt idx="1488">
                  <c:v>0.59519999999999951</c:v>
                </c:pt>
                <c:pt idx="1489">
                  <c:v>0.59560000000000002</c:v>
                </c:pt>
                <c:pt idx="1490">
                  <c:v>0.59599999999999997</c:v>
                </c:pt>
                <c:pt idx="1491">
                  <c:v>0.59639999999999949</c:v>
                </c:pt>
                <c:pt idx="1492">
                  <c:v>0.5968</c:v>
                </c:pt>
                <c:pt idx="1493">
                  <c:v>0.59719999999999951</c:v>
                </c:pt>
                <c:pt idx="1494">
                  <c:v>0.59760000000000002</c:v>
                </c:pt>
                <c:pt idx="1495">
                  <c:v>0.59799999999999998</c:v>
                </c:pt>
                <c:pt idx="1496">
                  <c:v>0.59839999999999949</c:v>
                </c:pt>
                <c:pt idx="1497">
                  <c:v>0.5988</c:v>
                </c:pt>
                <c:pt idx="1498">
                  <c:v>0.59919999999999951</c:v>
                </c:pt>
                <c:pt idx="1499">
                  <c:v>0.59960000000000002</c:v>
                </c:pt>
                <c:pt idx="1500">
                  <c:v>0.60000000000000064</c:v>
                </c:pt>
                <c:pt idx="1501">
                  <c:v>0.60040000000000004</c:v>
                </c:pt>
                <c:pt idx="1502">
                  <c:v>0.600800000000002</c:v>
                </c:pt>
                <c:pt idx="1503">
                  <c:v>0.60120000000000062</c:v>
                </c:pt>
                <c:pt idx="1504">
                  <c:v>0.60160000000000224</c:v>
                </c:pt>
                <c:pt idx="1505">
                  <c:v>0.60200000000000065</c:v>
                </c:pt>
                <c:pt idx="1506">
                  <c:v>0.60240000000000005</c:v>
                </c:pt>
                <c:pt idx="1507">
                  <c:v>0.602800000000002</c:v>
                </c:pt>
                <c:pt idx="1508">
                  <c:v>0.60320000000000062</c:v>
                </c:pt>
                <c:pt idx="1509">
                  <c:v>0.60360000000000225</c:v>
                </c:pt>
                <c:pt idx="1510">
                  <c:v>0.60400000000000065</c:v>
                </c:pt>
                <c:pt idx="1511">
                  <c:v>0.60440000000000005</c:v>
                </c:pt>
                <c:pt idx="1512">
                  <c:v>0.604800000000002</c:v>
                </c:pt>
                <c:pt idx="1513">
                  <c:v>0.60520000000000063</c:v>
                </c:pt>
                <c:pt idx="1514">
                  <c:v>0.60560000000000225</c:v>
                </c:pt>
                <c:pt idx="1515">
                  <c:v>0.60600000000000065</c:v>
                </c:pt>
                <c:pt idx="1516">
                  <c:v>0.60640000000000005</c:v>
                </c:pt>
                <c:pt idx="1517">
                  <c:v>0.606800000000002</c:v>
                </c:pt>
                <c:pt idx="1518">
                  <c:v>0.60720000000000063</c:v>
                </c:pt>
                <c:pt idx="1519">
                  <c:v>0.60760000000000225</c:v>
                </c:pt>
                <c:pt idx="1520">
                  <c:v>0.60800000000000065</c:v>
                </c:pt>
                <c:pt idx="1521">
                  <c:v>0.60840000000000005</c:v>
                </c:pt>
                <c:pt idx="1522">
                  <c:v>0.60880000000000201</c:v>
                </c:pt>
                <c:pt idx="1523">
                  <c:v>0.60920000000000063</c:v>
                </c:pt>
                <c:pt idx="1524">
                  <c:v>0.60960000000000225</c:v>
                </c:pt>
                <c:pt idx="1525">
                  <c:v>0.61000000000000065</c:v>
                </c:pt>
                <c:pt idx="1526">
                  <c:v>0.61040000000000005</c:v>
                </c:pt>
                <c:pt idx="1527">
                  <c:v>0.61080000000000201</c:v>
                </c:pt>
                <c:pt idx="1528">
                  <c:v>0.61120000000000063</c:v>
                </c:pt>
                <c:pt idx="1529">
                  <c:v>0.61160000000000225</c:v>
                </c:pt>
                <c:pt idx="1530">
                  <c:v>0.61200000000000065</c:v>
                </c:pt>
                <c:pt idx="1531">
                  <c:v>0.61240000000000061</c:v>
                </c:pt>
                <c:pt idx="1532">
                  <c:v>0.61280000000000201</c:v>
                </c:pt>
                <c:pt idx="1533">
                  <c:v>0.61320000000000063</c:v>
                </c:pt>
                <c:pt idx="1534">
                  <c:v>0.61360000000000225</c:v>
                </c:pt>
                <c:pt idx="1535">
                  <c:v>0.61400000000000177</c:v>
                </c:pt>
                <c:pt idx="1536">
                  <c:v>0.61439999999999995</c:v>
                </c:pt>
                <c:pt idx="1537">
                  <c:v>0.61480000000000201</c:v>
                </c:pt>
                <c:pt idx="1538">
                  <c:v>0.61520000000000064</c:v>
                </c:pt>
                <c:pt idx="1539">
                  <c:v>0.61560000000000226</c:v>
                </c:pt>
                <c:pt idx="1540">
                  <c:v>0.61600000000000177</c:v>
                </c:pt>
                <c:pt idx="1541">
                  <c:v>0.61639999999999995</c:v>
                </c:pt>
                <c:pt idx="1542">
                  <c:v>0.61680000000000201</c:v>
                </c:pt>
                <c:pt idx="1543">
                  <c:v>0.61720000000000064</c:v>
                </c:pt>
                <c:pt idx="1544">
                  <c:v>0.61760000000000226</c:v>
                </c:pt>
                <c:pt idx="1545">
                  <c:v>0.61800000000000177</c:v>
                </c:pt>
                <c:pt idx="1546">
                  <c:v>0.61839999999999995</c:v>
                </c:pt>
                <c:pt idx="1547">
                  <c:v>0.61880000000000202</c:v>
                </c:pt>
                <c:pt idx="1548">
                  <c:v>0.61920000000000064</c:v>
                </c:pt>
                <c:pt idx="1549">
                  <c:v>0.61960000000000226</c:v>
                </c:pt>
                <c:pt idx="1550">
                  <c:v>0.62000000000000177</c:v>
                </c:pt>
                <c:pt idx="1551">
                  <c:v>0.62039999999999995</c:v>
                </c:pt>
                <c:pt idx="1552">
                  <c:v>0.62080000000000202</c:v>
                </c:pt>
                <c:pt idx="1553">
                  <c:v>0.62120000000000064</c:v>
                </c:pt>
                <c:pt idx="1554">
                  <c:v>0.62160000000000226</c:v>
                </c:pt>
                <c:pt idx="1555">
                  <c:v>0.62200000000000177</c:v>
                </c:pt>
                <c:pt idx="1556">
                  <c:v>0.62239999999999995</c:v>
                </c:pt>
                <c:pt idx="1557">
                  <c:v>0.62280000000000202</c:v>
                </c:pt>
                <c:pt idx="1558">
                  <c:v>0.62320000000000064</c:v>
                </c:pt>
                <c:pt idx="1559">
                  <c:v>0.62360000000000226</c:v>
                </c:pt>
                <c:pt idx="1560">
                  <c:v>0.62400000000000178</c:v>
                </c:pt>
                <c:pt idx="1561">
                  <c:v>0.62440000000000062</c:v>
                </c:pt>
                <c:pt idx="1562">
                  <c:v>0.62480000000000213</c:v>
                </c:pt>
                <c:pt idx="1563">
                  <c:v>0.62520000000000064</c:v>
                </c:pt>
                <c:pt idx="1564">
                  <c:v>0.62560000000000227</c:v>
                </c:pt>
                <c:pt idx="1565">
                  <c:v>0.626000000000002</c:v>
                </c:pt>
                <c:pt idx="1566">
                  <c:v>0.62640000000000062</c:v>
                </c:pt>
                <c:pt idx="1567">
                  <c:v>0.62680000000000224</c:v>
                </c:pt>
                <c:pt idx="1568">
                  <c:v>0.62720000000000065</c:v>
                </c:pt>
                <c:pt idx="1569">
                  <c:v>0.62760000000000238</c:v>
                </c:pt>
                <c:pt idx="1570">
                  <c:v>0.628000000000002</c:v>
                </c:pt>
                <c:pt idx="1571">
                  <c:v>0.62840000000000062</c:v>
                </c:pt>
                <c:pt idx="1572">
                  <c:v>0.62880000000000225</c:v>
                </c:pt>
                <c:pt idx="1573">
                  <c:v>0.62920000000000065</c:v>
                </c:pt>
                <c:pt idx="1574">
                  <c:v>0.62960000000000238</c:v>
                </c:pt>
                <c:pt idx="1575">
                  <c:v>0.630000000000002</c:v>
                </c:pt>
                <c:pt idx="1576">
                  <c:v>0.63040000000000063</c:v>
                </c:pt>
                <c:pt idx="1577">
                  <c:v>0.63080000000000225</c:v>
                </c:pt>
                <c:pt idx="1578">
                  <c:v>0.63120000000000065</c:v>
                </c:pt>
                <c:pt idx="1579">
                  <c:v>0.63160000000000238</c:v>
                </c:pt>
                <c:pt idx="1580">
                  <c:v>0.632000000000002</c:v>
                </c:pt>
                <c:pt idx="1581">
                  <c:v>0.63240000000000063</c:v>
                </c:pt>
                <c:pt idx="1582">
                  <c:v>0.63280000000000225</c:v>
                </c:pt>
                <c:pt idx="1583">
                  <c:v>0.63320000000000065</c:v>
                </c:pt>
                <c:pt idx="1584">
                  <c:v>0.63360000000000238</c:v>
                </c:pt>
                <c:pt idx="1585">
                  <c:v>0.63400000000000201</c:v>
                </c:pt>
                <c:pt idx="1586">
                  <c:v>0.63440000000000063</c:v>
                </c:pt>
                <c:pt idx="1587">
                  <c:v>0.63480000000000225</c:v>
                </c:pt>
                <c:pt idx="1588">
                  <c:v>0.63520000000000065</c:v>
                </c:pt>
                <c:pt idx="1589">
                  <c:v>0.63560000000000239</c:v>
                </c:pt>
                <c:pt idx="1590">
                  <c:v>0.63600000000000201</c:v>
                </c:pt>
                <c:pt idx="1591">
                  <c:v>0.63640000000000063</c:v>
                </c:pt>
                <c:pt idx="1592">
                  <c:v>0.63680000000000225</c:v>
                </c:pt>
                <c:pt idx="1593">
                  <c:v>0.63720000000000065</c:v>
                </c:pt>
                <c:pt idx="1594">
                  <c:v>0.63759999999999994</c:v>
                </c:pt>
                <c:pt idx="1595">
                  <c:v>0.63800000000000201</c:v>
                </c:pt>
                <c:pt idx="1596">
                  <c:v>0.63840000000000063</c:v>
                </c:pt>
                <c:pt idx="1597">
                  <c:v>0.63880000000000225</c:v>
                </c:pt>
                <c:pt idx="1598">
                  <c:v>0.63920000000000177</c:v>
                </c:pt>
                <c:pt idx="1599">
                  <c:v>0.63959999999999995</c:v>
                </c:pt>
                <c:pt idx="1600">
                  <c:v>0.64000000000000201</c:v>
                </c:pt>
                <c:pt idx="1601">
                  <c:v>0.64040000000000064</c:v>
                </c:pt>
                <c:pt idx="1602">
                  <c:v>0.64080000000000226</c:v>
                </c:pt>
                <c:pt idx="1603">
                  <c:v>0.64120000000000177</c:v>
                </c:pt>
                <c:pt idx="1604">
                  <c:v>0.64159999999999995</c:v>
                </c:pt>
                <c:pt idx="1605">
                  <c:v>0.64200000000000201</c:v>
                </c:pt>
                <c:pt idx="1606">
                  <c:v>0.64240000000000064</c:v>
                </c:pt>
                <c:pt idx="1607">
                  <c:v>0.64280000000000226</c:v>
                </c:pt>
                <c:pt idx="1608">
                  <c:v>0.64320000000000177</c:v>
                </c:pt>
                <c:pt idx="1609">
                  <c:v>0.64359999999999995</c:v>
                </c:pt>
                <c:pt idx="1610">
                  <c:v>0.64400000000000202</c:v>
                </c:pt>
                <c:pt idx="1611">
                  <c:v>0.64440000000000064</c:v>
                </c:pt>
                <c:pt idx="1612">
                  <c:v>0.64480000000000226</c:v>
                </c:pt>
                <c:pt idx="1613">
                  <c:v>0.64520000000000177</c:v>
                </c:pt>
                <c:pt idx="1614">
                  <c:v>0.64559999999999995</c:v>
                </c:pt>
                <c:pt idx="1615">
                  <c:v>0.64600000000000202</c:v>
                </c:pt>
                <c:pt idx="1616">
                  <c:v>0.64640000000000064</c:v>
                </c:pt>
                <c:pt idx="1617">
                  <c:v>0.64680000000000226</c:v>
                </c:pt>
                <c:pt idx="1618">
                  <c:v>0.64720000000000177</c:v>
                </c:pt>
                <c:pt idx="1619">
                  <c:v>0.64759999999999995</c:v>
                </c:pt>
                <c:pt idx="1620">
                  <c:v>0.64800000000000202</c:v>
                </c:pt>
                <c:pt idx="1621">
                  <c:v>0.64840000000000064</c:v>
                </c:pt>
                <c:pt idx="1622">
                  <c:v>0.64880000000000226</c:v>
                </c:pt>
                <c:pt idx="1623">
                  <c:v>0.64920000000000178</c:v>
                </c:pt>
                <c:pt idx="1624">
                  <c:v>0.64960000000000273</c:v>
                </c:pt>
                <c:pt idx="1625">
                  <c:v>0.65000000000000213</c:v>
                </c:pt>
                <c:pt idx="1626">
                  <c:v>0.65040000000000064</c:v>
                </c:pt>
                <c:pt idx="1627">
                  <c:v>0.65080000000000227</c:v>
                </c:pt>
                <c:pt idx="1628">
                  <c:v>0.651200000000002</c:v>
                </c:pt>
                <c:pt idx="1629">
                  <c:v>0.65160000000000273</c:v>
                </c:pt>
                <c:pt idx="1630">
                  <c:v>0.65200000000000224</c:v>
                </c:pt>
                <c:pt idx="1631">
                  <c:v>0.65240000000000065</c:v>
                </c:pt>
                <c:pt idx="1632">
                  <c:v>0.65280000000000238</c:v>
                </c:pt>
                <c:pt idx="1633">
                  <c:v>0.653200000000002</c:v>
                </c:pt>
                <c:pt idx="1634">
                  <c:v>0.65360000000000273</c:v>
                </c:pt>
                <c:pt idx="1635">
                  <c:v>0.65400000000000225</c:v>
                </c:pt>
                <c:pt idx="1636">
                  <c:v>0.65440000000000065</c:v>
                </c:pt>
                <c:pt idx="1637">
                  <c:v>0.65480000000000238</c:v>
                </c:pt>
                <c:pt idx="1638">
                  <c:v>0.655200000000002</c:v>
                </c:pt>
                <c:pt idx="1639">
                  <c:v>0.65560000000000274</c:v>
                </c:pt>
                <c:pt idx="1640">
                  <c:v>0.65600000000000225</c:v>
                </c:pt>
                <c:pt idx="1641">
                  <c:v>0.65640000000000065</c:v>
                </c:pt>
                <c:pt idx="1642">
                  <c:v>0.65680000000000238</c:v>
                </c:pt>
                <c:pt idx="1643">
                  <c:v>0.657200000000002</c:v>
                </c:pt>
                <c:pt idx="1644">
                  <c:v>0.65760000000000274</c:v>
                </c:pt>
                <c:pt idx="1645">
                  <c:v>0.65800000000000225</c:v>
                </c:pt>
                <c:pt idx="1646">
                  <c:v>0.65840000000000065</c:v>
                </c:pt>
                <c:pt idx="1647">
                  <c:v>0.65880000000000238</c:v>
                </c:pt>
                <c:pt idx="1648">
                  <c:v>0.65920000000000201</c:v>
                </c:pt>
                <c:pt idx="1649">
                  <c:v>0.65960000000000274</c:v>
                </c:pt>
                <c:pt idx="1650">
                  <c:v>0.66000000000000225</c:v>
                </c:pt>
                <c:pt idx="1651">
                  <c:v>0.66040000000000065</c:v>
                </c:pt>
                <c:pt idx="1652">
                  <c:v>0.66080000000000239</c:v>
                </c:pt>
                <c:pt idx="1653">
                  <c:v>0.66120000000000201</c:v>
                </c:pt>
                <c:pt idx="1654">
                  <c:v>0.66160000000000274</c:v>
                </c:pt>
                <c:pt idx="1655">
                  <c:v>0.66200000000000225</c:v>
                </c:pt>
                <c:pt idx="1656">
                  <c:v>0.66240000000000065</c:v>
                </c:pt>
                <c:pt idx="1657">
                  <c:v>0.66280000000000239</c:v>
                </c:pt>
                <c:pt idx="1658">
                  <c:v>0.66320000000000201</c:v>
                </c:pt>
                <c:pt idx="1659">
                  <c:v>0.66360000000000297</c:v>
                </c:pt>
                <c:pt idx="1660">
                  <c:v>0.66400000000000226</c:v>
                </c:pt>
                <c:pt idx="1661">
                  <c:v>0.66440000000000177</c:v>
                </c:pt>
                <c:pt idx="1662">
                  <c:v>0.66480000000000272</c:v>
                </c:pt>
                <c:pt idx="1663">
                  <c:v>0.66520000000000201</c:v>
                </c:pt>
                <c:pt idx="1664">
                  <c:v>0.66560000000000308</c:v>
                </c:pt>
                <c:pt idx="1665">
                  <c:v>0.66600000000000226</c:v>
                </c:pt>
                <c:pt idx="1666">
                  <c:v>0.66640000000000177</c:v>
                </c:pt>
                <c:pt idx="1667">
                  <c:v>0.66680000000000272</c:v>
                </c:pt>
                <c:pt idx="1668">
                  <c:v>0.66720000000000201</c:v>
                </c:pt>
                <c:pt idx="1669">
                  <c:v>0.66760000000000308</c:v>
                </c:pt>
                <c:pt idx="1670">
                  <c:v>0.66800000000000226</c:v>
                </c:pt>
                <c:pt idx="1671">
                  <c:v>0.66840000000000177</c:v>
                </c:pt>
                <c:pt idx="1672">
                  <c:v>0.66880000000000273</c:v>
                </c:pt>
                <c:pt idx="1673">
                  <c:v>0.66920000000000202</c:v>
                </c:pt>
                <c:pt idx="1674">
                  <c:v>0.66960000000000308</c:v>
                </c:pt>
                <c:pt idx="1675">
                  <c:v>0.67000000000000226</c:v>
                </c:pt>
                <c:pt idx="1676">
                  <c:v>0.67040000000000177</c:v>
                </c:pt>
                <c:pt idx="1677">
                  <c:v>0.67080000000000273</c:v>
                </c:pt>
                <c:pt idx="1678">
                  <c:v>0.67120000000000202</c:v>
                </c:pt>
                <c:pt idx="1679">
                  <c:v>0.67160000000000308</c:v>
                </c:pt>
                <c:pt idx="1680">
                  <c:v>0.67200000000000226</c:v>
                </c:pt>
                <c:pt idx="1681">
                  <c:v>0.67240000000000177</c:v>
                </c:pt>
                <c:pt idx="1682">
                  <c:v>0.67280000000000273</c:v>
                </c:pt>
                <c:pt idx="1683">
                  <c:v>0.67320000000000202</c:v>
                </c:pt>
                <c:pt idx="1684">
                  <c:v>0.67360000000000309</c:v>
                </c:pt>
                <c:pt idx="1685">
                  <c:v>0.67400000000000226</c:v>
                </c:pt>
                <c:pt idx="1686">
                  <c:v>0.67440000000000178</c:v>
                </c:pt>
                <c:pt idx="1687">
                  <c:v>0.67480000000000273</c:v>
                </c:pt>
                <c:pt idx="1688">
                  <c:v>0.67520000000000213</c:v>
                </c:pt>
                <c:pt idx="1689">
                  <c:v>0.67560000000000309</c:v>
                </c:pt>
                <c:pt idx="1690">
                  <c:v>0.67600000000000227</c:v>
                </c:pt>
                <c:pt idx="1691">
                  <c:v>0.676400000000002</c:v>
                </c:pt>
                <c:pt idx="1692">
                  <c:v>0.67680000000000273</c:v>
                </c:pt>
                <c:pt idx="1693">
                  <c:v>0.67720000000000224</c:v>
                </c:pt>
                <c:pt idx="1694">
                  <c:v>0.6776000000000032</c:v>
                </c:pt>
                <c:pt idx="1695">
                  <c:v>0.67800000000000238</c:v>
                </c:pt>
                <c:pt idx="1696">
                  <c:v>0.678400000000002</c:v>
                </c:pt>
                <c:pt idx="1697">
                  <c:v>0.67880000000000273</c:v>
                </c:pt>
                <c:pt idx="1698">
                  <c:v>0.67920000000000225</c:v>
                </c:pt>
                <c:pt idx="1699">
                  <c:v>0.6796000000000032</c:v>
                </c:pt>
                <c:pt idx="1700">
                  <c:v>0.68</c:v>
                </c:pt>
                <c:pt idx="1701">
                  <c:v>0.6804</c:v>
                </c:pt>
                <c:pt idx="1702">
                  <c:v>0.68080000000000063</c:v>
                </c:pt>
                <c:pt idx="1703">
                  <c:v>0.68120000000000003</c:v>
                </c:pt>
                <c:pt idx="1704">
                  <c:v>0.68159999999999998</c:v>
                </c:pt>
                <c:pt idx="1705">
                  <c:v>0.68200000000000005</c:v>
                </c:pt>
                <c:pt idx="1706">
                  <c:v>0.68240000000000001</c:v>
                </c:pt>
                <c:pt idx="1707">
                  <c:v>0.68280000000000063</c:v>
                </c:pt>
                <c:pt idx="1708">
                  <c:v>0.68320000000000003</c:v>
                </c:pt>
                <c:pt idx="1709">
                  <c:v>0.68359999999999999</c:v>
                </c:pt>
                <c:pt idx="1710">
                  <c:v>0.68400000000000005</c:v>
                </c:pt>
                <c:pt idx="1711">
                  <c:v>0.68440000000000001</c:v>
                </c:pt>
                <c:pt idx="1712">
                  <c:v>0.68480000000000063</c:v>
                </c:pt>
                <c:pt idx="1713">
                  <c:v>0.68520000000000003</c:v>
                </c:pt>
                <c:pt idx="1714">
                  <c:v>0.68559999999999999</c:v>
                </c:pt>
                <c:pt idx="1715">
                  <c:v>0.68600000000000005</c:v>
                </c:pt>
                <c:pt idx="1716">
                  <c:v>0.68640000000000001</c:v>
                </c:pt>
                <c:pt idx="1717">
                  <c:v>0.68680000000000063</c:v>
                </c:pt>
                <c:pt idx="1718">
                  <c:v>0.68720000000000003</c:v>
                </c:pt>
                <c:pt idx="1719">
                  <c:v>0.68759999999999999</c:v>
                </c:pt>
                <c:pt idx="1720">
                  <c:v>0.68799999999999994</c:v>
                </c:pt>
                <c:pt idx="1721">
                  <c:v>0.68840000000000001</c:v>
                </c:pt>
                <c:pt idx="1722">
                  <c:v>0.68880000000000063</c:v>
                </c:pt>
                <c:pt idx="1723">
                  <c:v>0.68920000000000003</c:v>
                </c:pt>
                <c:pt idx="1724">
                  <c:v>0.68959999999999999</c:v>
                </c:pt>
                <c:pt idx="1725">
                  <c:v>0.69000000000000061</c:v>
                </c:pt>
                <c:pt idx="1726">
                  <c:v>0.69040000000000001</c:v>
                </c:pt>
                <c:pt idx="1727">
                  <c:v>0.69080000000000064</c:v>
                </c:pt>
                <c:pt idx="1728">
                  <c:v>0.69120000000000004</c:v>
                </c:pt>
                <c:pt idx="1729">
                  <c:v>0.69159999999999999</c:v>
                </c:pt>
                <c:pt idx="1730">
                  <c:v>0.69199999999999995</c:v>
                </c:pt>
                <c:pt idx="1731">
                  <c:v>0.69240000000000002</c:v>
                </c:pt>
                <c:pt idx="1732">
                  <c:v>0.69280000000000064</c:v>
                </c:pt>
                <c:pt idx="1733">
                  <c:v>0.69320000000000004</c:v>
                </c:pt>
                <c:pt idx="1734">
                  <c:v>0.69359999999999999</c:v>
                </c:pt>
                <c:pt idx="1735">
                  <c:v>0.69399999999999995</c:v>
                </c:pt>
                <c:pt idx="1736">
                  <c:v>0.69440000000000002</c:v>
                </c:pt>
                <c:pt idx="1737">
                  <c:v>0.69480000000000064</c:v>
                </c:pt>
                <c:pt idx="1738">
                  <c:v>0.69520000000000004</c:v>
                </c:pt>
                <c:pt idx="1739">
                  <c:v>0.69560000000000177</c:v>
                </c:pt>
                <c:pt idx="1740">
                  <c:v>0.69599999999999995</c:v>
                </c:pt>
                <c:pt idx="1741">
                  <c:v>0.69640000000000002</c:v>
                </c:pt>
                <c:pt idx="1742">
                  <c:v>0.69680000000000064</c:v>
                </c:pt>
                <c:pt idx="1743">
                  <c:v>0.69720000000000004</c:v>
                </c:pt>
                <c:pt idx="1744">
                  <c:v>0.69760000000000177</c:v>
                </c:pt>
                <c:pt idx="1745">
                  <c:v>0.69799999999999995</c:v>
                </c:pt>
                <c:pt idx="1746">
                  <c:v>0.69840000000000002</c:v>
                </c:pt>
                <c:pt idx="1747">
                  <c:v>0.69880000000000064</c:v>
                </c:pt>
                <c:pt idx="1748">
                  <c:v>0.69920000000000004</c:v>
                </c:pt>
                <c:pt idx="1749">
                  <c:v>0.69960000000000178</c:v>
                </c:pt>
                <c:pt idx="1750">
                  <c:v>0.70000000000000062</c:v>
                </c:pt>
                <c:pt idx="1751">
                  <c:v>0.70040000000000002</c:v>
                </c:pt>
                <c:pt idx="1752">
                  <c:v>0.70080000000000064</c:v>
                </c:pt>
                <c:pt idx="1753">
                  <c:v>0.70120000000000005</c:v>
                </c:pt>
                <c:pt idx="1754">
                  <c:v>0.701600000000002</c:v>
                </c:pt>
                <c:pt idx="1755">
                  <c:v>0.70200000000000062</c:v>
                </c:pt>
                <c:pt idx="1756">
                  <c:v>0.70240000000000002</c:v>
                </c:pt>
                <c:pt idx="1757">
                  <c:v>0.70280000000000065</c:v>
                </c:pt>
                <c:pt idx="1758">
                  <c:v>0.70320000000000005</c:v>
                </c:pt>
                <c:pt idx="1759">
                  <c:v>0.703600000000002</c:v>
                </c:pt>
                <c:pt idx="1760">
                  <c:v>0.70400000000000063</c:v>
                </c:pt>
                <c:pt idx="1761">
                  <c:v>0.70440000000000003</c:v>
                </c:pt>
                <c:pt idx="1762">
                  <c:v>0.70480000000000065</c:v>
                </c:pt>
                <c:pt idx="1763">
                  <c:v>0.70520000000000005</c:v>
                </c:pt>
                <c:pt idx="1764">
                  <c:v>0.705600000000002</c:v>
                </c:pt>
                <c:pt idx="1765">
                  <c:v>0.70600000000000063</c:v>
                </c:pt>
                <c:pt idx="1766">
                  <c:v>0.70640000000000003</c:v>
                </c:pt>
                <c:pt idx="1767">
                  <c:v>0.70680000000000065</c:v>
                </c:pt>
                <c:pt idx="1768">
                  <c:v>0.70720000000000005</c:v>
                </c:pt>
                <c:pt idx="1769">
                  <c:v>0.70760000000000201</c:v>
                </c:pt>
                <c:pt idx="1770">
                  <c:v>0.70800000000000063</c:v>
                </c:pt>
                <c:pt idx="1771">
                  <c:v>0.70840000000000003</c:v>
                </c:pt>
                <c:pt idx="1772">
                  <c:v>0.70880000000000065</c:v>
                </c:pt>
                <c:pt idx="1773">
                  <c:v>0.70920000000000005</c:v>
                </c:pt>
                <c:pt idx="1774">
                  <c:v>0.70960000000000201</c:v>
                </c:pt>
                <c:pt idx="1775">
                  <c:v>0.71000000000000063</c:v>
                </c:pt>
                <c:pt idx="1776">
                  <c:v>0.71040000000000003</c:v>
                </c:pt>
                <c:pt idx="1777">
                  <c:v>0.71080000000000065</c:v>
                </c:pt>
                <c:pt idx="1778">
                  <c:v>0.71120000000000005</c:v>
                </c:pt>
                <c:pt idx="1779">
                  <c:v>0.71160000000000201</c:v>
                </c:pt>
                <c:pt idx="1780">
                  <c:v>0.71200000000000063</c:v>
                </c:pt>
                <c:pt idx="1781">
                  <c:v>0.71240000000000003</c:v>
                </c:pt>
                <c:pt idx="1782">
                  <c:v>0.71280000000000165</c:v>
                </c:pt>
                <c:pt idx="1783">
                  <c:v>0.71319999999999995</c:v>
                </c:pt>
                <c:pt idx="1784">
                  <c:v>0.71360000000000201</c:v>
                </c:pt>
                <c:pt idx="1785">
                  <c:v>0.71400000000000063</c:v>
                </c:pt>
                <c:pt idx="1786">
                  <c:v>0.71440000000000003</c:v>
                </c:pt>
                <c:pt idx="1787">
                  <c:v>0.71480000000000177</c:v>
                </c:pt>
                <c:pt idx="1788">
                  <c:v>0.71519999999999995</c:v>
                </c:pt>
                <c:pt idx="1789">
                  <c:v>0.71560000000000201</c:v>
                </c:pt>
                <c:pt idx="1790">
                  <c:v>0.71600000000000064</c:v>
                </c:pt>
                <c:pt idx="1791">
                  <c:v>0.71640000000000004</c:v>
                </c:pt>
                <c:pt idx="1792">
                  <c:v>0.71680000000000177</c:v>
                </c:pt>
                <c:pt idx="1793">
                  <c:v>0.71719999999999995</c:v>
                </c:pt>
                <c:pt idx="1794">
                  <c:v>0.71760000000000201</c:v>
                </c:pt>
                <c:pt idx="1795">
                  <c:v>0.71800000000000064</c:v>
                </c:pt>
                <c:pt idx="1796">
                  <c:v>0.71840000000000004</c:v>
                </c:pt>
                <c:pt idx="1797">
                  <c:v>0.71880000000000177</c:v>
                </c:pt>
                <c:pt idx="1798">
                  <c:v>0.71919999999999995</c:v>
                </c:pt>
                <c:pt idx="1799">
                  <c:v>0.71960000000000202</c:v>
                </c:pt>
                <c:pt idx="1800">
                  <c:v>0.72000000000000064</c:v>
                </c:pt>
                <c:pt idx="1801">
                  <c:v>0.72040000000000004</c:v>
                </c:pt>
                <c:pt idx="1802">
                  <c:v>0.72080000000000177</c:v>
                </c:pt>
                <c:pt idx="1803">
                  <c:v>0.72119999999999995</c:v>
                </c:pt>
                <c:pt idx="1804">
                  <c:v>0.72160000000000202</c:v>
                </c:pt>
                <c:pt idx="1805">
                  <c:v>0.72200000000000064</c:v>
                </c:pt>
                <c:pt idx="1806">
                  <c:v>0.72240000000000004</c:v>
                </c:pt>
                <c:pt idx="1807">
                  <c:v>0.72280000000000177</c:v>
                </c:pt>
                <c:pt idx="1808">
                  <c:v>0.72319999999999995</c:v>
                </c:pt>
                <c:pt idx="1809">
                  <c:v>0.72360000000000202</c:v>
                </c:pt>
                <c:pt idx="1810">
                  <c:v>0.72400000000000064</c:v>
                </c:pt>
                <c:pt idx="1811">
                  <c:v>0.72440000000000004</c:v>
                </c:pt>
                <c:pt idx="1812">
                  <c:v>0.72480000000000178</c:v>
                </c:pt>
                <c:pt idx="1813">
                  <c:v>0.72520000000000062</c:v>
                </c:pt>
                <c:pt idx="1814">
                  <c:v>0.72560000000000224</c:v>
                </c:pt>
                <c:pt idx="1815">
                  <c:v>0.72600000000000064</c:v>
                </c:pt>
                <c:pt idx="1816">
                  <c:v>0.72640000000000005</c:v>
                </c:pt>
                <c:pt idx="1817">
                  <c:v>0.726800000000002</c:v>
                </c:pt>
                <c:pt idx="1818">
                  <c:v>0.72720000000000062</c:v>
                </c:pt>
                <c:pt idx="1819">
                  <c:v>0.72760000000000224</c:v>
                </c:pt>
                <c:pt idx="1820">
                  <c:v>0.72800000000000065</c:v>
                </c:pt>
                <c:pt idx="1821">
                  <c:v>0.72840000000000005</c:v>
                </c:pt>
                <c:pt idx="1822">
                  <c:v>0.728800000000002</c:v>
                </c:pt>
                <c:pt idx="1823">
                  <c:v>0.72920000000000063</c:v>
                </c:pt>
                <c:pt idx="1824">
                  <c:v>0.72960000000000225</c:v>
                </c:pt>
                <c:pt idx="1825">
                  <c:v>0.73000000000000065</c:v>
                </c:pt>
                <c:pt idx="1826">
                  <c:v>0.73040000000000005</c:v>
                </c:pt>
                <c:pt idx="1827">
                  <c:v>0.730800000000002</c:v>
                </c:pt>
                <c:pt idx="1828">
                  <c:v>0.73120000000000063</c:v>
                </c:pt>
                <c:pt idx="1829">
                  <c:v>0.73160000000000225</c:v>
                </c:pt>
                <c:pt idx="1830">
                  <c:v>0.73200000000000065</c:v>
                </c:pt>
                <c:pt idx="1831">
                  <c:v>0.73240000000000005</c:v>
                </c:pt>
                <c:pt idx="1832">
                  <c:v>0.73280000000000201</c:v>
                </c:pt>
                <c:pt idx="1833">
                  <c:v>0.73320000000000063</c:v>
                </c:pt>
                <c:pt idx="1834">
                  <c:v>0.73360000000000225</c:v>
                </c:pt>
                <c:pt idx="1835">
                  <c:v>0.73400000000000065</c:v>
                </c:pt>
                <c:pt idx="1836">
                  <c:v>0.73440000000000005</c:v>
                </c:pt>
                <c:pt idx="1837">
                  <c:v>0.73480000000000201</c:v>
                </c:pt>
                <c:pt idx="1838">
                  <c:v>0.73520000000000063</c:v>
                </c:pt>
                <c:pt idx="1839">
                  <c:v>0.73560000000000225</c:v>
                </c:pt>
                <c:pt idx="1840">
                  <c:v>0.73600000000000065</c:v>
                </c:pt>
                <c:pt idx="1841">
                  <c:v>0.73640000000000005</c:v>
                </c:pt>
                <c:pt idx="1842">
                  <c:v>0.73680000000000201</c:v>
                </c:pt>
                <c:pt idx="1843">
                  <c:v>0.73720000000000063</c:v>
                </c:pt>
                <c:pt idx="1844">
                  <c:v>0.73760000000000225</c:v>
                </c:pt>
                <c:pt idx="1845">
                  <c:v>0.73800000000000165</c:v>
                </c:pt>
                <c:pt idx="1846">
                  <c:v>0.73839999999999995</c:v>
                </c:pt>
                <c:pt idx="1847">
                  <c:v>0.73880000000000201</c:v>
                </c:pt>
                <c:pt idx="1848">
                  <c:v>0.73920000000000063</c:v>
                </c:pt>
                <c:pt idx="1849">
                  <c:v>0.73960000000000226</c:v>
                </c:pt>
                <c:pt idx="1850">
                  <c:v>0.74000000000000177</c:v>
                </c:pt>
                <c:pt idx="1851">
                  <c:v>0.74039999999999995</c:v>
                </c:pt>
                <c:pt idx="1852">
                  <c:v>0.74080000000000201</c:v>
                </c:pt>
                <c:pt idx="1853">
                  <c:v>0.74120000000000064</c:v>
                </c:pt>
                <c:pt idx="1854">
                  <c:v>0.74160000000000226</c:v>
                </c:pt>
                <c:pt idx="1855">
                  <c:v>0.74200000000000177</c:v>
                </c:pt>
                <c:pt idx="1856">
                  <c:v>0.74239999999999995</c:v>
                </c:pt>
                <c:pt idx="1857">
                  <c:v>0.74280000000000201</c:v>
                </c:pt>
                <c:pt idx="1858">
                  <c:v>0.74320000000000064</c:v>
                </c:pt>
                <c:pt idx="1859">
                  <c:v>0.74360000000000226</c:v>
                </c:pt>
                <c:pt idx="1860">
                  <c:v>0.74400000000000177</c:v>
                </c:pt>
                <c:pt idx="1861">
                  <c:v>0.74439999999999995</c:v>
                </c:pt>
                <c:pt idx="1862">
                  <c:v>0.74480000000000202</c:v>
                </c:pt>
                <c:pt idx="1863">
                  <c:v>0.74520000000000064</c:v>
                </c:pt>
                <c:pt idx="1864">
                  <c:v>0.74560000000000226</c:v>
                </c:pt>
                <c:pt idx="1865">
                  <c:v>0.74600000000000177</c:v>
                </c:pt>
                <c:pt idx="1866">
                  <c:v>0.74639999999999995</c:v>
                </c:pt>
                <c:pt idx="1867">
                  <c:v>0.74680000000000202</c:v>
                </c:pt>
                <c:pt idx="1868">
                  <c:v>0.74720000000000064</c:v>
                </c:pt>
                <c:pt idx="1869">
                  <c:v>0.74760000000000226</c:v>
                </c:pt>
                <c:pt idx="1870">
                  <c:v>0.74800000000000177</c:v>
                </c:pt>
                <c:pt idx="1871">
                  <c:v>0.74839999999999995</c:v>
                </c:pt>
                <c:pt idx="1872">
                  <c:v>0.74880000000000202</c:v>
                </c:pt>
                <c:pt idx="1873">
                  <c:v>0.74920000000000064</c:v>
                </c:pt>
                <c:pt idx="1874">
                  <c:v>0.74960000000000226</c:v>
                </c:pt>
                <c:pt idx="1875">
                  <c:v>0.75000000000000189</c:v>
                </c:pt>
                <c:pt idx="1876">
                  <c:v>0.75040000000000062</c:v>
                </c:pt>
                <c:pt idx="1877">
                  <c:v>0.75080000000000224</c:v>
                </c:pt>
                <c:pt idx="1878">
                  <c:v>0.75120000000000064</c:v>
                </c:pt>
                <c:pt idx="1879">
                  <c:v>0.75160000000000238</c:v>
                </c:pt>
                <c:pt idx="1880">
                  <c:v>0.752000000000002</c:v>
                </c:pt>
                <c:pt idx="1881">
                  <c:v>0.75240000000000062</c:v>
                </c:pt>
                <c:pt idx="1882">
                  <c:v>0.75280000000000225</c:v>
                </c:pt>
                <c:pt idx="1883">
                  <c:v>0.75320000000000065</c:v>
                </c:pt>
                <c:pt idx="1884">
                  <c:v>0.75360000000000238</c:v>
                </c:pt>
                <c:pt idx="1885">
                  <c:v>0.754000000000002</c:v>
                </c:pt>
                <c:pt idx="1886">
                  <c:v>0.75440000000000063</c:v>
                </c:pt>
                <c:pt idx="1887">
                  <c:v>0.75480000000000225</c:v>
                </c:pt>
                <c:pt idx="1888">
                  <c:v>0.75520000000000065</c:v>
                </c:pt>
                <c:pt idx="1889">
                  <c:v>0.75560000000000238</c:v>
                </c:pt>
                <c:pt idx="1890">
                  <c:v>0.756000000000002</c:v>
                </c:pt>
                <c:pt idx="1891">
                  <c:v>0.75640000000000063</c:v>
                </c:pt>
                <c:pt idx="1892">
                  <c:v>0.75680000000000225</c:v>
                </c:pt>
                <c:pt idx="1893">
                  <c:v>0.75720000000000065</c:v>
                </c:pt>
                <c:pt idx="1894">
                  <c:v>0.75760000000000238</c:v>
                </c:pt>
                <c:pt idx="1895">
                  <c:v>0.75800000000000201</c:v>
                </c:pt>
                <c:pt idx="1896">
                  <c:v>0.75840000000000063</c:v>
                </c:pt>
                <c:pt idx="1897">
                  <c:v>0.75880000000000225</c:v>
                </c:pt>
                <c:pt idx="1898">
                  <c:v>0.75920000000000065</c:v>
                </c:pt>
                <c:pt idx="1899">
                  <c:v>0.75960000000000238</c:v>
                </c:pt>
                <c:pt idx="1900">
                  <c:v>0.76000000000000201</c:v>
                </c:pt>
                <c:pt idx="1901">
                  <c:v>0.76040000000000063</c:v>
                </c:pt>
                <c:pt idx="1902">
                  <c:v>0.76080000000000225</c:v>
                </c:pt>
                <c:pt idx="1903">
                  <c:v>0.76120000000000065</c:v>
                </c:pt>
                <c:pt idx="1904">
                  <c:v>0.76160000000000239</c:v>
                </c:pt>
                <c:pt idx="1905">
                  <c:v>0.76200000000000201</c:v>
                </c:pt>
                <c:pt idx="1906">
                  <c:v>0.76240000000000063</c:v>
                </c:pt>
                <c:pt idx="1907">
                  <c:v>0.76280000000000225</c:v>
                </c:pt>
                <c:pt idx="1908">
                  <c:v>0.76320000000000165</c:v>
                </c:pt>
                <c:pt idx="1909">
                  <c:v>0.76359999999999995</c:v>
                </c:pt>
                <c:pt idx="1910">
                  <c:v>0.76400000000000201</c:v>
                </c:pt>
                <c:pt idx="1911">
                  <c:v>0.76440000000000063</c:v>
                </c:pt>
                <c:pt idx="1912">
                  <c:v>0.76480000000000226</c:v>
                </c:pt>
                <c:pt idx="1913">
                  <c:v>0.76520000000000177</c:v>
                </c:pt>
                <c:pt idx="1914">
                  <c:v>0.76559999999999995</c:v>
                </c:pt>
                <c:pt idx="1915">
                  <c:v>0.76600000000000201</c:v>
                </c:pt>
                <c:pt idx="1916">
                  <c:v>0.76640000000000064</c:v>
                </c:pt>
                <c:pt idx="1917">
                  <c:v>0.76680000000000226</c:v>
                </c:pt>
                <c:pt idx="1918">
                  <c:v>0.76720000000000177</c:v>
                </c:pt>
                <c:pt idx="1919">
                  <c:v>0.76759999999999995</c:v>
                </c:pt>
                <c:pt idx="1920">
                  <c:v>0.76800000000000201</c:v>
                </c:pt>
                <c:pt idx="1921">
                  <c:v>0.76840000000000064</c:v>
                </c:pt>
                <c:pt idx="1922">
                  <c:v>0.76880000000000226</c:v>
                </c:pt>
                <c:pt idx="1923">
                  <c:v>0.76920000000000177</c:v>
                </c:pt>
                <c:pt idx="1924">
                  <c:v>0.76959999999999995</c:v>
                </c:pt>
                <c:pt idx="1925">
                  <c:v>0.77000000000000202</c:v>
                </c:pt>
                <c:pt idx="1926">
                  <c:v>0.77040000000000064</c:v>
                </c:pt>
                <c:pt idx="1927">
                  <c:v>0.77080000000000226</c:v>
                </c:pt>
                <c:pt idx="1928">
                  <c:v>0.77120000000000177</c:v>
                </c:pt>
                <c:pt idx="1929">
                  <c:v>0.77159999999999995</c:v>
                </c:pt>
                <c:pt idx="1930">
                  <c:v>0.77200000000000202</c:v>
                </c:pt>
                <c:pt idx="1931">
                  <c:v>0.77240000000000064</c:v>
                </c:pt>
                <c:pt idx="1932">
                  <c:v>0.77280000000000226</c:v>
                </c:pt>
                <c:pt idx="1933">
                  <c:v>0.77320000000000177</c:v>
                </c:pt>
                <c:pt idx="1934">
                  <c:v>0.77359999999999995</c:v>
                </c:pt>
                <c:pt idx="1935">
                  <c:v>0.77400000000000202</c:v>
                </c:pt>
                <c:pt idx="1936">
                  <c:v>0.77440000000000064</c:v>
                </c:pt>
                <c:pt idx="1937">
                  <c:v>0.77480000000000226</c:v>
                </c:pt>
                <c:pt idx="1938">
                  <c:v>0.77520000000000189</c:v>
                </c:pt>
                <c:pt idx="1939">
                  <c:v>0.77560000000000273</c:v>
                </c:pt>
                <c:pt idx="1940">
                  <c:v>0.77600000000000224</c:v>
                </c:pt>
                <c:pt idx="1941">
                  <c:v>0.77640000000000065</c:v>
                </c:pt>
                <c:pt idx="1942">
                  <c:v>0.77680000000000238</c:v>
                </c:pt>
                <c:pt idx="1943">
                  <c:v>0.777200000000002</c:v>
                </c:pt>
                <c:pt idx="1944">
                  <c:v>0.77760000000000273</c:v>
                </c:pt>
                <c:pt idx="1945">
                  <c:v>0.77800000000000225</c:v>
                </c:pt>
                <c:pt idx="1946">
                  <c:v>0.77840000000000065</c:v>
                </c:pt>
                <c:pt idx="1947">
                  <c:v>0.77880000000000238</c:v>
                </c:pt>
                <c:pt idx="1948">
                  <c:v>0.779200000000002</c:v>
                </c:pt>
                <c:pt idx="1949">
                  <c:v>0.77960000000000274</c:v>
                </c:pt>
                <c:pt idx="1950">
                  <c:v>0.78</c:v>
                </c:pt>
                <c:pt idx="1951">
                  <c:v>0.78039999999999998</c:v>
                </c:pt>
                <c:pt idx="1952">
                  <c:v>0.78080000000000005</c:v>
                </c:pt>
                <c:pt idx="1953">
                  <c:v>0.78120000000000001</c:v>
                </c:pt>
                <c:pt idx="1954">
                  <c:v>0.78159999999999996</c:v>
                </c:pt>
                <c:pt idx="1955">
                  <c:v>0.78200000000000003</c:v>
                </c:pt>
                <c:pt idx="1956">
                  <c:v>0.78239999999999998</c:v>
                </c:pt>
                <c:pt idx="1957">
                  <c:v>0.78280000000000005</c:v>
                </c:pt>
                <c:pt idx="1958">
                  <c:v>0.78320000000000001</c:v>
                </c:pt>
                <c:pt idx="1959">
                  <c:v>0.78359999999999996</c:v>
                </c:pt>
                <c:pt idx="1960">
                  <c:v>0.78400000000000003</c:v>
                </c:pt>
                <c:pt idx="1961">
                  <c:v>0.78439999999999999</c:v>
                </c:pt>
                <c:pt idx="1962">
                  <c:v>0.78480000000000005</c:v>
                </c:pt>
                <c:pt idx="1963">
                  <c:v>0.78520000000000001</c:v>
                </c:pt>
                <c:pt idx="1964">
                  <c:v>0.78559999999999997</c:v>
                </c:pt>
                <c:pt idx="1965">
                  <c:v>0.78600000000000003</c:v>
                </c:pt>
                <c:pt idx="1966">
                  <c:v>0.78639999999999999</c:v>
                </c:pt>
                <c:pt idx="1967">
                  <c:v>0.78680000000000005</c:v>
                </c:pt>
                <c:pt idx="1968">
                  <c:v>0.78720000000000001</c:v>
                </c:pt>
                <c:pt idx="1969">
                  <c:v>0.78759999999999997</c:v>
                </c:pt>
                <c:pt idx="1970">
                  <c:v>0.78800000000000003</c:v>
                </c:pt>
                <c:pt idx="1971">
                  <c:v>0.78839999999999999</c:v>
                </c:pt>
                <c:pt idx="1972">
                  <c:v>0.78879999999999995</c:v>
                </c:pt>
                <c:pt idx="1973">
                  <c:v>0.78920000000000001</c:v>
                </c:pt>
                <c:pt idx="1974">
                  <c:v>0.78959999999999997</c:v>
                </c:pt>
                <c:pt idx="1975">
                  <c:v>0.79</c:v>
                </c:pt>
                <c:pt idx="1976">
                  <c:v>0.79039999999999999</c:v>
                </c:pt>
                <c:pt idx="1977">
                  <c:v>0.79079999999999995</c:v>
                </c:pt>
                <c:pt idx="1978">
                  <c:v>0.79120000000000001</c:v>
                </c:pt>
                <c:pt idx="1979">
                  <c:v>0.79159999999999997</c:v>
                </c:pt>
                <c:pt idx="1980">
                  <c:v>0.79200000000000004</c:v>
                </c:pt>
                <c:pt idx="1981">
                  <c:v>0.79239999999999999</c:v>
                </c:pt>
                <c:pt idx="1982">
                  <c:v>0.79279999999999995</c:v>
                </c:pt>
                <c:pt idx="1983">
                  <c:v>0.79320000000000002</c:v>
                </c:pt>
                <c:pt idx="1984">
                  <c:v>0.79359999999999997</c:v>
                </c:pt>
                <c:pt idx="1985">
                  <c:v>0.79400000000000004</c:v>
                </c:pt>
                <c:pt idx="1986">
                  <c:v>0.7944</c:v>
                </c:pt>
                <c:pt idx="1987">
                  <c:v>0.79479999999999995</c:v>
                </c:pt>
                <c:pt idx="1988">
                  <c:v>0.79520000000000002</c:v>
                </c:pt>
                <c:pt idx="1989">
                  <c:v>0.79559999999999997</c:v>
                </c:pt>
                <c:pt idx="1990">
                  <c:v>0.79600000000000004</c:v>
                </c:pt>
                <c:pt idx="1991">
                  <c:v>0.7964</c:v>
                </c:pt>
                <c:pt idx="1992">
                  <c:v>0.79679999999999995</c:v>
                </c:pt>
                <c:pt idx="1993">
                  <c:v>0.79720000000000002</c:v>
                </c:pt>
                <c:pt idx="1994">
                  <c:v>0.79759999999999998</c:v>
                </c:pt>
                <c:pt idx="1995">
                  <c:v>0.79800000000000004</c:v>
                </c:pt>
                <c:pt idx="1996">
                  <c:v>0.7984</c:v>
                </c:pt>
                <c:pt idx="1997">
                  <c:v>0.79879999999999995</c:v>
                </c:pt>
                <c:pt idx="1998">
                  <c:v>0.79920000000000002</c:v>
                </c:pt>
                <c:pt idx="1999">
                  <c:v>0.79959999999999998</c:v>
                </c:pt>
                <c:pt idx="2000">
                  <c:v>0.8</c:v>
                </c:pt>
                <c:pt idx="2001">
                  <c:v>0.8004</c:v>
                </c:pt>
                <c:pt idx="2002">
                  <c:v>0.80080000000000062</c:v>
                </c:pt>
                <c:pt idx="2003">
                  <c:v>0.80120000000000002</c:v>
                </c:pt>
                <c:pt idx="2004">
                  <c:v>0.80159999999999998</c:v>
                </c:pt>
                <c:pt idx="2005">
                  <c:v>0.80200000000000005</c:v>
                </c:pt>
                <c:pt idx="2006">
                  <c:v>0.8024</c:v>
                </c:pt>
                <c:pt idx="2007">
                  <c:v>0.80280000000000062</c:v>
                </c:pt>
                <c:pt idx="2008">
                  <c:v>0.80320000000000003</c:v>
                </c:pt>
                <c:pt idx="2009">
                  <c:v>0.80359999999999998</c:v>
                </c:pt>
                <c:pt idx="2010">
                  <c:v>0.80400000000000005</c:v>
                </c:pt>
                <c:pt idx="2011">
                  <c:v>0.8044</c:v>
                </c:pt>
                <c:pt idx="2012">
                  <c:v>0.80480000000000063</c:v>
                </c:pt>
                <c:pt idx="2013">
                  <c:v>0.80520000000000003</c:v>
                </c:pt>
                <c:pt idx="2014">
                  <c:v>0.80559999999999998</c:v>
                </c:pt>
                <c:pt idx="2015">
                  <c:v>0.80600000000000005</c:v>
                </c:pt>
                <c:pt idx="2016">
                  <c:v>0.80640000000000001</c:v>
                </c:pt>
                <c:pt idx="2017">
                  <c:v>0.80680000000000063</c:v>
                </c:pt>
                <c:pt idx="2018">
                  <c:v>0.80720000000000003</c:v>
                </c:pt>
                <c:pt idx="2019">
                  <c:v>0.80759999999999998</c:v>
                </c:pt>
                <c:pt idx="2020">
                  <c:v>0.80800000000000005</c:v>
                </c:pt>
                <c:pt idx="2021">
                  <c:v>0.80840000000000001</c:v>
                </c:pt>
                <c:pt idx="2022">
                  <c:v>0.80880000000000063</c:v>
                </c:pt>
                <c:pt idx="2023">
                  <c:v>0.80920000000000003</c:v>
                </c:pt>
                <c:pt idx="2024">
                  <c:v>0.80959999999999999</c:v>
                </c:pt>
                <c:pt idx="2025">
                  <c:v>0.81</c:v>
                </c:pt>
                <c:pt idx="2026">
                  <c:v>0.81040000000000001</c:v>
                </c:pt>
                <c:pt idx="2027">
                  <c:v>0.81080000000000063</c:v>
                </c:pt>
                <c:pt idx="2028">
                  <c:v>0.81120000000000003</c:v>
                </c:pt>
                <c:pt idx="2029">
                  <c:v>0.81159999999999999</c:v>
                </c:pt>
                <c:pt idx="2030">
                  <c:v>0.81200000000000061</c:v>
                </c:pt>
                <c:pt idx="2031">
                  <c:v>0.81240000000000001</c:v>
                </c:pt>
                <c:pt idx="2032">
                  <c:v>0.81280000000000063</c:v>
                </c:pt>
                <c:pt idx="2033">
                  <c:v>0.81320000000000003</c:v>
                </c:pt>
                <c:pt idx="2034">
                  <c:v>0.81359999999999999</c:v>
                </c:pt>
                <c:pt idx="2035">
                  <c:v>0.81399999999999995</c:v>
                </c:pt>
                <c:pt idx="2036">
                  <c:v>0.81440000000000001</c:v>
                </c:pt>
                <c:pt idx="2037">
                  <c:v>0.81480000000000063</c:v>
                </c:pt>
                <c:pt idx="2038">
                  <c:v>0.81520000000000004</c:v>
                </c:pt>
                <c:pt idx="2039">
                  <c:v>0.81559999999999999</c:v>
                </c:pt>
                <c:pt idx="2040">
                  <c:v>0.81599999999999995</c:v>
                </c:pt>
                <c:pt idx="2041">
                  <c:v>0.81640000000000001</c:v>
                </c:pt>
                <c:pt idx="2042">
                  <c:v>0.81680000000000064</c:v>
                </c:pt>
                <c:pt idx="2043">
                  <c:v>0.81720000000000004</c:v>
                </c:pt>
                <c:pt idx="2044">
                  <c:v>0.81759999999999999</c:v>
                </c:pt>
                <c:pt idx="2045">
                  <c:v>0.81799999999999995</c:v>
                </c:pt>
                <c:pt idx="2046">
                  <c:v>0.81840000000000002</c:v>
                </c:pt>
                <c:pt idx="2047">
                  <c:v>0.81880000000000064</c:v>
                </c:pt>
                <c:pt idx="2048">
                  <c:v>0.81920000000000004</c:v>
                </c:pt>
                <c:pt idx="2049">
                  <c:v>0.81960000000000177</c:v>
                </c:pt>
                <c:pt idx="2050">
                  <c:v>0.82000000000000062</c:v>
                </c:pt>
                <c:pt idx="2051">
                  <c:v>0.82040000000000002</c:v>
                </c:pt>
                <c:pt idx="2052">
                  <c:v>0.82080000000000064</c:v>
                </c:pt>
                <c:pt idx="2053">
                  <c:v>0.82120000000000004</c:v>
                </c:pt>
                <c:pt idx="2054">
                  <c:v>0.82160000000000177</c:v>
                </c:pt>
                <c:pt idx="2055">
                  <c:v>0.82199999999999995</c:v>
                </c:pt>
                <c:pt idx="2056">
                  <c:v>0.82240000000000002</c:v>
                </c:pt>
                <c:pt idx="2057">
                  <c:v>0.82280000000000064</c:v>
                </c:pt>
                <c:pt idx="2058">
                  <c:v>0.82320000000000004</c:v>
                </c:pt>
                <c:pt idx="2059">
                  <c:v>0.82360000000000178</c:v>
                </c:pt>
                <c:pt idx="2060">
                  <c:v>0.82399999999999995</c:v>
                </c:pt>
                <c:pt idx="2061">
                  <c:v>0.82440000000000002</c:v>
                </c:pt>
                <c:pt idx="2062">
                  <c:v>0.82480000000000064</c:v>
                </c:pt>
                <c:pt idx="2063">
                  <c:v>0.82520000000000004</c:v>
                </c:pt>
                <c:pt idx="2064">
                  <c:v>0.82560000000000189</c:v>
                </c:pt>
                <c:pt idx="2065">
                  <c:v>0.82600000000000062</c:v>
                </c:pt>
                <c:pt idx="2066">
                  <c:v>0.82640000000000002</c:v>
                </c:pt>
                <c:pt idx="2067">
                  <c:v>0.82680000000000065</c:v>
                </c:pt>
                <c:pt idx="2068">
                  <c:v>0.82720000000000005</c:v>
                </c:pt>
                <c:pt idx="2069">
                  <c:v>0.827600000000002</c:v>
                </c:pt>
                <c:pt idx="2070">
                  <c:v>0.82800000000000062</c:v>
                </c:pt>
                <c:pt idx="2071">
                  <c:v>0.82840000000000003</c:v>
                </c:pt>
                <c:pt idx="2072">
                  <c:v>0.82880000000000065</c:v>
                </c:pt>
                <c:pt idx="2073">
                  <c:v>0.82920000000000005</c:v>
                </c:pt>
                <c:pt idx="2074">
                  <c:v>0.829600000000002</c:v>
                </c:pt>
                <c:pt idx="2075">
                  <c:v>0.83000000000000063</c:v>
                </c:pt>
                <c:pt idx="2076">
                  <c:v>0.83040000000000003</c:v>
                </c:pt>
                <c:pt idx="2077">
                  <c:v>0.83080000000000065</c:v>
                </c:pt>
                <c:pt idx="2078">
                  <c:v>0.83120000000000005</c:v>
                </c:pt>
                <c:pt idx="2079">
                  <c:v>0.831600000000002</c:v>
                </c:pt>
                <c:pt idx="2080">
                  <c:v>0.83200000000000063</c:v>
                </c:pt>
                <c:pt idx="2081">
                  <c:v>0.83240000000000003</c:v>
                </c:pt>
                <c:pt idx="2082">
                  <c:v>0.83280000000000065</c:v>
                </c:pt>
                <c:pt idx="2083">
                  <c:v>0.83320000000000005</c:v>
                </c:pt>
                <c:pt idx="2084">
                  <c:v>0.83360000000000201</c:v>
                </c:pt>
                <c:pt idx="2085">
                  <c:v>0.83400000000000063</c:v>
                </c:pt>
                <c:pt idx="2086">
                  <c:v>0.83440000000000003</c:v>
                </c:pt>
                <c:pt idx="2087">
                  <c:v>0.83480000000000065</c:v>
                </c:pt>
                <c:pt idx="2088">
                  <c:v>0.83520000000000005</c:v>
                </c:pt>
                <c:pt idx="2089">
                  <c:v>0.83560000000000201</c:v>
                </c:pt>
                <c:pt idx="2090">
                  <c:v>0.83600000000000063</c:v>
                </c:pt>
                <c:pt idx="2091">
                  <c:v>0.83640000000000003</c:v>
                </c:pt>
                <c:pt idx="2092">
                  <c:v>0.83680000000000065</c:v>
                </c:pt>
                <c:pt idx="2093">
                  <c:v>0.83720000000000061</c:v>
                </c:pt>
                <c:pt idx="2094">
                  <c:v>0.83760000000000201</c:v>
                </c:pt>
                <c:pt idx="2095">
                  <c:v>0.83800000000000063</c:v>
                </c:pt>
                <c:pt idx="2096">
                  <c:v>0.83840000000000003</c:v>
                </c:pt>
                <c:pt idx="2097">
                  <c:v>0.83880000000000177</c:v>
                </c:pt>
                <c:pt idx="2098">
                  <c:v>0.83919999999999995</c:v>
                </c:pt>
                <c:pt idx="2099">
                  <c:v>0.83960000000000201</c:v>
                </c:pt>
                <c:pt idx="2100">
                  <c:v>0.84000000000000064</c:v>
                </c:pt>
                <c:pt idx="2101">
                  <c:v>0.84040000000000004</c:v>
                </c:pt>
                <c:pt idx="2102">
                  <c:v>0.84080000000000177</c:v>
                </c:pt>
                <c:pt idx="2103">
                  <c:v>0.84119999999999995</c:v>
                </c:pt>
                <c:pt idx="2104">
                  <c:v>0.84160000000000201</c:v>
                </c:pt>
                <c:pt idx="2105">
                  <c:v>0.84200000000000064</c:v>
                </c:pt>
                <c:pt idx="2106">
                  <c:v>0.84240000000000004</c:v>
                </c:pt>
                <c:pt idx="2107">
                  <c:v>0.84280000000000177</c:v>
                </c:pt>
                <c:pt idx="2108">
                  <c:v>0.84319999999999995</c:v>
                </c:pt>
                <c:pt idx="2109">
                  <c:v>0.84360000000000201</c:v>
                </c:pt>
                <c:pt idx="2110">
                  <c:v>0.84400000000000064</c:v>
                </c:pt>
                <c:pt idx="2111">
                  <c:v>0.84440000000000004</c:v>
                </c:pt>
                <c:pt idx="2112">
                  <c:v>0.84480000000000177</c:v>
                </c:pt>
                <c:pt idx="2113">
                  <c:v>0.84519999999999995</c:v>
                </c:pt>
                <c:pt idx="2114">
                  <c:v>0.84560000000000202</c:v>
                </c:pt>
                <c:pt idx="2115">
                  <c:v>0.84600000000000064</c:v>
                </c:pt>
                <c:pt idx="2116">
                  <c:v>0.84640000000000004</c:v>
                </c:pt>
                <c:pt idx="2117">
                  <c:v>0.84680000000000177</c:v>
                </c:pt>
                <c:pt idx="2118">
                  <c:v>0.84719999999999995</c:v>
                </c:pt>
                <c:pt idx="2119">
                  <c:v>0.84760000000000202</c:v>
                </c:pt>
                <c:pt idx="2120">
                  <c:v>0.84800000000000064</c:v>
                </c:pt>
                <c:pt idx="2121">
                  <c:v>0.84840000000000004</c:v>
                </c:pt>
                <c:pt idx="2122">
                  <c:v>0.84880000000000178</c:v>
                </c:pt>
                <c:pt idx="2123">
                  <c:v>0.84919999999999995</c:v>
                </c:pt>
                <c:pt idx="2124">
                  <c:v>0.84960000000000202</c:v>
                </c:pt>
                <c:pt idx="2125">
                  <c:v>0.85000000000000064</c:v>
                </c:pt>
                <c:pt idx="2126">
                  <c:v>0.85040000000000004</c:v>
                </c:pt>
                <c:pt idx="2127">
                  <c:v>0.850800000000002</c:v>
                </c:pt>
                <c:pt idx="2128">
                  <c:v>0.85120000000000062</c:v>
                </c:pt>
                <c:pt idx="2129">
                  <c:v>0.85160000000000224</c:v>
                </c:pt>
                <c:pt idx="2130">
                  <c:v>0.85200000000000065</c:v>
                </c:pt>
                <c:pt idx="2131">
                  <c:v>0.85240000000000005</c:v>
                </c:pt>
                <c:pt idx="2132">
                  <c:v>0.852800000000002</c:v>
                </c:pt>
                <c:pt idx="2133">
                  <c:v>0.85320000000000062</c:v>
                </c:pt>
                <c:pt idx="2134">
                  <c:v>0.85360000000000225</c:v>
                </c:pt>
                <c:pt idx="2135">
                  <c:v>0.85400000000000065</c:v>
                </c:pt>
                <c:pt idx="2136">
                  <c:v>0.85440000000000005</c:v>
                </c:pt>
                <c:pt idx="2137">
                  <c:v>0.854800000000002</c:v>
                </c:pt>
                <c:pt idx="2138">
                  <c:v>0.85520000000000063</c:v>
                </c:pt>
                <c:pt idx="2139">
                  <c:v>0.85560000000000225</c:v>
                </c:pt>
                <c:pt idx="2140">
                  <c:v>0.85600000000000065</c:v>
                </c:pt>
                <c:pt idx="2141">
                  <c:v>0.85640000000000005</c:v>
                </c:pt>
                <c:pt idx="2142">
                  <c:v>0.856800000000002</c:v>
                </c:pt>
                <c:pt idx="2143">
                  <c:v>0.85720000000000063</c:v>
                </c:pt>
                <c:pt idx="2144">
                  <c:v>0.85760000000000225</c:v>
                </c:pt>
                <c:pt idx="2145">
                  <c:v>0.85800000000000065</c:v>
                </c:pt>
                <c:pt idx="2146">
                  <c:v>0.85840000000000005</c:v>
                </c:pt>
                <c:pt idx="2147">
                  <c:v>0.85880000000000201</c:v>
                </c:pt>
                <c:pt idx="2148">
                  <c:v>0.85920000000000063</c:v>
                </c:pt>
                <c:pt idx="2149">
                  <c:v>0.85960000000000225</c:v>
                </c:pt>
                <c:pt idx="2150">
                  <c:v>0.86000000000000065</c:v>
                </c:pt>
                <c:pt idx="2151">
                  <c:v>0.86040000000000005</c:v>
                </c:pt>
                <c:pt idx="2152">
                  <c:v>0.86080000000000201</c:v>
                </c:pt>
                <c:pt idx="2153">
                  <c:v>0.86120000000000063</c:v>
                </c:pt>
                <c:pt idx="2154">
                  <c:v>0.86160000000000225</c:v>
                </c:pt>
                <c:pt idx="2155">
                  <c:v>0.86200000000000065</c:v>
                </c:pt>
                <c:pt idx="2156">
                  <c:v>0.86240000000000061</c:v>
                </c:pt>
                <c:pt idx="2157">
                  <c:v>0.86280000000000201</c:v>
                </c:pt>
                <c:pt idx="2158">
                  <c:v>0.86320000000000063</c:v>
                </c:pt>
                <c:pt idx="2159">
                  <c:v>0.86360000000000225</c:v>
                </c:pt>
                <c:pt idx="2160">
                  <c:v>0.86400000000000177</c:v>
                </c:pt>
                <c:pt idx="2161">
                  <c:v>0.86439999999999995</c:v>
                </c:pt>
                <c:pt idx="2162">
                  <c:v>0.86480000000000201</c:v>
                </c:pt>
                <c:pt idx="2163">
                  <c:v>0.86520000000000064</c:v>
                </c:pt>
                <c:pt idx="2164">
                  <c:v>0.86560000000000226</c:v>
                </c:pt>
                <c:pt idx="2165">
                  <c:v>0.86600000000000177</c:v>
                </c:pt>
                <c:pt idx="2166">
                  <c:v>0.86639999999999995</c:v>
                </c:pt>
                <c:pt idx="2167">
                  <c:v>0.86680000000000201</c:v>
                </c:pt>
                <c:pt idx="2168">
                  <c:v>0.86720000000000064</c:v>
                </c:pt>
                <c:pt idx="2169">
                  <c:v>0.86760000000000226</c:v>
                </c:pt>
                <c:pt idx="2170">
                  <c:v>0.86800000000000177</c:v>
                </c:pt>
                <c:pt idx="2171">
                  <c:v>0.86839999999999995</c:v>
                </c:pt>
                <c:pt idx="2172">
                  <c:v>0.86880000000000202</c:v>
                </c:pt>
                <c:pt idx="2173">
                  <c:v>0.86920000000000064</c:v>
                </c:pt>
                <c:pt idx="2174">
                  <c:v>0.86960000000000226</c:v>
                </c:pt>
                <c:pt idx="2175">
                  <c:v>0.87000000000000177</c:v>
                </c:pt>
                <c:pt idx="2176">
                  <c:v>0.87039999999999995</c:v>
                </c:pt>
                <c:pt idx="2177">
                  <c:v>0.87080000000000202</c:v>
                </c:pt>
                <c:pt idx="2178">
                  <c:v>0.87120000000000064</c:v>
                </c:pt>
                <c:pt idx="2179">
                  <c:v>0.87160000000000226</c:v>
                </c:pt>
                <c:pt idx="2180">
                  <c:v>0.87200000000000177</c:v>
                </c:pt>
                <c:pt idx="2181">
                  <c:v>0.87239999999999995</c:v>
                </c:pt>
                <c:pt idx="2182">
                  <c:v>0.87280000000000202</c:v>
                </c:pt>
                <c:pt idx="2183">
                  <c:v>0.87320000000000064</c:v>
                </c:pt>
                <c:pt idx="2184">
                  <c:v>0.87360000000000226</c:v>
                </c:pt>
                <c:pt idx="2185">
                  <c:v>0.87400000000000178</c:v>
                </c:pt>
                <c:pt idx="2186">
                  <c:v>0.87440000000000062</c:v>
                </c:pt>
                <c:pt idx="2187">
                  <c:v>0.87480000000000213</c:v>
                </c:pt>
                <c:pt idx="2188">
                  <c:v>0.87520000000000064</c:v>
                </c:pt>
                <c:pt idx="2189">
                  <c:v>0.87560000000000227</c:v>
                </c:pt>
                <c:pt idx="2190">
                  <c:v>0.876000000000002</c:v>
                </c:pt>
                <c:pt idx="2191">
                  <c:v>0.87640000000000062</c:v>
                </c:pt>
                <c:pt idx="2192">
                  <c:v>0.87680000000000224</c:v>
                </c:pt>
                <c:pt idx="2193">
                  <c:v>0.87720000000000065</c:v>
                </c:pt>
                <c:pt idx="2194">
                  <c:v>0.87760000000000238</c:v>
                </c:pt>
                <c:pt idx="2195">
                  <c:v>0.878000000000002</c:v>
                </c:pt>
                <c:pt idx="2196">
                  <c:v>0.87840000000000062</c:v>
                </c:pt>
                <c:pt idx="2197">
                  <c:v>0.87880000000000225</c:v>
                </c:pt>
                <c:pt idx="2198">
                  <c:v>0.87920000000000065</c:v>
                </c:pt>
                <c:pt idx="2199">
                  <c:v>0.87960000000000238</c:v>
                </c:pt>
                <c:pt idx="2200">
                  <c:v>0.88</c:v>
                </c:pt>
                <c:pt idx="2201">
                  <c:v>0.88039999999999996</c:v>
                </c:pt>
                <c:pt idx="2202">
                  <c:v>0.88080000000000003</c:v>
                </c:pt>
                <c:pt idx="2203">
                  <c:v>0.88119999999999998</c:v>
                </c:pt>
                <c:pt idx="2204">
                  <c:v>0.88160000000000005</c:v>
                </c:pt>
                <c:pt idx="2205">
                  <c:v>0.88200000000000001</c:v>
                </c:pt>
                <c:pt idx="2206">
                  <c:v>0.88239999999999996</c:v>
                </c:pt>
                <c:pt idx="2207">
                  <c:v>0.88280000000000003</c:v>
                </c:pt>
                <c:pt idx="2208">
                  <c:v>0.88319999999999999</c:v>
                </c:pt>
                <c:pt idx="2209">
                  <c:v>0.88360000000000005</c:v>
                </c:pt>
                <c:pt idx="2210">
                  <c:v>0.88400000000000001</c:v>
                </c:pt>
                <c:pt idx="2211">
                  <c:v>0.88439999999999996</c:v>
                </c:pt>
                <c:pt idx="2212">
                  <c:v>0.88480000000000003</c:v>
                </c:pt>
                <c:pt idx="2213">
                  <c:v>0.88519999999999999</c:v>
                </c:pt>
                <c:pt idx="2214">
                  <c:v>0.88560000000000005</c:v>
                </c:pt>
                <c:pt idx="2215">
                  <c:v>0.88600000000000001</c:v>
                </c:pt>
                <c:pt idx="2216">
                  <c:v>0.88639999999999997</c:v>
                </c:pt>
                <c:pt idx="2217">
                  <c:v>0.88680000000000003</c:v>
                </c:pt>
                <c:pt idx="2218">
                  <c:v>0.88719999999999999</c:v>
                </c:pt>
                <c:pt idx="2219">
                  <c:v>0.8875999999999995</c:v>
                </c:pt>
                <c:pt idx="2220">
                  <c:v>0.88800000000000001</c:v>
                </c:pt>
                <c:pt idx="2221">
                  <c:v>0.88839999999999997</c:v>
                </c:pt>
                <c:pt idx="2222">
                  <c:v>0.88880000000000003</c:v>
                </c:pt>
                <c:pt idx="2223">
                  <c:v>0.88919999999999999</c:v>
                </c:pt>
                <c:pt idx="2224">
                  <c:v>0.8895999999999995</c:v>
                </c:pt>
                <c:pt idx="2225">
                  <c:v>0.89</c:v>
                </c:pt>
                <c:pt idx="2226">
                  <c:v>0.89039999999999997</c:v>
                </c:pt>
                <c:pt idx="2227">
                  <c:v>0.89080000000000004</c:v>
                </c:pt>
                <c:pt idx="2228">
                  <c:v>0.89119999999999999</c:v>
                </c:pt>
                <c:pt idx="2229">
                  <c:v>0.8915999999999995</c:v>
                </c:pt>
                <c:pt idx="2230">
                  <c:v>0.89200000000000002</c:v>
                </c:pt>
                <c:pt idx="2231">
                  <c:v>0.89239999999999997</c:v>
                </c:pt>
                <c:pt idx="2232">
                  <c:v>0.89280000000000004</c:v>
                </c:pt>
                <c:pt idx="2233">
                  <c:v>0.89319999999999999</c:v>
                </c:pt>
                <c:pt idx="2234">
                  <c:v>0.89359999999999951</c:v>
                </c:pt>
                <c:pt idx="2235">
                  <c:v>0.89400000000000002</c:v>
                </c:pt>
                <c:pt idx="2236">
                  <c:v>0.89439999999999997</c:v>
                </c:pt>
                <c:pt idx="2237">
                  <c:v>0.89480000000000004</c:v>
                </c:pt>
                <c:pt idx="2238">
                  <c:v>0.8952</c:v>
                </c:pt>
                <c:pt idx="2239">
                  <c:v>0.89559999999999951</c:v>
                </c:pt>
                <c:pt idx="2240">
                  <c:v>0.89600000000000002</c:v>
                </c:pt>
                <c:pt idx="2241">
                  <c:v>0.89639999999999997</c:v>
                </c:pt>
                <c:pt idx="2242">
                  <c:v>0.89680000000000004</c:v>
                </c:pt>
                <c:pt idx="2243">
                  <c:v>0.8972</c:v>
                </c:pt>
                <c:pt idx="2244">
                  <c:v>0.89759999999999951</c:v>
                </c:pt>
                <c:pt idx="2245">
                  <c:v>0.89800000000000002</c:v>
                </c:pt>
                <c:pt idx="2246">
                  <c:v>0.89839999999999998</c:v>
                </c:pt>
                <c:pt idx="2247">
                  <c:v>0.89880000000000004</c:v>
                </c:pt>
                <c:pt idx="2248">
                  <c:v>0.8992</c:v>
                </c:pt>
                <c:pt idx="2249">
                  <c:v>0.89959999999999996</c:v>
                </c:pt>
                <c:pt idx="2250">
                  <c:v>0.9</c:v>
                </c:pt>
                <c:pt idx="2251">
                  <c:v>0.90039999999999998</c:v>
                </c:pt>
                <c:pt idx="2252">
                  <c:v>0.90080000000000005</c:v>
                </c:pt>
                <c:pt idx="2253">
                  <c:v>0.9012</c:v>
                </c:pt>
                <c:pt idx="2254">
                  <c:v>0.90159999999999996</c:v>
                </c:pt>
                <c:pt idx="2255">
                  <c:v>0.90200000000000002</c:v>
                </c:pt>
                <c:pt idx="2256">
                  <c:v>0.90239999999999998</c:v>
                </c:pt>
                <c:pt idx="2257">
                  <c:v>0.90280000000000005</c:v>
                </c:pt>
                <c:pt idx="2258">
                  <c:v>0.9032</c:v>
                </c:pt>
                <c:pt idx="2259">
                  <c:v>0.90359999999999996</c:v>
                </c:pt>
                <c:pt idx="2260">
                  <c:v>0.90400000000000003</c:v>
                </c:pt>
                <c:pt idx="2261">
                  <c:v>0.90439999999999998</c:v>
                </c:pt>
                <c:pt idx="2262">
                  <c:v>0.90480000000000005</c:v>
                </c:pt>
                <c:pt idx="2263">
                  <c:v>0.9052</c:v>
                </c:pt>
                <c:pt idx="2264">
                  <c:v>0.90559999999999996</c:v>
                </c:pt>
                <c:pt idx="2265">
                  <c:v>0.90600000000000003</c:v>
                </c:pt>
                <c:pt idx="2266">
                  <c:v>0.90639999999999998</c:v>
                </c:pt>
                <c:pt idx="2267">
                  <c:v>0.90680000000000005</c:v>
                </c:pt>
                <c:pt idx="2268">
                  <c:v>0.90720000000000001</c:v>
                </c:pt>
                <c:pt idx="2269">
                  <c:v>0.90759999999999996</c:v>
                </c:pt>
                <c:pt idx="2270">
                  <c:v>0.90800000000000003</c:v>
                </c:pt>
                <c:pt idx="2271">
                  <c:v>0.90839999999999999</c:v>
                </c:pt>
                <c:pt idx="2272">
                  <c:v>0.90880000000000005</c:v>
                </c:pt>
                <c:pt idx="2273">
                  <c:v>0.90920000000000001</c:v>
                </c:pt>
                <c:pt idx="2274">
                  <c:v>0.90959999999999996</c:v>
                </c:pt>
                <c:pt idx="2275">
                  <c:v>0.91</c:v>
                </c:pt>
                <c:pt idx="2276">
                  <c:v>0.91039999999999999</c:v>
                </c:pt>
                <c:pt idx="2277">
                  <c:v>0.91080000000000005</c:v>
                </c:pt>
                <c:pt idx="2278">
                  <c:v>0.91120000000000001</c:v>
                </c:pt>
                <c:pt idx="2279">
                  <c:v>0.91159999999999997</c:v>
                </c:pt>
                <c:pt idx="2280">
                  <c:v>0.91200000000000003</c:v>
                </c:pt>
                <c:pt idx="2281">
                  <c:v>0.91239999999999999</c:v>
                </c:pt>
                <c:pt idx="2282">
                  <c:v>0.91279999999999994</c:v>
                </c:pt>
                <c:pt idx="2283">
                  <c:v>0.91320000000000001</c:v>
                </c:pt>
                <c:pt idx="2284">
                  <c:v>0.91359999999999997</c:v>
                </c:pt>
                <c:pt idx="2285">
                  <c:v>0.91400000000000003</c:v>
                </c:pt>
                <c:pt idx="2286">
                  <c:v>0.91439999999999999</c:v>
                </c:pt>
                <c:pt idx="2287">
                  <c:v>0.91479999999999995</c:v>
                </c:pt>
                <c:pt idx="2288">
                  <c:v>0.91520000000000001</c:v>
                </c:pt>
                <c:pt idx="2289">
                  <c:v>0.91559999999999997</c:v>
                </c:pt>
                <c:pt idx="2290">
                  <c:v>0.91600000000000004</c:v>
                </c:pt>
                <c:pt idx="2291">
                  <c:v>0.91639999999999999</c:v>
                </c:pt>
                <c:pt idx="2292">
                  <c:v>0.91679999999999995</c:v>
                </c:pt>
                <c:pt idx="2293">
                  <c:v>0.91720000000000002</c:v>
                </c:pt>
                <c:pt idx="2294">
                  <c:v>0.91759999999999997</c:v>
                </c:pt>
                <c:pt idx="2295">
                  <c:v>0.91800000000000004</c:v>
                </c:pt>
                <c:pt idx="2296">
                  <c:v>0.91839999999999999</c:v>
                </c:pt>
                <c:pt idx="2297">
                  <c:v>0.91879999999999995</c:v>
                </c:pt>
                <c:pt idx="2298">
                  <c:v>0.91920000000000002</c:v>
                </c:pt>
                <c:pt idx="2299">
                  <c:v>0.91959999999999997</c:v>
                </c:pt>
                <c:pt idx="2300">
                  <c:v>0.92</c:v>
                </c:pt>
                <c:pt idx="2301">
                  <c:v>0.9204</c:v>
                </c:pt>
                <c:pt idx="2302">
                  <c:v>0.92079999999999995</c:v>
                </c:pt>
                <c:pt idx="2303">
                  <c:v>0.92120000000000002</c:v>
                </c:pt>
                <c:pt idx="2304">
                  <c:v>0.92159999999999997</c:v>
                </c:pt>
                <c:pt idx="2305">
                  <c:v>0.92200000000000004</c:v>
                </c:pt>
                <c:pt idx="2306">
                  <c:v>0.9224</c:v>
                </c:pt>
                <c:pt idx="2307">
                  <c:v>0.92279999999999995</c:v>
                </c:pt>
                <c:pt idx="2308">
                  <c:v>0.92320000000000002</c:v>
                </c:pt>
                <c:pt idx="2309">
                  <c:v>0.92359999999999998</c:v>
                </c:pt>
                <c:pt idx="2310">
                  <c:v>0.92400000000000004</c:v>
                </c:pt>
                <c:pt idx="2311">
                  <c:v>0.9244</c:v>
                </c:pt>
                <c:pt idx="2312">
                  <c:v>0.92480000000000062</c:v>
                </c:pt>
                <c:pt idx="2313">
                  <c:v>0.92520000000000002</c:v>
                </c:pt>
                <c:pt idx="2314">
                  <c:v>0.92559999999999998</c:v>
                </c:pt>
                <c:pt idx="2315">
                  <c:v>0.92600000000000005</c:v>
                </c:pt>
                <c:pt idx="2316">
                  <c:v>0.9264</c:v>
                </c:pt>
                <c:pt idx="2317">
                  <c:v>0.92680000000000062</c:v>
                </c:pt>
                <c:pt idx="2318">
                  <c:v>0.92720000000000002</c:v>
                </c:pt>
                <c:pt idx="2319">
                  <c:v>0.92759999999999998</c:v>
                </c:pt>
                <c:pt idx="2320">
                  <c:v>0.92800000000000005</c:v>
                </c:pt>
                <c:pt idx="2321">
                  <c:v>0.9284</c:v>
                </c:pt>
                <c:pt idx="2322">
                  <c:v>0.92880000000000063</c:v>
                </c:pt>
                <c:pt idx="2323">
                  <c:v>0.92920000000000003</c:v>
                </c:pt>
                <c:pt idx="2324">
                  <c:v>0.92959999999999998</c:v>
                </c:pt>
                <c:pt idx="2325">
                  <c:v>0.93</c:v>
                </c:pt>
                <c:pt idx="2326">
                  <c:v>0.9304</c:v>
                </c:pt>
                <c:pt idx="2327">
                  <c:v>0.93080000000000063</c:v>
                </c:pt>
                <c:pt idx="2328">
                  <c:v>0.93120000000000003</c:v>
                </c:pt>
                <c:pt idx="2329">
                  <c:v>0.93159999999999998</c:v>
                </c:pt>
                <c:pt idx="2330">
                  <c:v>0.93200000000000005</c:v>
                </c:pt>
                <c:pt idx="2331">
                  <c:v>0.93240000000000001</c:v>
                </c:pt>
                <c:pt idx="2332">
                  <c:v>0.93280000000000063</c:v>
                </c:pt>
                <c:pt idx="2333">
                  <c:v>0.93320000000000003</c:v>
                </c:pt>
                <c:pt idx="2334">
                  <c:v>0.93359999999999999</c:v>
                </c:pt>
                <c:pt idx="2335">
                  <c:v>0.93400000000000005</c:v>
                </c:pt>
                <c:pt idx="2336">
                  <c:v>0.93440000000000001</c:v>
                </c:pt>
                <c:pt idx="2337">
                  <c:v>0.93480000000000063</c:v>
                </c:pt>
                <c:pt idx="2338">
                  <c:v>0.93520000000000003</c:v>
                </c:pt>
                <c:pt idx="2339">
                  <c:v>0.93559999999999999</c:v>
                </c:pt>
                <c:pt idx="2340">
                  <c:v>0.93600000000000005</c:v>
                </c:pt>
                <c:pt idx="2341">
                  <c:v>0.93640000000000001</c:v>
                </c:pt>
                <c:pt idx="2342">
                  <c:v>0.93680000000000063</c:v>
                </c:pt>
                <c:pt idx="2343">
                  <c:v>0.93720000000000003</c:v>
                </c:pt>
                <c:pt idx="2344">
                  <c:v>0.93759999999999999</c:v>
                </c:pt>
                <c:pt idx="2345">
                  <c:v>0.93799999999999994</c:v>
                </c:pt>
                <c:pt idx="2346">
                  <c:v>0.93840000000000001</c:v>
                </c:pt>
                <c:pt idx="2347">
                  <c:v>0.93880000000000063</c:v>
                </c:pt>
                <c:pt idx="2348">
                  <c:v>0.93920000000000003</c:v>
                </c:pt>
                <c:pt idx="2349">
                  <c:v>0.93959999999999999</c:v>
                </c:pt>
                <c:pt idx="2350">
                  <c:v>0.94000000000000061</c:v>
                </c:pt>
                <c:pt idx="2351">
                  <c:v>0.94040000000000001</c:v>
                </c:pt>
                <c:pt idx="2352">
                  <c:v>0.94080000000000064</c:v>
                </c:pt>
                <c:pt idx="2353">
                  <c:v>0.94120000000000004</c:v>
                </c:pt>
                <c:pt idx="2354">
                  <c:v>0.94159999999999999</c:v>
                </c:pt>
                <c:pt idx="2355">
                  <c:v>0.94199999999999995</c:v>
                </c:pt>
                <c:pt idx="2356">
                  <c:v>0.94240000000000002</c:v>
                </c:pt>
                <c:pt idx="2357">
                  <c:v>0.94280000000000064</c:v>
                </c:pt>
                <c:pt idx="2358">
                  <c:v>0.94320000000000004</c:v>
                </c:pt>
                <c:pt idx="2359">
                  <c:v>0.94359999999999999</c:v>
                </c:pt>
                <c:pt idx="2360">
                  <c:v>0.94399999999999995</c:v>
                </c:pt>
                <c:pt idx="2361">
                  <c:v>0.94440000000000002</c:v>
                </c:pt>
                <c:pt idx="2362">
                  <c:v>0.94480000000000064</c:v>
                </c:pt>
                <c:pt idx="2363">
                  <c:v>0.94520000000000004</c:v>
                </c:pt>
                <c:pt idx="2364">
                  <c:v>0.94560000000000177</c:v>
                </c:pt>
                <c:pt idx="2365">
                  <c:v>0.94599999999999995</c:v>
                </c:pt>
                <c:pt idx="2366">
                  <c:v>0.94640000000000002</c:v>
                </c:pt>
                <c:pt idx="2367">
                  <c:v>0.94680000000000064</c:v>
                </c:pt>
                <c:pt idx="2368">
                  <c:v>0.94720000000000004</c:v>
                </c:pt>
                <c:pt idx="2369">
                  <c:v>0.94760000000000177</c:v>
                </c:pt>
                <c:pt idx="2370">
                  <c:v>0.94799999999999995</c:v>
                </c:pt>
                <c:pt idx="2371">
                  <c:v>0.94840000000000002</c:v>
                </c:pt>
                <c:pt idx="2372">
                  <c:v>0.94880000000000064</c:v>
                </c:pt>
                <c:pt idx="2373">
                  <c:v>0.94920000000000004</c:v>
                </c:pt>
                <c:pt idx="2374">
                  <c:v>0.94960000000000178</c:v>
                </c:pt>
                <c:pt idx="2375">
                  <c:v>0.95000000000000062</c:v>
                </c:pt>
                <c:pt idx="2376">
                  <c:v>0.95040000000000002</c:v>
                </c:pt>
                <c:pt idx="2377">
                  <c:v>0.95080000000000064</c:v>
                </c:pt>
                <c:pt idx="2378">
                  <c:v>0.95120000000000005</c:v>
                </c:pt>
                <c:pt idx="2379">
                  <c:v>0.951600000000002</c:v>
                </c:pt>
                <c:pt idx="2380">
                  <c:v>0.95200000000000062</c:v>
                </c:pt>
                <c:pt idx="2381">
                  <c:v>0.95240000000000002</c:v>
                </c:pt>
                <c:pt idx="2382">
                  <c:v>0.95280000000000065</c:v>
                </c:pt>
                <c:pt idx="2383">
                  <c:v>0.95320000000000005</c:v>
                </c:pt>
                <c:pt idx="2384">
                  <c:v>0.953600000000002</c:v>
                </c:pt>
                <c:pt idx="2385">
                  <c:v>0.95400000000000063</c:v>
                </c:pt>
                <c:pt idx="2386">
                  <c:v>0.95440000000000003</c:v>
                </c:pt>
                <c:pt idx="2387">
                  <c:v>0.95480000000000065</c:v>
                </c:pt>
                <c:pt idx="2388">
                  <c:v>0.95520000000000005</c:v>
                </c:pt>
                <c:pt idx="2389">
                  <c:v>0.955600000000002</c:v>
                </c:pt>
                <c:pt idx="2390">
                  <c:v>0.95600000000000063</c:v>
                </c:pt>
                <c:pt idx="2391">
                  <c:v>0.95640000000000003</c:v>
                </c:pt>
                <c:pt idx="2392">
                  <c:v>0.95680000000000065</c:v>
                </c:pt>
                <c:pt idx="2393">
                  <c:v>0.95720000000000005</c:v>
                </c:pt>
                <c:pt idx="2394">
                  <c:v>0.95760000000000201</c:v>
                </c:pt>
                <c:pt idx="2395">
                  <c:v>0.95800000000000063</c:v>
                </c:pt>
                <c:pt idx="2396">
                  <c:v>0.95840000000000003</c:v>
                </c:pt>
                <c:pt idx="2397">
                  <c:v>0.95880000000000065</c:v>
                </c:pt>
                <c:pt idx="2398">
                  <c:v>0.95920000000000005</c:v>
                </c:pt>
                <c:pt idx="2399">
                  <c:v>0.95960000000000201</c:v>
                </c:pt>
                <c:pt idx="2400">
                  <c:v>0.96000000000000063</c:v>
                </c:pt>
                <c:pt idx="2401">
                  <c:v>0.96040000000000003</c:v>
                </c:pt>
                <c:pt idx="2402">
                  <c:v>0.96080000000000065</c:v>
                </c:pt>
                <c:pt idx="2403">
                  <c:v>0.96120000000000005</c:v>
                </c:pt>
                <c:pt idx="2404">
                  <c:v>0.96160000000000201</c:v>
                </c:pt>
                <c:pt idx="2405">
                  <c:v>0.96200000000000063</c:v>
                </c:pt>
                <c:pt idx="2406">
                  <c:v>0.96240000000000003</c:v>
                </c:pt>
                <c:pt idx="2407">
                  <c:v>0.96280000000000165</c:v>
                </c:pt>
                <c:pt idx="2408">
                  <c:v>0.96319999999999995</c:v>
                </c:pt>
                <c:pt idx="2409">
                  <c:v>0.96360000000000201</c:v>
                </c:pt>
                <c:pt idx="2410">
                  <c:v>0.96400000000000063</c:v>
                </c:pt>
                <c:pt idx="2411">
                  <c:v>0.96440000000000003</c:v>
                </c:pt>
                <c:pt idx="2412">
                  <c:v>0.96480000000000177</c:v>
                </c:pt>
                <c:pt idx="2413">
                  <c:v>0.96519999999999995</c:v>
                </c:pt>
                <c:pt idx="2414">
                  <c:v>0.96560000000000201</c:v>
                </c:pt>
                <c:pt idx="2415">
                  <c:v>0.96600000000000064</c:v>
                </c:pt>
                <c:pt idx="2416">
                  <c:v>0.96640000000000004</c:v>
                </c:pt>
                <c:pt idx="2417">
                  <c:v>0.96680000000000177</c:v>
                </c:pt>
                <c:pt idx="2418">
                  <c:v>0.96719999999999995</c:v>
                </c:pt>
                <c:pt idx="2419">
                  <c:v>0.96760000000000201</c:v>
                </c:pt>
                <c:pt idx="2420">
                  <c:v>0.96800000000000064</c:v>
                </c:pt>
                <c:pt idx="2421">
                  <c:v>0.96840000000000004</c:v>
                </c:pt>
                <c:pt idx="2422">
                  <c:v>0.96880000000000177</c:v>
                </c:pt>
                <c:pt idx="2423">
                  <c:v>0.96919999999999995</c:v>
                </c:pt>
                <c:pt idx="2424">
                  <c:v>0.96960000000000202</c:v>
                </c:pt>
                <c:pt idx="2425">
                  <c:v>0.97000000000000064</c:v>
                </c:pt>
                <c:pt idx="2426">
                  <c:v>0.97040000000000004</c:v>
                </c:pt>
                <c:pt idx="2427">
                  <c:v>0.97080000000000177</c:v>
                </c:pt>
                <c:pt idx="2428">
                  <c:v>0.97119999999999995</c:v>
                </c:pt>
                <c:pt idx="2429">
                  <c:v>0.97160000000000202</c:v>
                </c:pt>
                <c:pt idx="2430">
                  <c:v>0.97200000000000064</c:v>
                </c:pt>
                <c:pt idx="2431">
                  <c:v>0.97240000000000004</c:v>
                </c:pt>
                <c:pt idx="2432">
                  <c:v>0.97280000000000177</c:v>
                </c:pt>
                <c:pt idx="2433">
                  <c:v>0.97319999999999995</c:v>
                </c:pt>
                <c:pt idx="2434">
                  <c:v>0.97360000000000202</c:v>
                </c:pt>
                <c:pt idx="2435">
                  <c:v>0.97400000000000064</c:v>
                </c:pt>
                <c:pt idx="2436">
                  <c:v>0.97440000000000004</c:v>
                </c:pt>
                <c:pt idx="2437">
                  <c:v>0.97480000000000178</c:v>
                </c:pt>
                <c:pt idx="2438">
                  <c:v>0.97520000000000062</c:v>
                </c:pt>
                <c:pt idx="2439">
                  <c:v>0.97560000000000224</c:v>
                </c:pt>
                <c:pt idx="2440">
                  <c:v>0.97600000000000064</c:v>
                </c:pt>
                <c:pt idx="2441">
                  <c:v>0.97640000000000005</c:v>
                </c:pt>
                <c:pt idx="2442">
                  <c:v>0.976800000000002</c:v>
                </c:pt>
                <c:pt idx="2443">
                  <c:v>0.97720000000000062</c:v>
                </c:pt>
                <c:pt idx="2444">
                  <c:v>0.97760000000000224</c:v>
                </c:pt>
                <c:pt idx="2445">
                  <c:v>0.97800000000000065</c:v>
                </c:pt>
                <c:pt idx="2446">
                  <c:v>0.97840000000000005</c:v>
                </c:pt>
                <c:pt idx="2447">
                  <c:v>0.978800000000002</c:v>
                </c:pt>
                <c:pt idx="2448">
                  <c:v>0.97920000000000063</c:v>
                </c:pt>
                <c:pt idx="2449">
                  <c:v>0.97960000000000225</c:v>
                </c:pt>
                <c:pt idx="2450">
                  <c:v>0.98</c:v>
                </c:pt>
                <c:pt idx="2451">
                  <c:v>0.98039999999999949</c:v>
                </c:pt>
                <c:pt idx="2452">
                  <c:v>0.98080000000000001</c:v>
                </c:pt>
                <c:pt idx="2453">
                  <c:v>0.98119999999999996</c:v>
                </c:pt>
                <c:pt idx="2454">
                  <c:v>0.98160000000000003</c:v>
                </c:pt>
                <c:pt idx="2455">
                  <c:v>0.98199999999999998</c:v>
                </c:pt>
                <c:pt idx="2456">
                  <c:v>0.9823999999999995</c:v>
                </c:pt>
                <c:pt idx="2457">
                  <c:v>0.98280000000000001</c:v>
                </c:pt>
                <c:pt idx="2458">
                  <c:v>0.98319999999999996</c:v>
                </c:pt>
                <c:pt idx="2459">
                  <c:v>0.98360000000000003</c:v>
                </c:pt>
                <c:pt idx="2460">
                  <c:v>0.98399999999999999</c:v>
                </c:pt>
                <c:pt idx="2461">
                  <c:v>0.9843999999999995</c:v>
                </c:pt>
                <c:pt idx="2462">
                  <c:v>0.98480000000000001</c:v>
                </c:pt>
                <c:pt idx="2463">
                  <c:v>0.98519999999999996</c:v>
                </c:pt>
                <c:pt idx="2464">
                  <c:v>0.98560000000000003</c:v>
                </c:pt>
                <c:pt idx="2465">
                  <c:v>0.98599999999999999</c:v>
                </c:pt>
                <c:pt idx="2466">
                  <c:v>0.9863999999999995</c:v>
                </c:pt>
                <c:pt idx="2467">
                  <c:v>0.98680000000000001</c:v>
                </c:pt>
                <c:pt idx="2468">
                  <c:v>0.98719999999999997</c:v>
                </c:pt>
                <c:pt idx="2469">
                  <c:v>0.98760000000000003</c:v>
                </c:pt>
                <c:pt idx="2470">
                  <c:v>0.98799999999999999</c:v>
                </c:pt>
                <c:pt idx="2471">
                  <c:v>0.9883999999999995</c:v>
                </c:pt>
                <c:pt idx="2472">
                  <c:v>0.98880000000000001</c:v>
                </c:pt>
                <c:pt idx="2473">
                  <c:v>0.98919999999999997</c:v>
                </c:pt>
                <c:pt idx="2474">
                  <c:v>0.98960000000000004</c:v>
                </c:pt>
                <c:pt idx="2475">
                  <c:v>0.99</c:v>
                </c:pt>
                <c:pt idx="2476">
                  <c:v>0.9903999999999995</c:v>
                </c:pt>
                <c:pt idx="2477">
                  <c:v>0.99080000000000001</c:v>
                </c:pt>
                <c:pt idx="2478">
                  <c:v>0.99119999999999997</c:v>
                </c:pt>
                <c:pt idx="2479">
                  <c:v>0.99160000000000004</c:v>
                </c:pt>
                <c:pt idx="2480">
                  <c:v>0.99199999999999999</c:v>
                </c:pt>
                <c:pt idx="2481">
                  <c:v>0.9923999999999995</c:v>
                </c:pt>
                <c:pt idx="2482">
                  <c:v>0.99280000000000002</c:v>
                </c:pt>
                <c:pt idx="2483">
                  <c:v>0.99319999999999997</c:v>
                </c:pt>
                <c:pt idx="2484">
                  <c:v>0.99360000000000004</c:v>
                </c:pt>
                <c:pt idx="2485">
                  <c:v>0.99399999999999999</c:v>
                </c:pt>
                <c:pt idx="2486">
                  <c:v>0.99439999999999951</c:v>
                </c:pt>
                <c:pt idx="2487">
                  <c:v>0.99480000000000002</c:v>
                </c:pt>
                <c:pt idx="2488">
                  <c:v>0.99519999999999997</c:v>
                </c:pt>
                <c:pt idx="2489">
                  <c:v>0.99560000000000004</c:v>
                </c:pt>
                <c:pt idx="2490">
                  <c:v>0.996</c:v>
                </c:pt>
                <c:pt idx="2491">
                  <c:v>0.99639999999999951</c:v>
                </c:pt>
                <c:pt idx="2492">
                  <c:v>0.99680000000000002</c:v>
                </c:pt>
                <c:pt idx="2493">
                  <c:v>0.99719999999999998</c:v>
                </c:pt>
                <c:pt idx="2494">
                  <c:v>0.99760000000000004</c:v>
                </c:pt>
                <c:pt idx="2495">
                  <c:v>0.998</c:v>
                </c:pt>
                <c:pt idx="2496">
                  <c:v>0.99839999999999951</c:v>
                </c:pt>
                <c:pt idx="2497">
                  <c:v>0.99880000000000002</c:v>
                </c:pt>
                <c:pt idx="2498">
                  <c:v>0.99919999999999998</c:v>
                </c:pt>
                <c:pt idx="2499">
                  <c:v>0.99960000000000004</c:v>
                </c:pt>
                <c:pt idx="2500">
                  <c:v>1</c:v>
                </c:pt>
                <c:pt idx="2501">
                  <c:v>1.0004</c:v>
                </c:pt>
                <c:pt idx="2502">
                  <c:v>1.0007999999999961</c:v>
                </c:pt>
                <c:pt idx="2503">
                  <c:v>1.0011999999999956</c:v>
                </c:pt>
                <c:pt idx="2504">
                  <c:v>1.0015999999999952</c:v>
                </c:pt>
                <c:pt idx="2505">
                  <c:v>1.002</c:v>
                </c:pt>
                <c:pt idx="2506">
                  <c:v>1.0024</c:v>
                </c:pt>
                <c:pt idx="2507">
                  <c:v>1.0027999999999961</c:v>
                </c:pt>
                <c:pt idx="2508">
                  <c:v>1.0031999999999957</c:v>
                </c:pt>
                <c:pt idx="2509">
                  <c:v>1.0035999999999952</c:v>
                </c:pt>
                <c:pt idx="2510">
                  <c:v>1.004</c:v>
                </c:pt>
                <c:pt idx="2511">
                  <c:v>1.0044</c:v>
                </c:pt>
                <c:pt idx="2512">
                  <c:v>1.0047999999999961</c:v>
                </c:pt>
                <c:pt idx="2513">
                  <c:v>1.0051999999999957</c:v>
                </c:pt>
                <c:pt idx="2514">
                  <c:v>1.0055999999999952</c:v>
                </c:pt>
                <c:pt idx="2515">
                  <c:v>1.006</c:v>
                </c:pt>
                <c:pt idx="2516">
                  <c:v>1.0064</c:v>
                </c:pt>
                <c:pt idx="2517">
                  <c:v>1.0067999999999961</c:v>
                </c:pt>
                <c:pt idx="2518">
                  <c:v>1.0071999999999957</c:v>
                </c:pt>
                <c:pt idx="2519">
                  <c:v>1.0075999999999952</c:v>
                </c:pt>
                <c:pt idx="2520">
                  <c:v>1.008</c:v>
                </c:pt>
                <c:pt idx="2521">
                  <c:v>1.0084</c:v>
                </c:pt>
                <c:pt idx="2522">
                  <c:v>1.0087999999999961</c:v>
                </c:pt>
                <c:pt idx="2523">
                  <c:v>1.0091999999999957</c:v>
                </c:pt>
                <c:pt idx="2524">
                  <c:v>1.0095999999999952</c:v>
                </c:pt>
                <c:pt idx="2525">
                  <c:v>1.01</c:v>
                </c:pt>
                <c:pt idx="2526">
                  <c:v>1.0104</c:v>
                </c:pt>
                <c:pt idx="2527">
                  <c:v>1.0107999999999961</c:v>
                </c:pt>
                <c:pt idx="2528">
                  <c:v>1.0111999999999957</c:v>
                </c:pt>
                <c:pt idx="2529">
                  <c:v>1.0115999999999952</c:v>
                </c:pt>
                <c:pt idx="2530">
                  <c:v>1.012</c:v>
                </c:pt>
                <c:pt idx="2531">
                  <c:v>1.0124</c:v>
                </c:pt>
                <c:pt idx="2532">
                  <c:v>1.0127999999999961</c:v>
                </c:pt>
                <c:pt idx="2533">
                  <c:v>1.0131999999999957</c:v>
                </c:pt>
                <c:pt idx="2534">
                  <c:v>1.0135999999999952</c:v>
                </c:pt>
                <c:pt idx="2535">
                  <c:v>1.014</c:v>
                </c:pt>
                <c:pt idx="2536">
                  <c:v>1.0144</c:v>
                </c:pt>
                <c:pt idx="2537">
                  <c:v>1.0147999999999961</c:v>
                </c:pt>
                <c:pt idx="2538">
                  <c:v>1.0151999999999957</c:v>
                </c:pt>
                <c:pt idx="2539">
                  <c:v>1.0155999999999952</c:v>
                </c:pt>
                <c:pt idx="2540">
                  <c:v>1.016</c:v>
                </c:pt>
                <c:pt idx="2541">
                  <c:v>1.0164</c:v>
                </c:pt>
                <c:pt idx="2542">
                  <c:v>1.0167999999999962</c:v>
                </c:pt>
                <c:pt idx="2543">
                  <c:v>1.0171999999999959</c:v>
                </c:pt>
                <c:pt idx="2544">
                  <c:v>1.0175999999999954</c:v>
                </c:pt>
                <c:pt idx="2545">
                  <c:v>1.018</c:v>
                </c:pt>
                <c:pt idx="2546">
                  <c:v>1.0184</c:v>
                </c:pt>
                <c:pt idx="2547">
                  <c:v>1.0187999999999964</c:v>
                </c:pt>
                <c:pt idx="2548">
                  <c:v>1.0191999999999963</c:v>
                </c:pt>
                <c:pt idx="2549">
                  <c:v>1.0195999999999956</c:v>
                </c:pt>
                <c:pt idx="2550">
                  <c:v>1.02</c:v>
                </c:pt>
                <c:pt idx="2551">
                  <c:v>1.0204</c:v>
                </c:pt>
                <c:pt idx="2552">
                  <c:v>1.0207999999999964</c:v>
                </c:pt>
                <c:pt idx="2553">
                  <c:v>1.0211999999999963</c:v>
                </c:pt>
                <c:pt idx="2554">
                  <c:v>1.0215999999999956</c:v>
                </c:pt>
                <c:pt idx="2555">
                  <c:v>1.022</c:v>
                </c:pt>
                <c:pt idx="2556">
                  <c:v>1.0224</c:v>
                </c:pt>
                <c:pt idx="2557">
                  <c:v>1.0227999999999964</c:v>
                </c:pt>
                <c:pt idx="2558">
                  <c:v>1.0231999999999963</c:v>
                </c:pt>
                <c:pt idx="2559">
                  <c:v>1.0235999999999956</c:v>
                </c:pt>
                <c:pt idx="2560">
                  <c:v>1.024</c:v>
                </c:pt>
                <c:pt idx="2561">
                  <c:v>1.0244</c:v>
                </c:pt>
                <c:pt idx="2562">
                  <c:v>1.0247999999999964</c:v>
                </c:pt>
                <c:pt idx="2563">
                  <c:v>1.0251999999999959</c:v>
                </c:pt>
                <c:pt idx="2564">
                  <c:v>1.0255999999999956</c:v>
                </c:pt>
                <c:pt idx="2565">
                  <c:v>1.026</c:v>
                </c:pt>
                <c:pt idx="2566">
                  <c:v>1.0264</c:v>
                </c:pt>
                <c:pt idx="2567">
                  <c:v>1.0267999999999964</c:v>
                </c:pt>
                <c:pt idx="2568">
                  <c:v>1.0271999999999959</c:v>
                </c:pt>
                <c:pt idx="2569">
                  <c:v>1.0275999999999956</c:v>
                </c:pt>
                <c:pt idx="2570">
                  <c:v>1.028</c:v>
                </c:pt>
                <c:pt idx="2571">
                  <c:v>1.0284</c:v>
                </c:pt>
                <c:pt idx="2572">
                  <c:v>1.0287999999999964</c:v>
                </c:pt>
                <c:pt idx="2573">
                  <c:v>1.0291999999999959</c:v>
                </c:pt>
                <c:pt idx="2574">
                  <c:v>1.0295999999999956</c:v>
                </c:pt>
                <c:pt idx="2575">
                  <c:v>1.03</c:v>
                </c:pt>
                <c:pt idx="2576">
                  <c:v>1.0304</c:v>
                </c:pt>
                <c:pt idx="2577">
                  <c:v>1.0307999999999964</c:v>
                </c:pt>
                <c:pt idx="2578">
                  <c:v>1.0311999999999959</c:v>
                </c:pt>
                <c:pt idx="2579">
                  <c:v>1.0315999999999956</c:v>
                </c:pt>
                <c:pt idx="2580">
                  <c:v>1.032</c:v>
                </c:pt>
                <c:pt idx="2581">
                  <c:v>1.0324</c:v>
                </c:pt>
                <c:pt idx="2582">
                  <c:v>1.0327999999999964</c:v>
                </c:pt>
                <c:pt idx="2583">
                  <c:v>1.0331999999999959</c:v>
                </c:pt>
                <c:pt idx="2584">
                  <c:v>1.0335999999999956</c:v>
                </c:pt>
                <c:pt idx="2585">
                  <c:v>1.034</c:v>
                </c:pt>
                <c:pt idx="2586">
                  <c:v>1.0344</c:v>
                </c:pt>
                <c:pt idx="2587">
                  <c:v>1.0347999999999964</c:v>
                </c:pt>
                <c:pt idx="2588">
                  <c:v>1.0351999999999959</c:v>
                </c:pt>
                <c:pt idx="2589">
                  <c:v>1.0355999999999956</c:v>
                </c:pt>
                <c:pt idx="2590">
                  <c:v>1.036</c:v>
                </c:pt>
                <c:pt idx="2591">
                  <c:v>1.0364</c:v>
                </c:pt>
                <c:pt idx="2592">
                  <c:v>1.0367999999999964</c:v>
                </c:pt>
                <c:pt idx="2593">
                  <c:v>1.0371999999999959</c:v>
                </c:pt>
                <c:pt idx="2594">
                  <c:v>1.0375999999999956</c:v>
                </c:pt>
                <c:pt idx="2595">
                  <c:v>1.038</c:v>
                </c:pt>
                <c:pt idx="2596">
                  <c:v>1.0384</c:v>
                </c:pt>
                <c:pt idx="2597">
                  <c:v>1.0387999999999964</c:v>
                </c:pt>
                <c:pt idx="2598">
                  <c:v>1.0391999999999959</c:v>
                </c:pt>
                <c:pt idx="2599">
                  <c:v>1.0395999999999956</c:v>
                </c:pt>
                <c:pt idx="2600">
                  <c:v>1.04</c:v>
                </c:pt>
                <c:pt idx="2601">
                  <c:v>1.0404</c:v>
                </c:pt>
                <c:pt idx="2602">
                  <c:v>1.0407999999999964</c:v>
                </c:pt>
                <c:pt idx="2603">
                  <c:v>1.0411999999999961</c:v>
                </c:pt>
                <c:pt idx="2604">
                  <c:v>1.0415999999999956</c:v>
                </c:pt>
                <c:pt idx="2605">
                  <c:v>1.042</c:v>
                </c:pt>
                <c:pt idx="2606">
                  <c:v>1.0424</c:v>
                </c:pt>
                <c:pt idx="2607">
                  <c:v>1.0427999999999964</c:v>
                </c:pt>
                <c:pt idx="2608">
                  <c:v>1.0431999999999961</c:v>
                </c:pt>
                <c:pt idx="2609">
                  <c:v>1.0435999999999956</c:v>
                </c:pt>
                <c:pt idx="2610">
                  <c:v>1.044</c:v>
                </c:pt>
                <c:pt idx="2611">
                  <c:v>1.0444</c:v>
                </c:pt>
                <c:pt idx="2612">
                  <c:v>1.0448</c:v>
                </c:pt>
                <c:pt idx="2613">
                  <c:v>1.0451999999999961</c:v>
                </c:pt>
                <c:pt idx="2614">
                  <c:v>1.0455999999999956</c:v>
                </c:pt>
                <c:pt idx="2615">
                  <c:v>1.046</c:v>
                </c:pt>
                <c:pt idx="2616">
                  <c:v>1.0464</c:v>
                </c:pt>
                <c:pt idx="2617">
                  <c:v>1.0468</c:v>
                </c:pt>
                <c:pt idx="2618">
                  <c:v>1.0471999999999961</c:v>
                </c:pt>
                <c:pt idx="2619">
                  <c:v>1.0475999999999956</c:v>
                </c:pt>
                <c:pt idx="2620">
                  <c:v>1.048</c:v>
                </c:pt>
                <c:pt idx="2621">
                  <c:v>1.0484</c:v>
                </c:pt>
                <c:pt idx="2622">
                  <c:v>1.0488</c:v>
                </c:pt>
                <c:pt idx="2623">
                  <c:v>1.0491999999999961</c:v>
                </c:pt>
                <c:pt idx="2624">
                  <c:v>1.0495999999999956</c:v>
                </c:pt>
                <c:pt idx="2625">
                  <c:v>1.05</c:v>
                </c:pt>
                <c:pt idx="2626">
                  <c:v>1.0504</c:v>
                </c:pt>
                <c:pt idx="2627">
                  <c:v>1.0508</c:v>
                </c:pt>
                <c:pt idx="2628">
                  <c:v>1.0511999999999961</c:v>
                </c:pt>
                <c:pt idx="2629">
                  <c:v>1.0515999999999956</c:v>
                </c:pt>
                <c:pt idx="2630">
                  <c:v>1.052</c:v>
                </c:pt>
                <c:pt idx="2631">
                  <c:v>1.0524</c:v>
                </c:pt>
                <c:pt idx="2632">
                  <c:v>1.0528</c:v>
                </c:pt>
                <c:pt idx="2633">
                  <c:v>1.0531999999999961</c:v>
                </c:pt>
                <c:pt idx="2634">
                  <c:v>1.0535999999999957</c:v>
                </c:pt>
                <c:pt idx="2635">
                  <c:v>1.054</c:v>
                </c:pt>
                <c:pt idx="2636">
                  <c:v>1.0544</c:v>
                </c:pt>
                <c:pt idx="2637">
                  <c:v>1.0548</c:v>
                </c:pt>
                <c:pt idx="2638">
                  <c:v>1.0551999999999961</c:v>
                </c:pt>
                <c:pt idx="2639">
                  <c:v>1.0555999999999957</c:v>
                </c:pt>
                <c:pt idx="2640">
                  <c:v>1.056</c:v>
                </c:pt>
                <c:pt idx="2641">
                  <c:v>1.0564</c:v>
                </c:pt>
                <c:pt idx="2642">
                  <c:v>1.0568</c:v>
                </c:pt>
                <c:pt idx="2643">
                  <c:v>1.0571999999999961</c:v>
                </c:pt>
                <c:pt idx="2644">
                  <c:v>1.0575999999999957</c:v>
                </c:pt>
                <c:pt idx="2645">
                  <c:v>1.0580000000000001</c:v>
                </c:pt>
                <c:pt idx="2646">
                  <c:v>1.0584</c:v>
                </c:pt>
                <c:pt idx="2647">
                  <c:v>1.0588</c:v>
                </c:pt>
                <c:pt idx="2648">
                  <c:v>1.0591999999999961</c:v>
                </c:pt>
                <c:pt idx="2649">
                  <c:v>1.0595999999999957</c:v>
                </c:pt>
                <c:pt idx="2650">
                  <c:v>1.06</c:v>
                </c:pt>
                <c:pt idx="2651">
                  <c:v>1.0604</c:v>
                </c:pt>
                <c:pt idx="2652">
                  <c:v>1.0608</c:v>
                </c:pt>
                <c:pt idx="2653">
                  <c:v>1.0611999999999961</c:v>
                </c:pt>
                <c:pt idx="2654">
                  <c:v>1.0615999999999957</c:v>
                </c:pt>
                <c:pt idx="2655">
                  <c:v>1.0620000000000001</c:v>
                </c:pt>
                <c:pt idx="2656">
                  <c:v>1.0624</c:v>
                </c:pt>
                <c:pt idx="2657">
                  <c:v>1.0628</c:v>
                </c:pt>
                <c:pt idx="2658">
                  <c:v>1.0631999999999961</c:v>
                </c:pt>
                <c:pt idx="2659">
                  <c:v>1.0635999999999957</c:v>
                </c:pt>
                <c:pt idx="2660">
                  <c:v>1.0640000000000001</c:v>
                </c:pt>
                <c:pt idx="2661">
                  <c:v>1.0644</c:v>
                </c:pt>
                <c:pt idx="2662">
                  <c:v>1.0648</c:v>
                </c:pt>
                <c:pt idx="2663">
                  <c:v>1.0651999999999961</c:v>
                </c:pt>
                <c:pt idx="2664">
                  <c:v>1.0655999999999957</c:v>
                </c:pt>
                <c:pt idx="2665">
                  <c:v>1.0660000000000001</c:v>
                </c:pt>
                <c:pt idx="2666">
                  <c:v>1.0664</c:v>
                </c:pt>
                <c:pt idx="2667">
                  <c:v>1.0668</c:v>
                </c:pt>
                <c:pt idx="2668">
                  <c:v>1.0671999999999964</c:v>
                </c:pt>
                <c:pt idx="2669">
                  <c:v>1.0675999999999963</c:v>
                </c:pt>
                <c:pt idx="2670">
                  <c:v>1.0680000000000001</c:v>
                </c:pt>
                <c:pt idx="2671">
                  <c:v>1.0684</c:v>
                </c:pt>
                <c:pt idx="2672">
                  <c:v>1.0688</c:v>
                </c:pt>
                <c:pt idx="2673">
                  <c:v>1.0691999999999964</c:v>
                </c:pt>
                <c:pt idx="2674">
                  <c:v>1.0695999999999963</c:v>
                </c:pt>
                <c:pt idx="2675">
                  <c:v>1.07</c:v>
                </c:pt>
                <c:pt idx="2676">
                  <c:v>1.0704</c:v>
                </c:pt>
                <c:pt idx="2677">
                  <c:v>1.0708</c:v>
                </c:pt>
                <c:pt idx="2678">
                  <c:v>1.0711999999999964</c:v>
                </c:pt>
                <c:pt idx="2679">
                  <c:v>1.0715999999999963</c:v>
                </c:pt>
                <c:pt idx="2680">
                  <c:v>1.0720000000000001</c:v>
                </c:pt>
                <c:pt idx="2681">
                  <c:v>1.0724</c:v>
                </c:pt>
                <c:pt idx="2682">
                  <c:v>1.0728</c:v>
                </c:pt>
                <c:pt idx="2683">
                  <c:v>1.0731999999999964</c:v>
                </c:pt>
                <c:pt idx="2684">
                  <c:v>1.0735999999999963</c:v>
                </c:pt>
                <c:pt idx="2685">
                  <c:v>1.0740000000000001</c:v>
                </c:pt>
                <c:pt idx="2686">
                  <c:v>1.0744</c:v>
                </c:pt>
                <c:pt idx="2687">
                  <c:v>1.0748</c:v>
                </c:pt>
                <c:pt idx="2688">
                  <c:v>1.0751999999999964</c:v>
                </c:pt>
                <c:pt idx="2689">
                  <c:v>1.0755999999999959</c:v>
                </c:pt>
                <c:pt idx="2690">
                  <c:v>1.0760000000000001</c:v>
                </c:pt>
                <c:pt idx="2691">
                  <c:v>1.0764</c:v>
                </c:pt>
                <c:pt idx="2692">
                  <c:v>1.0768</c:v>
                </c:pt>
                <c:pt idx="2693">
                  <c:v>1.0771999999999964</c:v>
                </c:pt>
                <c:pt idx="2694">
                  <c:v>1.0775999999999959</c:v>
                </c:pt>
                <c:pt idx="2695">
                  <c:v>1.0780000000000001</c:v>
                </c:pt>
                <c:pt idx="2696">
                  <c:v>1.0784</c:v>
                </c:pt>
                <c:pt idx="2697">
                  <c:v>1.0788</c:v>
                </c:pt>
                <c:pt idx="2698">
                  <c:v>1.0791999999999964</c:v>
                </c:pt>
                <c:pt idx="2699">
                  <c:v>1.0795999999999959</c:v>
                </c:pt>
                <c:pt idx="2700">
                  <c:v>1.08</c:v>
                </c:pt>
                <c:pt idx="2701">
                  <c:v>1.0804</c:v>
                </c:pt>
                <c:pt idx="2702">
                  <c:v>1.0808</c:v>
                </c:pt>
                <c:pt idx="2703">
                  <c:v>1.0811999999999964</c:v>
                </c:pt>
                <c:pt idx="2704">
                  <c:v>1.0815999999999959</c:v>
                </c:pt>
                <c:pt idx="2705">
                  <c:v>1.0820000000000001</c:v>
                </c:pt>
                <c:pt idx="2706">
                  <c:v>1.0824</c:v>
                </c:pt>
                <c:pt idx="2707">
                  <c:v>1.0828</c:v>
                </c:pt>
                <c:pt idx="2708">
                  <c:v>1.0831999999999964</c:v>
                </c:pt>
                <c:pt idx="2709">
                  <c:v>1.0835999999999959</c:v>
                </c:pt>
                <c:pt idx="2710">
                  <c:v>1.0840000000000001</c:v>
                </c:pt>
                <c:pt idx="2711">
                  <c:v>1.0844</c:v>
                </c:pt>
                <c:pt idx="2712">
                  <c:v>1.0848</c:v>
                </c:pt>
                <c:pt idx="2713">
                  <c:v>1.0851999999999964</c:v>
                </c:pt>
                <c:pt idx="2714">
                  <c:v>1.0855999999999959</c:v>
                </c:pt>
                <c:pt idx="2715">
                  <c:v>1.0860000000000001</c:v>
                </c:pt>
                <c:pt idx="2716">
                  <c:v>1.0864</c:v>
                </c:pt>
                <c:pt idx="2717">
                  <c:v>1.0868</c:v>
                </c:pt>
                <c:pt idx="2718">
                  <c:v>1.0871999999999964</c:v>
                </c:pt>
                <c:pt idx="2719">
                  <c:v>1.0875999999999959</c:v>
                </c:pt>
                <c:pt idx="2720">
                  <c:v>1.0880000000000001</c:v>
                </c:pt>
                <c:pt idx="2721">
                  <c:v>1.0884</c:v>
                </c:pt>
                <c:pt idx="2722">
                  <c:v>1.0888</c:v>
                </c:pt>
                <c:pt idx="2723">
                  <c:v>1.0891999999999964</c:v>
                </c:pt>
                <c:pt idx="2724">
                  <c:v>1.0895999999999959</c:v>
                </c:pt>
                <c:pt idx="2725">
                  <c:v>1.0900000000000001</c:v>
                </c:pt>
                <c:pt idx="2726">
                  <c:v>1.0904</c:v>
                </c:pt>
                <c:pt idx="2727">
                  <c:v>1.0908</c:v>
                </c:pt>
                <c:pt idx="2728">
                  <c:v>1.0911999999999964</c:v>
                </c:pt>
                <c:pt idx="2729">
                  <c:v>1.0915999999999961</c:v>
                </c:pt>
                <c:pt idx="2730">
                  <c:v>1.0920000000000001</c:v>
                </c:pt>
                <c:pt idx="2731">
                  <c:v>1.0924</c:v>
                </c:pt>
                <c:pt idx="2732">
                  <c:v>1.0928</c:v>
                </c:pt>
                <c:pt idx="2733">
                  <c:v>1.0931999999999964</c:v>
                </c:pt>
                <c:pt idx="2734">
                  <c:v>1.0935999999999961</c:v>
                </c:pt>
                <c:pt idx="2735">
                  <c:v>1.0940000000000001</c:v>
                </c:pt>
                <c:pt idx="2736">
                  <c:v>1.0944</c:v>
                </c:pt>
                <c:pt idx="2737">
                  <c:v>1.0948</c:v>
                </c:pt>
                <c:pt idx="2738">
                  <c:v>1.0952</c:v>
                </c:pt>
                <c:pt idx="2739">
                  <c:v>1.0955999999999961</c:v>
                </c:pt>
                <c:pt idx="2740">
                  <c:v>1.0960000000000001</c:v>
                </c:pt>
                <c:pt idx="2741">
                  <c:v>1.0964</c:v>
                </c:pt>
                <c:pt idx="2742">
                  <c:v>1.0968</c:v>
                </c:pt>
                <c:pt idx="2743">
                  <c:v>1.0972</c:v>
                </c:pt>
                <c:pt idx="2744">
                  <c:v>1.0975999999999961</c:v>
                </c:pt>
                <c:pt idx="2745">
                  <c:v>1.0980000000000001</c:v>
                </c:pt>
                <c:pt idx="2746">
                  <c:v>1.0984</c:v>
                </c:pt>
                <c:pt idx="2747">
                  <c:v>1.0988</c:v>
                </c:pt>
                <c:pt idx="2748">
                  <c:v>1.0992</c:v>
                </c:pt>
                <c:pt idx="2749">
                  <c:v>1.0995999999999961</c:v>
                </c:pt>
                <c:pt idx="2750">
                  <c:v>1.1000000000000001</c:v>
                </c:pt>
                <c:pt idx="2751">
                  <c:v>1.1004</c:v>
                </c:pt>
                <c:pt idx="2752">
                  <c:v>1.1008</c:v>
                </c:pt>
                <c:pt idx="2753">
                  <c:v>1.1012</c:v>
                </c:pt>
                <c:pt idx="2754">
                  <c:v>1.1015999999999961</c:v>
                </c:pt>
                <c:pt idx="2755">
                  <c:v>1.1020000000000001</c:v>
                </c:pt>
                <c:pt idx="2756">
                  <c:v>1.1024</c:v>
                </c:pt>
                <c:pt idx="2757">
                  <c:v>1.1028</c:v>
                </c:pt>
                <c:pt idx="2758">
                  <c:v>1.1032</c:v>
                </c:pt>
                <c:pt idx="2759">
                  <c:v>1.1035999999999961</c:v>
                </c:pt>
                <c:pt idx="2760">
                  <c:v>1.1040000000000001</c:v>
                </c:pt>
                <c:pt idx="2761">
                  <c:v>1.1044</c:v>
                </c:pt>
                <c:pt idx="2762">
                  <c:v>1.1048</c:v>
                </c:pt>
                <c:pt idx="2763">
                  <c:v>1.1052</c:v>
                </c:pt>
                <c:pt idx="2764">
                  <c:v>1.1055999999999961</c:v>
                </c:pt>
                <c:pt idx="2765">
                  <c:v>1.1060000000000001</c:v>
                </c:pt>
                <c:pt idx="2766">
                  <c:v>1.1064000000000001</c:v>
                </c:pt>
                <c:pt idx="2767">
                  <c:v>1.1068</c:v>
                </c:pt>
                <c:pt idx="2768">
                  <c:v>1.1072</c:v>
                </c:pt>
                <c:pt idx="2769">
                  <c:v>1.1075999999999961</c:v>
                </c:pt>
                <c:pt idx="2770">
                  <c:v>1.1080000000000001</c:v>
                </c:pt>
                <c:pt idx="2771">
                  <c:v>1.1084000000000001</c:v>
                </c:pt>
                <c:pt idx="2772">
                  <c:v>1.1088</c:v>
                </c:pt>
                <c:pt idx="2773">
                  <c:v>1.1092</c:v>
                </c:pt>
                <c:pt idx="2774">
                  <c:v>1.1095999999999961</c:v>
                </c:pt>
                <c:pt idx="2775">
                  <c:v>1.1100000000000001</c:v>
                </c:pt>
                <c:pt idx="2776">
                  <c:v>1.1104000000000001</c:v>
                </c:pt>
                <c:pt idx="2777">
                  <c:v>1.1108</c:v>
                </c:pt>
                <c:pt idx="2778">
                  <c:v>1.1112</c:v>
                </c:pt>
                <c:pt idx="2779">
                  <c:v>1.1115999999999961</c:v>
                </c:pt>
                <c:pt idx="2780">
                  <c:v>1.1120000000000001</c:v>
                </c:pt>
                <c:pt idx="2781">
                  <c:v>1.1124000000000001</c:v>
                </c:pt>
                <c:pt idx="2782">
                  <c:v>1.1128</c:v>
                </c:pt>
                <c:pt idx="2783">
                  <c:v>1.1132</c:v>
                </c:pt>
                <c:pt idx="2784">
                  <c:v>1.1135999999999961</c:v>
                </c:pt>
                <c:pt idx="2785">
                  <c:v>1.1140000000000001</c:v>
                </c:pt>
                <c:pt idx="2786">
                  <c:v>1.1144000000000001</c:v>
                </c:pt>
                <c:pt idx="2787">
                  <c:v>1.1148</c:v>
                </c:pt>
                <c:pt idx="2788">
                  <c:v>1.1152</c:v>
                </c:pt>
                <c:pt idx="2789">
                  <c:v>1.1155999999999962</c:v>
                </c:pt>
                <c:pt idx="2790">
                  <c:v>1.1160000000000001</c:v>
                </c:pt>
                <c:pt idx="2791">
                  <c:v>1.1164000000000001</c:v>
                </c:pt>
                <c:pt idx="2792">
                  <c:v>1.1168</c:v>
                </c:pt>
                <c:pt idx="2793">
                  <c:v>1.1172</c:v>
                </c:pt>
                <c:pt idx="2794">
                  <c:v>1.1175999999999964</c:v>
                </c:pt>
                <c:pt idx="2795">
                  <c:v>1.1180000000000001</c:v>
                </c:pt>
                <c:pt idx="2796">
                  <c:v>1.1184000000000001</c:v>
                </c:pt>
                <c:pt idx="2797">
                  <c:v>1.1188</c:v>
                </c:pt>
                <c:pt idx="2798">
                  <c:v>1.1192</c:v>
                </c:pt>
                <c:pt idx="2799">
                  <c:v>1.1195999999999964</c:v>
                </c:pt>
                <c:pt idx="2800">
                  <c:v>1.1200000000000001</c:v>
                </c:pt>
                <c:pt idx="2801">
                  <c:v>1.1204000000000001</c:v>
                </c:pt>
                <c:pt idx="2802">
                  <c:v>1.1208</c:v>
                </c:pt>
                <c:pt idx="2803">
                  <c:v>1.1212</c:v>
                </c:pt>
                <c:pt idx="2804">
                  <c:v>1.1215999999999964</c:v>
                </c:pt>
                <c:pt idx="2805">
                  <c:v>1.1220000000000001</c:v>
                </c:pt>
                <c:pt idx="2806">
                  <c:v>1.1224000000000001</c:v>
                </c:pt>
                <c:pt idx="2807">
                  <c:v>1.1228</c:v>
                </c:pt>
                <c:pt idx="2808">
                  <c:v>1.1232</c:v>
                </c:pt>
                <c:pt idx="2809">
                  <c:v>1.1235999999999964</c:v>
                </c:pt>
                <c:pt idx="2810">
                  <c:v>1.1240000000000001</c:v>
                </c:pt>
                <c:pt idx="2811">
                  <c:v>1.1244000000000001</c:v>
                </c:pt>
                <c:pt idx="2812">
                  <c:v>1.1248</c:v>
                </c:pt>
                <c:pt idx="2813">
                  <c:v>1.1252</c:v>
                </c:pt>
                <c:pt idx="2814">
                  <c:v>1.1255999999999964</c:v>
                </c:pt>
                <c:pt idx="2815">
                  <c:v>1.1259999999999959</c:v>
                </c:pt>
                <c:pt idx="2816">
                  <c:v>1.1264000000000001</c:v>
                </c:pt>
                <c:pt idx="2817">
                  <c:v>1.1268</c:v>
                </c:pt>
                <c:pt idx="2818">
                  <c:v>1.1272</c:v>
                </c:pt>
                <c:pt idx="2819">
                  <c:v>1.1275999999999964</c:v>
                </c:pt>
                <c:pt idx="2820">
                  <c:v>1.1279999999999959</c:v>
                </c:pt>
                <c:pt idx="2821">
                  <c:v>1.1284000000000001</c:v>
                </c:pt>
                <c:pt idx="2822">
                  <c:v>1.1288</c:v>
                </c:pt>
                <c:pt idx="2823">
                  <c:v>1.1292</c:v>
                </c:pt>
                <c:pt idx="2824">
                  <c:v>1.1295999999999964</c:v>
                </c:pt>
                <c:pt idx="2825">
                  <c:v>1.1299999999999959</c:v>
                </c:pt>
                <c:pt idx="2826">
                  <c:v>1.1304000000000001</c:v>
                </c:pt>
                <c:pt idx="2827">
                  <c:v>1.1308</c:v>
                </c:pt>
                <c:pt idx="2828">
                  <c:v>1.1312</c:v>
                </c:pt>
                <c:pt idx="2829">
                  <c:v>1.1315999999999964</c:v>
                </c:pt>
                <c:pt idx="2830">
                  <c:v>1.1319999999999959</c:v>
                </c:pt>
                <c:pt idx="2831">
                  <c:v>1.1324000000000001</c:v>
                </c:pt>
                <c:pt idx="2832">
                  <c:v>1.1328</c:v>
                </c:pt>
                <c:pt idx="2833">
                  <c:v>1.1332</c:v>
                </c:pt>
                <c:pt idx="2834">
                  <c:v>1.1335999999999964</c:v>
                </c:pt>
                <c:pt idx="2835">
                  <c:v>1.1339999999999959</c:v>
                </c:pt>
                <c:pt idx="2836">
                  <c:v>1.1344000000000001</c:v>
                </c:pt>
                <c:pt idx="2837">
                  <c:v>1.1348</c:v>
                </c:pt>
                <c:pt idx="2838">
                  <c:v>1.1352</c:v>
                </c:pt>
                <c:pt idx="2839">
                  <c:v>1.1355999999999964</c:v>
                </c:pt>
                <c:pt idx="2840">
                  <c:v>1.1359999999999959</c:v>
                </c:pt>
                <c:pt idx="2841">
                  <c:v>1.1364000000000001</c:v>
                </c:pt>
                <c:pt idx="2842">
                  <c:v>1.1368</c:v>
                </c:pt>
                <c:pt idx="2843">
                  <c:v>1.1372</c:v>
                </c:pt>
                <c:pt idx="2844">
                  <c:v>1.1375999999999964</c:v>
                </c:pt>
                <c:pt idx="2845">
                  <c:v>1.1379999999999959</c:v>
                </c:pt>
                <c:pt idx="2846">
                  <c:v>1.1384000000000001</c:v>
                </c:pt>
                <c:pt idx="2847">
                  <c:v>1.1388</c:v>
                </c:pt>
                <c:pt idx="2848">
                  <c:v>1.1392</c:v>
                </c:pt>
                <c:pt idx="2849">
                  <c:v>1.1395999999999964</c:v>
                </c:pt>
                <c:pt idx="2850">
                  <c:v>1.1399999999999959</c:v>
                </c:pt>
                <c:pt idx="2851">
                  <c:v>1.1404000000000001</c:v>
                </c:pt>
                <c:pt idx="2852">
                  <c:v>1.1408</c:v>
                </c:pt>
                <c:pt idx="2853">
                  <c:v>1.1412</c:v>
                </c:pt>
                <c:pt idx="2854">
                  <c:v>1.1415999999999964</c:v>
                </c:pt>
                <c:pt idx="2855">
                  <c:v>1.1419999999999961</c:v>
                </c:pt>
                <c:pt idx="2856">
                  <c:v>1.1424000000000001</c:v>
                </c:pt>
                <c:pt idx="2857">
                  <c:v>1.1428</c:v>
                </c:pt>
                <c:pt idx="2858">
                  <c:v>1.1432</c:v>
                </c:pt>
                <c:pt idx="2859">
                  <c:v>1.1435999999999964</c:v>
                </c:pt>
                <c:pt idx="2860">
                  <c:v>1.1439999999999961</c:v>
                </c:pt>
                <c:pt idx="2861">
                  <c:v>1.1444000000000001</c:v>
                </c:pt>
                <c:pt idx="2862">
                  <c:v>1.1448</c:v>
                </c:pt>
                <c:pt idx="2863">
                  <c:v>1.1452</c:v>
                </c:pt>
                <c:pt idx="2864">
                  <c:v>1.1456</c:v>
                </c:pt>
                <c:pt idx="2865">
                  <c:v>1.1459999999999961</c:v>
                </c:pt>
                <c:pt idx="2866">
                  <c:v>1.1464000000000001</c:v>
                </c:pt>
                <c:pt idx="2867">
                  <c:v>1.1468</c:v>
                </c:pt>
                <c:pt idx="2868">
                  <c:v>1.1472</c:v>
                </c:pt>
                <c:pt idx="2869">
                  <c:v>1.1476</c:v>
                </c:pt>
                <c:pt idx="2870">
                  <c:v>1.1479999999999961</c:v>
                </c:pt>
                <c:pt idx="2871">
                  <c:v>1.1484000000000001</c:v>
                </c:pt>
                <c:pt idx="2872">
                  <c:v>1.1488</c:v>
                </c:pt>
                <c:pt idx="2873">
                  <c:v>1.1492</c:v>
                </c:pt>
                <c:pt idx="2874">
                  <c:v>1.1496</c:v>
                </c:pt>
                <c:pt idx="2875">
                  <c:v>1.1499999999999961</c:v>
                </c:pt>
                <c:pt idx="2876">
                  <c:v>1.1504000000000001</c:v>
                </c:pt>
                <c:pt idx="2877">
                  <c:v>1.1508</c:v>
                </c:pt>
                <c:pt idx="2878">
                  <c:v>1.1512</c:v>
                </c:pt>
                <c:pt idx="2879">
                  <c:v>1.1516</c:v>
                </c:pt>
                <c:pt idx="2880">
                  <c:v>1.1519999999999961</c:v>
                </c:pt>
                <c:pt idx="2881">
                  <c:v>1.1524000000000001</c:v>
                </c:pt>
                <c:pt idx="2882">
                  <c:v>1.1528</c:v>
                </c:pt>
                <c:pt idx="2883">
                  <c:v>1.1532</c:v>
                </c:pt>
                <c:pt idx="2884">
                  <c:v>1.1536</c:v>
                </c:pt>
                <c:pt idx="2885">
                  <c:v>1.1539999999999961</c:v>
                </c:pt>
                <c:pt idx="2886">
                  <c:v>1.1544000000000001</c:v>
                </c:pt>
                <c:pt idx="2887">
                  <c:v>1.1548</c:v>
                </c:pt>
                <c:pt idx="2888">
                  <c:v>1.1552</c:v>
                </c:pt>
                <c:pt idx="2889">
                  <c:v>1.1556</c:v>
                </c:pt>
                <c:pt idx="2890">
                  <c:v>1.1559999999999961</c:v>
                </c:pt>
                <c:pt idx="2891">
                  <c:v>1.1564000000000001</c:v>
                </c:pt>
                <c:pt idx="2892">
                  <c:v>1.1568000000000001</c:v>
                </c:pt>
                <c:pt idx="2893">
                  <c:v>1.1572</c:v>
                </c:pt>
                <c:pt idx="2894">
                  <c:v>1.1576</c:v>
                </c:pt>
                <c:pt idx="2895">
                  <c:v>1.1579999999999961</c:v>
                </c:pt>
                <c:pt idx="2896">
                  <c:v>1.1584000000000001</c:v>
                </c:pt>
                <c:pt idx="2897">
                  <c:v>1.1588000000000001</c:v>
                </c:pt>
                <c:pt idx="2898">
                  <c:v>1.1592</c:v>
                </c:pt>
                <c:pt idx="2899">
                  <c:v>1.1596</c:v>
                </c:pt>
                <c:pt idx="2900">
                  <c:v>1.1599999999999961</c:v>
                </c:pt>
                <c:pt idx="2901">
                  <c:v>1.1604000000000001</c:v>
                </c:pt>
                <c:pt idx="2902">
                  <c:v>1.1608000000000001</c:v>
                </c:pt>
                <c:pt idx="2903">
                  <c:v>1.1612</c:v>
                </c:pt>
                <c:pt idx="2904">
                  <c:v>1.1616</c:v>
                </c:pt>
                <c:pt idx="2905">
                  <c:v>1.1619999999999961</c:v>
                </c:pt>
                <c:pt idx="2906">
                  <c:v>1.1624000000000001</c:v>
                </c:pt>
                <c:pt idx="2907">
                  <c:v>1.1628000000000001</c:v>
                </c:pt>
                <c:pt idx="2908">
                  <c:v>1.1632</c:v>
                </c:pt>
                <c:pt idx="2909">
                  <c:v>1.1636</c:v>
                </c:pt>
                <c:pt idx="2910">
                  <c:v>1.1639999999999961</c:v>
                </c:pt>
                <c:pt idx="2911">
                  <c:v>1.1644000000000001</c:v>
                </c:pt>
                <c:pt idx="2912">
                  <c:v>1.1648000000000001</c:v>
                </c:pt>
                <c:pt idx="2913">
                  <c:v>1.1652</c:v>
                </c:pt>
                <c:pt idx="2914">
                  <c:v>1.1656</c:v>
                </c:pt>
                <c:pt idx="2915">
                  <c:v>1.1659999999999962</c:v>
                </c:pt>
                <c:pt idx="2916">
                  <c:v>1.1664000000000001</c:v>
                </c:pt>
                <c:pt idx="2917">
                  <c:v>1.1668000000000001</c:v>
                </c:pt>
                <c:pt idx="2918">
                  <c:v>1.1672</c:v>
                </c:pt>
                <c:pt idx="2919">
                  <c:v>1.1676</c:v>
                </c:pt>
                <c:pt idx="2920">
                  <c:v>1.1679999999999964</c:v>
                </c:pt>
                <c:pt idx="2921">
                  <c:v>1.1684000000000001</c:v>
                </c:pt>
                <c:pt idx="2922">
                  <c:v>1.1688000000000001</c:v>
                </c:pt>
                <c:pt idx="2923">
                  <c:v>1.1692</c:v>
                </c:pt>
                <c:pt idx="2924">
                  <c:v>1.1696</c:v>
                </c:pt>
                <c:pt idx="2925">
                  <c:v>1.1700000000000021</c:v>
                </c:pt>
                <c:pt idx="2926">
                  <c:v>1.1704000000000001</c:v>
                </c:pt>
                <c:pt idx="2927">
                  <c:v>1.1708000000000001</c:v>
                </c:pt>
                <c:pt idx="2928">
                  <c:v>1.1712</c:v>
                </c:pt>
                <c:pt idx="2929">
                  <c:v>1.1716</c:v>
                </c:pt>
                <c:pt idx="2930">
                  <c:v>1.1719999999999964</c:v>
                </c:pt>
                <c:pt idx="2931">
                  <c:v>1.1724000000000001</c:v>
                </c:pt>
                <c:pt idx="2932">
                  <c:v>1.1728000000000001</c:v>
                </c:pt>
                <c:pt idx="2933">
                  <c:v>1.1732</c:v>
                </c:pt>
                <c:pt idx="2934">
                  <c:v>1.1736</c:v>
                </c:pt>
                <c:pt idx="2935">
                  <c:v>1.1739999999999964</c:v>
                </c:pt>
                <c:pt idx="2936">
                  <c:v>1.1744000000000001</c:v>
                </c:pt>
                <c:pt idx="2937">
                  <c:v>1.1748000000000001</c:v>
                </c:pt>
                <c:pt idx="2938">
                  <c:v>1.1752</c:v>
                </c:pt>
                <c:pt idx="2939">
                  <c:v>1.1756</c:v>
                </c:pt>
                <c:pt idx="2940">
                  <c:v>1.1759999999999964</c:v>
                </c:pt>
                <c:pt idx="2941">
                  <c:v>1.1763999999999999</c:v>
                </c:pt>
                <c:pt idx="2942">
                  <c:v>1.1768000000000001</c:v>
                </c:pt>
                <c:pt idx="2943">
                  <c:v>1.1772</c:v>
                </c:pt>
                <c:pt idx="2944">
                  <c:v>1.1776</c:v>
                </c:pt>
                <c:pt idx="2945">
                  <c:v>1.1779999999999964</c:v>
                </c:pt>
                <c:pt idx="2946">
                  <c:v>1.1783999999999999</c:v>
                </c:pt>
                <c:pt idx="2947">
                  <c:v>1.1788000000000001</c:v>
                </c:pt>
                <c:pt idx="2948">
                  <c:v>1.1792</c:v>
                </c:pt>
                <c:pt idx="2949">
                  <c:v>1.1796</c:v>
                </c:pt>
                <c:pt idx="2950">
                  <c:v>1.1800000000000035</c:v>
                </c:pt>
                <c:pt idx="2951">
                  <c:v>1.1803999999999999</c:v>
                </c:pt>
                <c:pt idx="2952">
                  <c:v>1.1808000000000001</c:v>
                </c:pt>
                <c:pt idx="2953">
                  <c:v>1.1812</c:v>
                </c:pt>
                <c:pt idx="2954">
                  <c:v>1.1816</c:v>
                </c:pt>
                <c:pt idx="2955">
                  <c:v>1.1819999999999964</c:v>
                </c:pt>
                <c:pt idx="2956">
                  <c:v>1.1823999999999999</c:v>
                </c:pt>
                <c:pt idx="2957">
                  <c:v>1.1828000000000001</c:v>
                </c:pt>
                <c:pt idx="2958">
                  <c:v>1.1832</c:v>
                </c:pt>
                <c:pt idx="2959">
                  <c:v>1.1836</c:v>
                </c:pt>
                <c:pt idx="2960">
                  <c:v>1.1839999999999964</c:v>
                </c:pt>
                <c:pt idx="2961">
                  <c:v>1.1843999999999999</c:v>
                </c:pt>
                <c:pt idx="2962">
                  <c:v>1.1848000000000001</c:v>
                </c:pt>
                <c:pt idx="2963">
                  <c:v>1.1852</c:v>
                </c:pt>
                <c:pt idx="2964">
                  <c:v>1.1856</c:v>
                </c:pt>
                <c:pt idx="2965">
                  <c:v>1.1859999999999964</c:v>
                </c:pt>
                <c:pt idx="2966">
                  <c:v>1.1863999999999999</c:v>
                </c:pt>
                <c:pt idx="2967">
                  <c:v>1.1868000000000001</c:v>
                </c:pt>
                <c:pt idx="2968">
                  <c:v>1.1872</c:v>
                </c:pt>
                <c:pt idx="2969">
                  <c:v>1.1876</c:v>
                </c:pt>
                <c:pt idx="2970">
                  <c:v>1.1879999999999964</c:v>
                </c:pt>
                <c:pt idx="2971">
                  <c:v>1.1883999999999999</c:v>
                </c:pt>
                <c:pt idx="2972">
                  <c:v>1.1888000000000001</c:v>
                </c:pt>
                <c:pt idx="2973">
                  <c:v>1.1892</c:v>
                </c:pt>
                <c:pt idx="2974">
                  <c:v>1.1896</c:v>
                </c:pt>
                <c:pt idx="2975">
                  <c:v>1.1900000000000035</c:v>
                </c:pt>
                <c:pt idx="2976">
                  <c:v>1.1903999999999999</c:v>
                </c:pt>
                <c:pt idx="2977">
                  <c:v>1.1908000000000001</c:v>
                </c:pt>
                <c:pt idx="2978">
                  <c:v>1.1912</c:v>
                </c:pt>
                <c:pt idx="2979">
                  <c:v>1.1916</c:v>
                </c:pt>
                <c:pt idx="2980">
                  <c:v>1.1919999999999964</c:v>
                </c:pt>
                <c:pt idx="2981">
                  <c:v>1.1923999999999999</c:v>
                </c:pt>
                <c:pt idx="2982">
                  <c:v>1.1928000000000001</c:v>
                </c:pt>
                <c:pt idx="2983">
                  <c:v>1.1932</c:v>
                </c:pt>
                <c:pt idx="2984">
                  <c:v>1.1936</c:v>
                </c:pt>
                <c:pt idx="2985">
                  <c:v>1.1940000000000035</c:v>
                </c:pt>
                <c:pt idx="2986">
                  <c:v>1.1943999999999999</c:v>
                </c:pt>
                <c:pt idx="2987">
                  <c:v>1.1948000000000001</c:v>
                </c:pt>
                <c:pt idx="2988">
                  <c:v>1.1952</c:v>
                </c:pt>
                <c:pt idx="2989">
                  <c:v>1.1956</c:v>
                </c:pt>
                <c:pt idx="2990">
                  <c:v>1.1960000000000035</c:v>
                </c:pt>
                <c:pt idx="2991">
                  <c:v>1.1963999999999999</c:v>
                </c:pt>
                <c:pt idx="2992">
                  <c:v>1.1968000000000001</c:v>
                </c:pt>
                <c:pt idx="2993">
                  <c:v>1.1972</c:v>
                </c:pt>
                <c:pt idx="2994">
                  <c:v>1.1976</c:v>
                </c:pt>
                <c:pt idx="2995">
                  <c:v>1.1980000000000035</c:v>
                </c:pt>
                <c:pt idx="2996">
                  <c:v>1.1983999999999999</c:v>
                </c:pt>
                <c:pt idx="2997">
                  <c:v>1.1988000000000001</c:v>
                </c:pt>
                <c:pt idx="2998">
                  <c:v>1.1992</c:v>
                </c:pt>
                <c:pt idx="2999">
                  <c:v>1.1996</c:v>
                </c:pt>
                <c:pt idx="3000">
                  <c:v>1.2</c:v>
                </c:pt>
                <c:pt idx="3001">
                  <c:v>1.2003999999999961</c:v>
                </c:pt>
                <c:pt idx="3002">
                  <c:v>1.2007999999999956</c:v>
                </c:pt>
                <c:pt idx="3003">
                  <c:v>1.2011999999999952</c:v>
                </c:pt>
                <c:pt idx="3004">
                  <c:v>1.201599999999994</c:v>
                </c:pt>
                <c:pt idx="3005">
                  <c:v>1.202</c:v>
                </c:pt>
                <c:pt idx="3006">
                  <c:v>1.2023999999999961</c:v>
                </c:pt>
                <c:pt idx="3007">
                  <c:v>1.2027999999999957</c:v>
                </c:pt>
                <c:pt idx="3008">
                  <c:v>1.2031999999999952</c:v>
                </c:pt>
                <c:pt idx="3009">
                  <c:v>1.203599999999994</c:v>
                </c:pt>
                <c:pt idx="3010">
                  <c:v>1.204</c:v>
                </c:pt>
                <c:pt idx="3011">
                  <c:v>1.2043999999999961</c:v>
                </c:pt>
                <c:pt idx="3012">
                  <c:v>1.2047999999999957</c:v>
                </c:pt>
                <c:pt idx="3013">
                  <c:v>1.2051999999999952</c:v>
                </c:pt>
                <c:pt idx="3014">
                  <c:v>1.205599999999994</c:v>
                </c:pt>
                <c:pt idx="3015">
                  <c:v>1.206</c:v>
                </c:pt>
                <c:pt idx="3016">
                  <c:v>1.2063999999999961</c:v>
                </c:pt>
                <c:pt idx="3017">
                  <c:v>1.2067999999999957</c:v>
                </c:pt>
                <c:pt idx="3018">
                  <c:v>1.2071999999999952</c:v>
                </c:pt>
                <c:pt idx="3019">
                  <c:v>1.207599999999994</c:v>
                </c:pt>
                <c:pt idx="3020">
                  <c:v>1.208</c:v>
                </c:pt>
                <c:pt idx="3021">
                  <c:v>1.2083999999999961</c:v>
                </c:pt>
                <c:pt idx="3022">
                  <c:v>1.2087999999999957</c:v>
                </c:pt>
                <c:pt idx="3023">
                  <c:v>1.2091999999999952</c:v>
                </c:pt>
                <c:pt idx="3024">
                  <c:v>1.209599999999994</c:v>
                </c:pt>
                <c:pt idx="3025">
                  <c:v>1.21</c:v>
                </c:pt>
                <c:pt idx="3026">
                  <c:v>1.2103999999999961</c:v>
                </c:pt>
                <c:pt idx="3027">
                  <c:v>1.2107999999999957</c:v>
                </c:pt>
                <c:pt idx="3028">
                  <c:v>1.2111999999999952</c:v>
                </c:pt>
                <c:pt idx="3029">
                  <c:v>1.211599999999994</c:v>
                </c:pt>
                <c:pt idx="3030">
                  <c:v>1.212</c:v>
                </c:pt>
                <c:pt idx="3031">
                  <c:v>1.2123999999999961</c:v>
                </c:pt>
                <c:pt idx="3032">
                  <c:v>1.2127999999999957</c:v>
                </c:pt>
                <c:pt idx="3033">
                  <c:v>1.2131999999999952</c:v>
                </c:pt>
                <c:pt idx="3034">
                  <c:v>1.213599999999994</c:v>
                </c:pt>
                <c:pt idx="3035">
                  <c:v>1.214</c:v>
                </c:pt>
                <c:pt idx="3036">
                  <c:v>1.2143999999999961</c:v>
                </c:pt>
                <c:pt idx="3037">
                  <c:v>1.2147999999999957</c:v>
                </c:pt>
                <c:pt idx="3038">
                  <c:v>1.2151999999999952</c:v>
                </c:pt>
                <c:pt idx="3039">
                  <c:v>1.2155999999999942</c:v>
                </c:pt>
                <c:pt idx="3040">
                  <c:v>1.216</c:v>
                </c:pt>
                <c:pt idx="3041">
                  <c:v>1.2163999999999962</c:v>
                </c:pt>
                <c:pt idx="3042">
                  <c:v>1.2167999999999959</c:v>
                </c:pt>
                <c:pt idx="3043">
                  <c:v>1.2171999999999954</c:v>
                </c:pt>
                <c:pt idx="3044">
                  <c:v>1.2175999999999947</c:v>
                </c:pt>
                <c:pt idx="3045">
                  <c:v>1.218</c:v>
                </c:pt>
                <c:pt idx="3046">
                  <c:v>1.2183999999999964</c:v>
                </c:pt>
                <c:pt idx="3047">
                  <c:v>1.2187999999999963</c:v>
                </c:pt>
                <c:pt idx="3048">
                  <c:v>1.2191999999999956</c:v>
                </c:pt>
                <c:pt idx="3049">
                  <c:v>1.2195999999999951</c:v>
                </c:pt>
                <c:pt idx="3050">
                  <c:v>1.22</c:v>
                </c:pt>
                <c:pt idx="3051">
                  <c:v>1.2203999999999964</c:v>
                </c:pt>
                <c:pt idx="3052">
                  <c:v>1.2207999999999963</c:v>
                </c:pt>
                <c:pt idx="3053">
                  <c:v>1.2211999999999956</c:v>
                </c:pt>
                <c:pt idx="3054">
                  <c:v>1.2215999999999951</c:v>
                </c:pt>
                <c:pt idx="3055">
                  <c:v>1.222</c:v>
                </c:pt>
                <c:pt idx="3056">
                  <c:v>1.2223999999999964</c:v>
                </c:pt>
                <c:pt idx="3057">
                  <c:v>1.2227999999999963</c:v>
                </c:pt>
                <c:pt idx="3058">
                  <c:v>1.2231999999999956</c:v>
                </c:pt>
                <c:pt idx="3059">
                  <c:v>1.2235999999999951</c:v>
                </c:pt>
                <c:pt idx="3060">
                  <c:v>1.224</c:v>
                </c:pt>
                <c:pt idx="3061">
                  <c:v>1.2243999999999964</c:v>
                </c:pt>
                <c:pt idx="3062">
                  <c:v>1.2247999999999963</c:v>
                </c:pt>
                <c:pt idx="3063">
                  <c:v>1.2251999999999956</c:v>
                </c:pt>
                <c:pt idx="3064">
                  <c:v>1.2255999999999951</c:v>
                </c:pt>
                <c:pt idx="3065">
                  <c:v>1.226</c:v>
                </c:pt>
                <c:pt idx="3066">
                  <c:v>1.2263999999999964</c:v>
                </c:pt>
                <c:pt idx="3067">
                  <c:v>1.2267999999999959</c:v>
                </c:pt>
                <c:pt idx="3068">
                  <c:v>1.2271999999999956</c:v>
                </c:pt>
                <c:pt idx="3069">
                  <c:v>1.2275999999999951</c:v>
                </c:pt>
                <c:pt idx="3070">
                  <c:v>1.228</c:v>
                </c:pt>
                <c:pt idx="3071">
                  <c:v>1.2283999999999964</c:v>
                </c:pt>
                <c:pt idx="3072">
                  <c:v>1.2287999999999959</c:v>
                </c:pt>
                <c:pt idx="3073">
                  <c:v>1.2291999999999956</c:v>
                </c:pt>
                <c:pt idx="3074">
                  <c:v>1.2295999999999951</c:v>
                </c:pt>
                <c:pt idx="3075">
                  <c:v>1.23</c:v>
                </c:pt>
                <c:pt idx="3076">
                  <c:v>1.2303999999999964</c:v>
                </c:pt>
                <c:pt idx="3077">
                  <c:v>1.2307999999999959</c:v>
                </c:pt>
                <c:pt idx="3078">
                  <c:v>1.2311999999999956</c:v>
                </c:pt>
                <c:pt idx="3079">
                  <c:v>1.2315999999999951</c:v>
                </c:pt>
                <c:pt idx="3080">
                  <c:v>1.232</c:v>
                </c:pt>
                <c:pt idx="3081">
                  <c:v>1.2323999999999964</c:v>
                </c:pt>
                <c:pt idx="3082">
                  <c:v>1.2327999999999959</c:v>
                </c:pt>
                <c:pt idx="3083">
                  <c:v>1.2331999999999956</c:v>
                </c:pt>
                <c:pt idx="3084">
                  <c:v>1.2335999999999951</c:v>
                </c:pt>
                <c:pt idx="3085">
                  <c:v>1.234</c:v>
                </c:pt>
                <c:pt idx="3086">
                  <c:v>1.2343999999999964</c:v>
                </c:pt>
                <c:pt idx="3087">
                  <c:v>1.2347999999999959</c:v>
                </c:pt>
                <c:pt idx="3088">
                  <c:v>1.2351999999999956</c:v>
                </c:pt>
                <c:pt idx="3089">
                  <c:v>1.2355999999999951</c:v>
                </c:pt>
                <c:pt idx="3090">
                  <c:v>1.236</c:v>
                </c:pt>
                <c:pt idx="3091">
                  <c:v>1.2363999999999964</c:v>
                </c:pt>
                <c:pt idx="3092">
                  <c:v>1.2367999999999959</c:v>
                </c:pt>
                <c:pt idx="3093">
                  <c:v>1.2371999999999956</c:v>
                </c:pt>
                <c:pt idx="3094">
                  <c:v>1.2375999999999951</c:v>
                </c:pt>
                <c:pt idx="3095">
                  <c:v>1.238</c:v>
                </c:pt>
                <c:pt idx="3096">
                  <c:v>1.2383999999999964</c:v>
                </c:pt>
                <c:pt idx="3097">
                  <c:v>1.2387999999999959</c:v>
                </c:pt>
                <c:pt idx="3098">
                  <c:v>1.2391999999999956</c:v>
                </c:pt>
                <c:pt idx="3099">
                  <c:v>1.2395999999999952</c:v>
                </c:pt>
                <c:pt idx="3100">
                  <c:v>1.24</c:v>
                </c:pt>
                <c:pt idx="3101">
                  <c:v>1.2403999999999964</c:v>
                </c:pt>
                <c:pt idx="3102">
                  <c:v>1.2407999999999961</c:v>
                </c:pt>
                <c:pt idx="3103">
                  <c:v>1.2411999999999956</c:v>
                </c:pt>
                <c:pt idx="3104">
                  <c:v>1.2415999999999952</c:v>
                </c:pt>
                <c:pt idx="3105">
                  <c:v>1.242</c:v>
                </c:pt>
                <c:pt idx="3106">
                  <c:v>1.2423999999999964</c:v>
                </c:pt>
                <c:pt idx="3107">
                  <c:v>1.2427999999999961</c:v>
                </c:pt>
                <c:pt idx="3108">
                  <c:v>1.2431999999999956</c:v>
                </c:pt>
                <c:pt idx="3109">
                  <c:v>1.2435999999999952</c:v>
                </c:pt>
                <c:pt idx="3110">
                  <c:v>1.244</c:v>
                </c:pt>
                <c:pt idx="3111">
                  <c:v>1.2444</c:v>
                </c:pt>
                <c:pt idx="3112">
                  <c:v>1.2447999999999961</c:v>
                </c:pt>
                <c:pt idx="3113">
                  <c:v>1.2451999999999956</c:v>
                </c:pt>
                <c:pt idx="3114">
                  <c:v>1.2455999999999952</c:v>
                </c:pt>
                <c:pt idx="3115">
                  <c:v>1.246</c:v>
                </c:pt>
                <c:pt idx="3116">
                  <c:v>1.2464</c:v>
                </c:pt>
                <c:pt idx="3117">
                  <c:v>1.2467999999999961</c:v>
                </c:pt>
                <c:pt idx="3118">
                  <c:v>1.2471999999999956</c:v>
                </c:pt>
                <c:pt idx="3119">
                  <c:v>1.2475999999999952</c:v>
                </c:pt>
                <c:pt idx="3120">
                  <c:v>1.248</c:v>
                </c:pt>
                <c:pt idx="3121">
                  <c:v>1.2484</c:v>
                </c:pt>
                <c:pt idx="3122">
                  <c:v>1.2487999999999961</c:v>
                </c:pt>
                <c:pt idx="3123">
                  <c:v>1.2491999999999956</c:v>
                </c:pt>
                <c:pt idx="3124">
                  <c:v>1.2495999999999952</c:v>
                </c:pt>
                <c:pt idx="3125">
                  <c:v>1.25</c:v>
                </c:pt>
                <c:pt idx="3126">
                  <c:v>1.2504</c:v>
                </c:pt>
                <c:pt idx="3127">
                  <c:v>1.2507999999999961</c:v>
                </c:pt>
                <c:pt idx="3128">
                  <c:v>1.2511999999999956</c:v>
                </c:pt>
                <c:pt idx="3129">
                  <c:v>1.2515999999999952</c:v>
                </c:pt>
                <c:pt idx="3130">
                  <c:v>1.252</c:v>
                </c:pt>
                <c:pt idx="3131">
                  <c:v>1.2524</c:v>
                </c:pt>
                <c:pt idx="3132">
                  <c:v>1.2527999999999961</c:v>
                </c:pt>
                <c:pt idx="3133">
                  <c:v>1.2531999999999957</c:v>
                </c:pt>
                <c:pt idx="3134">
                  <c:v>1.2535999999999952</c:v>
                </c:pt>
                <c:pt idx="3135">
                  <c:v>1.254</c:v>
                </c:pt>
                <c:pt idx="3136">
                  <c:v>1.2544</c:v>
                </c:pt>
                <c:pt idx="3137">
                  <c:v>1.2547999999999961</c:v>
                </c:pt>
                <c:pt idx="3138">
                  <c:v>1.2551999999999957</c:v>
                </c:pt>
                <c:pt idx="3139">
                  <c:v>1.2555999999999952</c:v>
                </c:pt>
                <c:pt idx="3140">
                  <c:v>1.256</c:v>
                </c:pt>
                <c:pt idx="3141">
                  <c:v>1.2564</c:v>
                </c:pt>
                <c:pt idx="3142">
                  <c:v>1.2567999999999961</c:v>
                </c:pt>
                <c:pt idx="3143">
                  <c:v>1.2571999999999957</c:v>
                </c:pt>
                <c:pt idx="3144">
                  <c:v>1.2575999999999952</c:v>
                </c:pt>
                <c:pt idx="3145">
                  <c:v>1.258</c:v>
                </c:pt>
                <c:pt idx="3146">
                  <c:v>1.2584</c:v>
                </c:pt>
                <c:pt idx="3147">
                  <c:v>1.2587999999999961</c:v>
                </c:pt>
                <c:pt idx="3148">
                  <c:v>1.2591999999999957</c:v>
                </c:pt>
                <c:pt idx="3149">
                  <c:v>1.2595999999999952</c:v>
                </c:pt>
                <c:pt idx="3150">
                  <c:v>1.26</c:v>
                </c:pt>
                <c:pt idx="3151">
                  <c:v>1.2604</c:v>
                </c:pt>
                <c:pt idx="3152">
                  <c:v>1.2607999999999961</c:v>
                </c:pt>
                <c:pt idx="3153">
                  <c:v>1.2611999999999957</c:v>
                </c:pt>
                <c:pt idx="3154">
                  <c:v>1.2615999999999952</c:v>
                </c:pt>
                <c:pt idx="3155">
                  <c:v>1.262</c:v>
                </c:pt>
                <c:pt idx="3156">
                  <c:v>1.2624</c:v>
                </c:pt>
                <c:pt idx="3157">
                  <c:v>1.2627999999999961</c:v>
                </c:pt>
                <c:pt idx="3158">
                  <c:v>1.2631999999999957</c:v>
                </c:pt>
                <c:pt idx="3159">
                  <c:v>1.2635999999999952</c:v>
                </c:pt>
                <c:pt idx="3160">
                  <c:v>1.264</c:v>
                </c:pt>
                <c:pt idx="3161">
                  <c:v>1.2644</c:v>
                </c:pt>
                <c:pt idx="3162">
                  <c:v>1.2647999999999961</c:v>
                </c:pt>
                <c:pt idx="3163">
                  <c:v>1.2651999999999957</c:v>
                </c:pt>
                <c:pt idx="3164">
                  <c:v>1.2655999999999952</c:v>
                </c:pt>
                <c:pt idx="3165">
                  <c:v>1.266</c:v>
                </c:pt>
                <c:pt idx="3166">
                  <c:v>1.2664</c:v>
                </c:pt>
                <c:pt idx="3167">
                  <c:v>1.2667999999999962</c:v>
                </c:pt>
                <c:pt idx="3168">
                  <c:v>1.2671999999999959</c:v>
                </c:pt>
                <c:pt idx="3169">
                  <c:v>1.2675999999999954</c:v>
                </c:pt>
                <c:pt idx="3170">
                  <c:v>1.268</c:v>
                </c:pt>
                <c:pt idx="3171">
                  <c:v>1.2684</c:v>
                </c:pt>
                <c:pt idx="3172">
                  <c:v>1.2687999999999964</c:v>
                </c:pt>
                <c:pt idx="3173">
                  <c:v>1.2691999999999963</c:v>
                </c:pt>
                <c:pt idx="3174">
                  <c:v>1.2695999999999956</c:v>
                </c:pt>
                <c:pt idx="3175">
                  <c:v>1.27</c:v>
                </c:pt>
                <c:pt idx="3176">
                  <c:v>1.2704</c:v>
                </c:pt>
                <c:pt idx="3177">
                  <c:v>1.2707999999999964</c:v>
                </c:pt>
                <c:pt idx="3178">
                  <c:v>1.2711999999999963</c:v>
                </c:pt>
                <c:pt idx="3179">
                  <c:v>1.2715999999999956</c:v>
                </c:pt>
                <c:pt idx="3180">
                  <c:v>1.272</c:v>
                </c:pt>
                <c:pt idx="3181">
                  <c:v>1.2724</c:v>
                </c:pt>
                <c:pt idx="3182">
                  <c:v>1.2727999999999964</c:v>
                </c:pt>
                <c:pt idx="3183">
                  <c:v>1.2731999999999963</c:v>
                </c:pt>
                <c:pt idx="3184">
                  <c:v>1.2735999999999956</c:v>
                </c:pt>
                <c:pt idx="3185">
                  <c:v>1.274</c:v>
                </c:pt>
                <c:pt idx="3186">
                  <c:v>1.2744</c:v>
                </c:pt>
                <c:pt idx="3187">
                  <c:v>1.2747999999999964</c:v>
                </c:pt>
                <c:pt idx="3188">
                  <c:v>1.2751999999999959</c:v>
                </c:pt>
                <c:pt idx="3189">
                  <c:v>1.2755999999999956</c:v>
                </c:pt>
                <c:pt idx="3190">
                  <c:v>1.276</c:v>
                </c:pt>
                <c:pt idx="3191">
                  <c:v>1.2764</c:v>
                </c:pt>
                <c:pt idx="3192">
                  <c:v>1.2767999999999964</c:v>
                </c:pt>
                <c:pt idx="3193">
                  <c:v>1.2771999999999959</c:v>
                </c:pt>
                <c:pt idx="3194">
                  <c:v>1.2775999999999956</c:v>
                </c:pt>
                <c:pt idx="3195">
                  <c:v>1.278</c:v>
                </c:pt>
                <c:pt idx="3196">
                  <c:v>1.2784</c:v>
                </c:pt>
                <c:pt idx="3197">
                  <c:v>1.2787999999999964</c:v>
                </c:pt>
                <c:pt idx="3198">
                  <c:v>1.2791999999999959</c:v>
                </c:pt>
                <c:pt idx="3199">
                  <c:v>1.2795999999999956</c:v>
                </c:pt>
                <c:pt idx="3200">
                  <c:v>1.28</c:v>
                </c:pt>
                <c:pt idx="3201">
                  <c:v>1.2804</c:v>
                </c:pt>
                <c:pt idx="3202">
                  <c:v>1.2807999999999964</c:v>
                </c:pt>
                <c:pt idx="3203">
                  <c:v>1.2811999999999959</c:v>
                </c:pt>
                <c:pt idx="3204">
                  <c:v>1.2815999999999956</c:v>
                </c:pt>
                <c:pt idx="3205">
                  <c:v>1.282</c:v>
                </c:pt>
                <c:pt idx="3206">
                  <c:v>1.2824</c:v>
                </c:pt>
                <c:pt idx="3207">
                  <c:v>1.2827999999999964</c:v>
                </c:pt>
                <c:pt idx="3208">
                  <c:v>1.2831999999999959</c:v>
                </c:pt>
                <c:pt idx="3209">
                  <c:v>1.2835999999999956</c:v>
                </c:pt>
                <c:pt idx="3210">
                  <c:v>1.284</c:v>
                </c:pt>
                <c:pt idx="3211">
                  <c:v>1.2844</c:v>
                </c:pt>
                <c:pt idx="3212">
                  <c:v>1.2847999999999964</c:v>
                </c:pt>
                <c:pt idx="3213">
                  <c:v>1.2851999999999959</c:v>
                </c:pt>
                <c:pt idx="3214">
                  <c:v>1.2855999999999956</c:v>
                </c:pt>
                <c:pt idx="3215">
                  <c:v>1.286</c:v>
                </c:pt>
                <c:pt idx="3216">
                  <c:v>1.2864</c:v>
                </c:pt>
                <c:pt idx="3217">
                  <c:v>1.2867999999999964</c:v>
                </c:pt>
                <c:pt idx="3218">
                  <c:v>1.2871999999999959</c:v>
                </c:pt>
                <c:pt idx="3219">
                  <c:v>1.2875999999999956</c:v>
                </c:pt>
                <c:pt idx="3220">
                  <c:v>1.288</c:v>
                </c:pt>
                <c:pt idx="3221">
                  <c:v>1.2884</c:v>
                </c:pt>
                <c:pt idx="3222">
                  <c:v>1.2887999999999964</c:v>
                </c:pt>
                <c:pt idx="3223">
                  <c:v>1.2891999999999959</c:v>
                </c:pt>
                <c:pt idx="3224">
                  <c:v>1.2895999999999956</c:v>
                </c:pt>
                <c:pt idx="3225">
                  <c:v>1.29</c:v>
                </c:pt>
                <c:pt idx="3226">
                  <c:v>1.2904</c:v>
                </c:pt>
                <c:pt idx="3227">
                  <c:v>1.2907999999999964</c:v>
                </c:pt>
                <c:pt idx="3228">
                  <c:v>1.2911999999999961</c:v>
                </c:pt>
                <c:pt idx="3229">
                  <c:v>1.2915999999999956</c:v>
                </c:pt>
                <c:pt idx="3230">
                  <c:v>1.292</c:v>
                </c:pt>
                <c:pt idx="3231">
                  <c:v>1.2924</c:v>
                </c:pt>
                <c:pt idx="3232">
                  <c:v>1.2927999999999964</c:v>
                </c:pt>
                <c:pt idx="3233">
                  <c:v>1.2931999999999961</c:v>
                </c:pt>
                <c:pt idx="3234">
                  <c:v>1.2935999999999956</c:v>
                </c:pt>
                <c:pt idx="3235">
                  <c:v>1.294</c:v>
                </c:pt>
                <c:pt idx="3236">
                  <c:v>1.2944</c:v>
                </c:pt>
                <c:pt idx="3237">
                  <c:v>1.2948</c:v>
                </c:pt>
                <c:pt idx="3238">
                  <c:v>1.2951999999999961</c:v>
                </c:pt>
                <c:pt idx="3239">
                  <c:v>1.2955999999999956</c:v>
                </c:pt>
                <c:pt idx="3240">
                  <c:v>1.296</c:v>
                </c:pt>
                <c:pt idx="3241">
                  <c:v>1.2964</c:v>
                </c:pt>
                <c:pt idx="3242">
                  <c:v>1.2968</c:v>
                </c:pt>
                <c:pt idx="3243">
                  <c:v>1.2971999999999961</c:v>
                </c:pt>
                <c:pt idx="3244">
                  <c:v>1.2975999999999956</c:v>
                </c:pt>
                <c:pt idx="3245">
                  <c:v>1.298</c:v>
                </c:pt>
                <c:pt idx="3246">
                  <c:v>1.2984</c:v>
                </c:pt>
                <c:pt idx="3247">
                  <c:v>1.2988</c:v>
                </c:pt>
                <c:pt idx="3248">
                  <c:v>1.2991999999999961</c:v>
                </c:pt>
                <c:pt idx="3249">
                  <c:v>1.2995999999999956</c:v>
                </c:pt>
                <c:pt idx="3250">
                  <c:v>1.3</c:v>
                </c:pt>
                <c:pt idx="3251">
                  <c:v>1.3004</c:v>
                </c:pt>
                <c:pt idx="3252">
                  <c:v>1.3008</c:v>
                </c:pt>
                <c:pt idx="3253">
                  <c:v>1.3011999999999961</c:v>
                </c:pt>
                <c:pt idx="3254">
                  <c:v>1.3015999999999956</c:v>
                </c:pt>
                <c:pt idx="3255">
                  <c:v>1.302</c:v>
                </c:pt>
                <c:pt idx="3256">
                  <c:v>1.3024</c:v>
                </c:pt>
                <c:pt idx="3257">
                  <c:v>1.3028</c:v>
                </c:pt>
                <c:pt idx="3258">
                  <c:v>1.3031999999999961</c:v>
                </c:pt>
                <c:pt idx="3259">
                  <c:v>1.3035999999999957</c:v>
                </c:pt>
                <c:pt idx="3260">
                  <c:v>1.304</c:v>
                </c:pt>
                <c:pt idx="3261">
                  <c:v>1.3044</c:v>
                </c:pt>
                <c:pt idx="3262">
                  <c:v>1.3048</c:v>
                </c:pt>
                <c:pt idx="3263">
                  <c:v>1.3051999999999961</c:v>
                </c:pt>
                <c:pt idx="3264">
                  <c:v>1.3055999999999957</c:v>
                </c:pt>
                <c:pt idx="3265">
                  <c:v>1.306</c:v>
                </c:pt>
                <c:pt idx="3266">
                  <c:v>1.3064</c:v>
                </c:pt>
                <c:pt idx="3267">
                  <c:v>1.3068</c:v>
                </c:pt>
                <c:pt idx="3268">
                  <c:v>1.3071999999999961</c:v>
                </c:pt>
                <c:pt idx="3269">
                  <c:v>1.3075999999999957</c:v>
                </c:pt>
                <c:pt idx="3270">
                  <c:v>1.3080000000000001</c:v>
                </c:pt>
                <c:pt idx="3271">
                  <c:v>1.3084</c:v>
                </c:pt>
                <c:pt idx="3272">
                  <c:v>1.3088</c:v>
                </c:pt>
                <c:pt idx="3273">
                  <c:v>1.3091999999999961</c:v>
                </c:pt>
                <c:pt idx="3274">
                  <c:v>1.3095999999999957</c:v>
                </c:pt>
                <c:pt idx="3275">
                  <c:v>1.31</c:v>
                </c:pt>
                <c:pt idx="3276">
                  <c:v>1.3104</c:v>
                </c:pt>
                <c:pt idx="3277">
                  <c:v>1.3108</c:v>
                </c:pt>
                <c:pt idx="3278">
                  <c:v>1.3111999999999961</c:v>
                </c:pt>
                <c:pt idx="3279">
                  <c:v>1.3115999999999957</c:v>
                </c:pt>
                <c:pt idx="3280">
                  <c:v>1.3120000000000001</c:v>
                </c:pt>
                <c:pt idx="3281">
                  <c:v>1.3124</c:v>
                </c:pt>
                <c:pt idx="3282">
                  <c:v>1.3128</c:v>
                </c:pt>
                <c:pt idx="3283">
                  <c:v>1.3131999999999961</c:v>
                </c:pt>
                <c:pt idx="3284">
                  <c:v>1.3135999999999957</c:v>
                </c:pt>
                <c:pt idx="3285">
                  <c:v>1.3140000000000001</c:v>
                </c:pt>
                <c:pt idx="3286">
                  <c:v>1.3144</c:v>
                </c:pt>
                <c:pt idx="3287">
                  <c:v>1.3148</c:v>
                </c:pt>
                <c:pt idx="3288">
                  <c:v>1.3151999999999961</c:v>
                </c:pt>
                <c:pt idx="3289">
                  <c:v>1.3155999999999957</c:v>
                </c:pt>
                <c:pt idx="3290">
                  <c:v>1.3160000000000001</c:v>
                </c:pt>
                <c:pt idx="3291">
                  <c:v>1.3164</c:v>
                </c:pt>
                <c:pt idx="3292">
                  <c:v>1.3168</c:v>
                </c:pt>
                <c:pt idx="3293">
                  <c:v>1.3171999999999964</c:v>
                </c:pt>
                <c:pt idx="3294">
                  <c:v>1.3175999999999963</c:v>
                </c:pt>
                <c:pt idx="3295">
                  <c:v>1.3180000000000001</c:v>
                </c:pt>
                <c:pt idx="3296">
                  <c:v>1.3184</c:v>
                </c:pt>
                <c:pt idx="3297">
                  <c:v>1.3188</c:v>
                </c:pt>
                <c:pt idx="3298">
                  <c:v>1.3191999999999964</c:v>
                </c:pt>
                <c:pt idx="3299">
                  <c:v>1.3195999999999963</c:v>
                </c:pt>
                <c:pt idx="3300">
                  <c:v>1.32</c:v>
                </c:pt>
                <c:pt idx="3301">
                  <c:v>1.3204</c:v>
                </c:pt>
                <c:pt idx="3302">
                  <c:v>1.3208</c:v>
                </c:pt>
                <c:pt idx="3303">
                  <c:v>1.3211999999999964</c:v>
                </c:pt>
                <c:pt idx="3304">
                  <c:v>1.3215999999999963</c:v>
                </c:pt>
                <c:pt idx="3305">
                  <c:v>1.3220000000000001</c:v>
                </c:pt>
                <c:pt idx="3306">
                  <c:v>1.3224</c:v>
                </c:pt>
                <c:pt idx="3307">
                  <c:v>1.3228</c:v>
                </c:pt>
                <c:pt idx="3308">
                  <c:v>1.3231999999999964</c:v>
                </c:pt>
                <c:pt idx="3309">
                  <c:v>1.3235999999999963</c:v>
                </c:pt>
                <c:pt idx="3310">
                  <c:v>1.3240000000000001</c:v>
                </c:pt>
                <c:pt idx="3311">
                  <c:v>1.3244</c:v>
                </c:pt>
                <c:pt idx="3312">
                  <c:v>1.3248</c:v>
                </c:pt>
                <c:pt idx="3313">
                  <c:v>1.3251999999999964</c:v>
                </c:pt>
                <c:pt idx="3314">
                  <c:v>1.3255999999999959</c:v>
                </c:pt>
                <c:pt idx="3315">
                  <c:v>1.3260000000000001</c:v>
                </c:pt>
                <c:pt idx="3316">
                  <c:v>1.3264</c:v>
                </c:pt>
                <c:pt idx="3317">
                  <c:v>1.3268</c:v>
                </c:pt>
                <c:pt idx="3318">
                  <c:v>1.3271999999999964</c:v>
                </c:pt>
                <c:pt idx="3319">
                  <c:v>1.3275999999999959</c:v>
                </c:pt>
                <c:pt idx="3320">
                  <c:v>1.3280000000000001</c:v>
                </c:pt>
                <c:pt idx="3321">
                  <c:v>1.3284</c:v>
                </c:pt>
                <c:pt idx="3322">
                  <c:v>1.3288</c:v>
                </c:pt>
                <c:pt idx="3323">
                  <c:v>1.3291999999999964</c:v>
                </c:pt>
                <c:pt idx="3324">
                  <c:v>1.3295999999999959</c:v>
                </c:pt>
                <c:pt idx="3325">
                  <c:v>1.33</c:v>
                </c:pt>
                <c:pt idx="3326">
                  <c:v>1.3304</c:v>
                </c:pt>
                <c:pt idx="3327">
                  <c:v>1.3308</c:v>
                </c:pt>
                <c:pt idx="3328">
                  <c:v>1.3311999999999964</c:v>
                </c:pt>
                <c:pt idx="3329">
                  <c:v>1.3315999999999959</c:v>
                </c:pt>
                <c:pt idx="3330">
                  <c:v>1.3320000000000001</c:v>
                </c:pt>
                <c:pt idx="3331">
                  <c:v>1.3324</c:v>
                </c:pt>
                <c:pt idx="3332">
                  <c:v>1.3328</c:v>
                </c:pt>
                <c:pt idx="3333">
                  <c:v>1.3331999999999964</c:v>
                </c:pt>
                <c:pt idx="3334">
                  <c:v>1.3335999999999959</c:v>
                </c:pt>
                <c:pt idx="3335">
                  <c:v>1.3340000000000001</c:v>
                </c:pt>
                <c:pt idx="3336">
                  <c:v>1.3344</c:v>
                </c:pt>
                <c:pt idx="3337">
                  <c:v>1.3348</c:v>
                </c:pt>
                <c:pt idx="3338">
                  <c:v>1.3351999999999964</c:v>
                </c:pt>
                <c:pt idx="3339">
                  <c:v>1.3355999999999959</c:v>
                </c:pt>
                <c:pt idx="3340">
                  <c:v>1.3360000000000001</c:v>
                </c:pt>
                <c:pt idx="3341">
                  <c:v>1.3364</c:v>
                </c:pt>
                <c:pt idx="3342">
                  <c:v>1.3368</c:v>
                </c:pt>
                <c:pt idx="3343">
                  <c:v>1.3371999999999964</c:v>
                </c:pt>
                <c:pt idx="3344">
                  <c:v>1.3375999999999959</c:v>
                </c:pt>
                <c:pt idx="3345">
                  <c:v>1.3380000000000001</c:v>
                </c:pt>
                <c:pt idx="3346">
                  <c:v>1.3384</c:v>
                </c:pt>
                <c:pt idx="3347">
                  <c:v>1.3388</c:v>
                </c:pt>
                <c:pt idx="3348">
                  <c:v>1.3391999999999964</c:v>
                </c:pt>
                <c:pt idx="3349">
                  <c:v>1.3395999999999959</c:v>
                </c:pt>
                <c:pt idx="3350">
                  <c:v>1.34</c:v>
                </c:pt>
                <c:pt idx="3351">
                  <c:v>1.3404</c:v>
                </c:pt>
                <c:pt idx="3352">
                  <c:v>1.3408</c:v>
                </c:pt>
                <c:pt idx="3353">
                  <c:v>1.3411999999999964</c:v>
                </c:pt>
                <c:pt idx="3354">
                  <c:v>1.3415999999999961</c:v>
                </c:pt>
                <c:pt idx="3355">
                  <c:v>1.3420000000000001</c:v>
                </c:pt>
                <c:pt idx="3356">
                  <c:v>1.3424</c:v>
                </c:pt>
                <c:pt idx="3357">
                  <c:v>1.3428</c:v>
                </c:pt>
                <c:pt idx="3358">
                  <c:v>1.3431999999999964</c:v>
                </c:pt>
                <c:pt idx="3359">
                  <c:v>1.3435999999999961</c:v>
                </c:pt>
                <c:pt idx="3360">
                  <c:v>1.3440000000000001</c:v>
                </c:pt>
                <c:pt idx="3361">
                  <c:v>1.3444</c:v>
                </c:pt>
                <c:pt idx="3362">
                  <c:v>1.3448</c:v>
                </c:pt>
                <c:pt idx="3363">
                  <c:v>1.3452</c:v>
                </c:pt>
                <c:pt idx="3364">
                  <c:v>1.3455999999999961</c:v>
                </c:pt>
                <c:pt idx="3365">
                  <c:v>1.3460000000000001</c:v>
                </c:pt>
                <c:pt idx="3366">
                  <c:v>1.3464</c:v>
                </c:pt>
                <c:pt idx="3367">
                  <c:v>1.3468</c:v>
                </c:pt>
                <c:pt idx="3368">
                  <c:v>1.3472</c:v>
                </c:pt>
                <c:pt idx="3369">
                  <c:v>1.3475999999999961</c:v>
                </c:pt>
                <c:pt idx="3370">
                  <c:v>1.3480000000000001</c:v>
                </c:pt>
                <c:pt idx="3371">
                  <c:v>1.3484</c:v>
                </c:pt>
                <c:pt idx="3372">
                  <c:v>1.3488</c:v>
                </c:pt>
                <c:pt idx="3373">
                  <c:v>1.3492</c:v>
                </c:pt>
                <c:pt idx="3374">
                  <c:v>1.3495999999999961</c:v>
                </c:pt>
                <c:pt idx="3375">
                  <c:v>1.35</c:v>
                </c:pt>
                <c:pt idx="3376">
                  <c:v>1.3504</c:v>
                </c:pt>
                <c:pt idx="3377">
                  <c:v>1.3508</c:v>
                </c:pt>
                <c:pt idx="3378">
                  <c:v>1.3512</c:v>
                </c:pt>
                <c:pt idx="3379">
                  <c:v>1.3515999999999961</c:v>
                </c:pt>
                <c:pt idx="3380">
                  <c:v>1.3520000000000001</c:v>
                </c:pt>
                <c:pt idx="3381">
                  <c:v>1.3524</c:v>
                </c:pt>
                <c:pt idx="3382">
                  <c:v>1.3528</c:v>
                </c:pt>
                <c:pt idx="3383">
                  <c:v>1.3532</c:v>
                </c:pt>
                <c:pt idx="3384">
                  <c:v>1.3535999999999961</c:v>
                </c:pt>
                <c:pt idx="3385">
                  <c:v>1.3540000000000001</c:v>
                </c:pt>
                <c:pt idx="3386">
                  <c:v>1.3544</c:v>
                </c:pt>
                <c:pt idx="3387">
                  <c:v>1.3548</c:v>
                </c:pt>
                <c:pt idx="3388">
                  <c:v>1.3552</c:v>
                </c:pt>
                <c:pt idx="3389">
                  <c:v>1.3555999999999961</c:v>
                </c:pt>
                <c:pt idx="3390">
                  <c:v>1.3560000000000001</c:v>
                </c:pt>
                <c:pt idx="3391">
                  <c:v>1.3564000000000001</c:v>
                </c:pt>
                <c:pt idx="3392">
                  <c:v>1.3568</c:v>
                </c:pt>
                <c:pt idx="3393">
                  <c:v>1.3572</c:v>
                </c:pt>
                <c:pt idx="3394">
                  <c:v>1.3575999999999961</c:v>
                </c:pt>
                <c:pt idx="3395">
                  <c:v>1.3580000000000001</c:v>
                </c:pt>
                <c:pt idx="3396">
                  <c:v>1.3584000000000001</c:v>
                </c:pt>
                <c:pt idx="3397">
                  <c:v>1.3588</c:v>
                </c:pt>
                <c:pt idx="3398">
                  <c:v>1.3592</c:v>
                </c:pt>
                <c:pt idx="3399">
                  <c:v>1.3595999999999961</c:v>
                </c:pt>
                <c:pt idx="3400">
                  <c:v>1.36</c:v>
                </c:pt>
                <c:pt idx="3401">
                  <c:v>1.3604000000000001</c:v>
                </c:pt>
                <c:pt idx="3402">
                  <c:v>1.3608</c:v>
                </c:pt>
                <c:pt idx="3403">
                  <c:v>1.3612</c:v>
                </c:pt>
                <c:pt idx="3404">
                  <c:v>1.3615999999999961</c:v>
                </c:pt>
                <c:pt idx="3405">
                  <c:v>1.3620000000000001</c:v>
                </c:pt>
                <c:pt idx="3406">
                  <c:v>1.3624000000000001</c:v>
                </c:pt>
                <c:pt idx="3407">
                  <c:v>1.3628</c:v>
                </c:pt>
                <c:pt idx="3408">
                  <c:v>1.3632</c:v>
                </c:pt>
                <c:pt idx="3409">
                  <c:v>1.3635999999999961</c:v>
                </c:pt>
                <c:pt idx="3410">
                  <c:v>1.3640000000000001</c:v>
                </c:pt>
                <c:pt idx="3411">
                  <c:v>1.3644000000000001</c:v>
                </c:pt>
                <c:pt idx="3412">
                  <c:v>1.3648</c:v>
                </c:pt>
                <c:pt idx="3413">
                  <c:v>1.3652</c:v>
                </c:pt>
                <c:pt idx="3414">
                  <c:v>1.3655999999999962</c:v>
                </c:pt>
                <c:pt idx="3415">
                  <c:v>1.3660000000000001</c:v>
                </c:pt>
                <c:pt idx="3416">
                  <c:v>1.3664000000000001</c:v>
                </c:pt>
                <c:pt idx="3417">
                  <c:v>1.3668</c:v>
                </c:pt>
                <c:pt idx="3418">
                  <c:v>1.3672</c:v>
                </c:pt>
                <c:pt idx="3419">
                  <c:v>1.3675999999999964</c:v>
                </c:pt>
                <c:pt idx="3420">
                  <c:v>1.3680000000000001</c:v>
                </c:pt>
                <c:pt idx="3421">
                  <c:v>1.3684000000000001</c:v>
                </c:pt>
                <c:pt idx="3422">
                  <c:v>1.3688</c:v>
                </c:pt>
                <c:pt idx="3423">
                  <c:v>1.3692</c:v>
                </c:pt>
                <c:pt idx="3424">
                  <c:v>1.3695999999999964</c:v>
                </c:pt>
                <c:pt idx="3425">
                  <c:v>1.37</c:v>
                </c:pt>
                <c:pt idx="3426">
                  <c:v>1.3704000000000001</c:v>
                </c:pt>
                <c:pt idx="3427">
                  <c:v>1.3708</c:v>
                </c:pt>
                <c:pt idx="3428">
                  <c:v>1.3712</c:v>
                </c:pt>
                <c:pt idx="3429">
                  <c:v>1.3715999999999964</c:v>
                </c:pt>
                <c:pt idx="3430">
                  <c:v>1.3720000000000001</c:v>
                </c:pt>
                <c:pt idx="3431">
                  <c:v>1.3724000000000001</c:v>
                </c:pt>
                <c:pt idx="3432">
                  <c:v>1.3728</c:v>
                </c:pt>
                <c:pt idx="3433">
                  <c:v>1.3732</c:v>
                </c:pt>
                <c:pt idx="3434">
                  <c:v>1.3735999999999964</c:v>
                </c:pt>
                <c:pt idx="3435">
                  <c:v>1.3740000000000001</c:v>
                </c:pt>
                <c:pt idx="3436">
                  <c:v>1.3744000000000001</c:v>
                </c:pt>
                <c:pt idx="3437">
                  <c:v>1.3748</c:v>
                </c:pt>
                <c:pt idx="3438">
                  <c:v>1.3752</c:v>
                </c:pt>
                <c:pt idx="3439">
                  <c:v>1.3755999999999964</c:v>
                </c:pt>
                <c:pt idx="3440">
                  <c:v>1.3759999999999959</c:v>
                </c:pt>
                <c:pt idx="3441">
                  <c:v>1.3764000000000001</c:v>
                </c:pt>
                <c:pt idx="3442">
                  <c:v>1.3768</c:v>
                </c:pt>
                <c:pt idx="3443">
                  <c:v>1.3772</c:v>
                </c:pt>
                <c:pt idx="3444">
                  <c:v>1.3775999999999964</c:v>
                </c:pt>
                <c:pt idx="3445">
                  <c:v>1.3779999999999959</c:v>
                </c:pt>
                <c:pt idx="3446">
                  <c:v>1.3784000000000001</c:v>
                </c:pt>
                <c:pt idx="3447">
                  <c:v>1.3788</c:v>
                </c:pt>
                <c:pt idx="3448">
                  <c:v>1.3792</c:v>
                </c:pt>
                <c:pt idx="3449">
                  <c:v>1.3795999999999964</c:v>
                </c:pt>
                <c:pt idx="3450">
                  <c:v>1.3800000000000001</c:v>
                </c:pt>
                <c:pt idx="3451">
                  <c:v>1.3804000000000001</c:v>
                </c:pt>
                <c:pt idx="3452">
                  <c:v>1.3808</c:v>
                </c:pt>
                <c:pt idx="3453">
                  <c:v>1.3812</c:v>
                </c:pt>
                <c:pt idx="3454">
                  <c:v>1.3815999999999964</c:v>
                </c:pt>
                <c:pt idx="3455">
                  <c:v>1.3819999999999959</c:v>
                </c:pt>
                <c:pt idx="3456">
                  <c:v>1.3824000000000001</c:v>
                </c:pt>
                <c:pt idx="3457">
                  <c:v>1.3828</c:v>
                </c:pt>
                <c:pt idx="3458">
                  <c:v>1.3832</c:v>
                </c:pt>
                <c:pt idx="3459">
                  <c:v>1.3835999999999964</c:v>
                </c:pt>
                <c:pt idx="3460">
                  <c:v>1.3839999999999959</c:v>
                </c:pt>
                <c:pt idx="3461">
                  <c:v>1.3844000000000001</c:v>
                </c:pt>
                <c:pt idx="3462">
                  <c:v>1.3848</c:v>
                </c:pt>
                <c:pt idx="3463">
                  <c:v>1.3852</c:v>
                </c:pt>
                <c:pt idx="3464">
                  <c:v>1.3855999999999964</c:v>
                </c:pt>
                <c:pt idx="3465">
                  <c:v>1.3859999999999959</c:v>
                </c:pt>
                <c:pt idx="3466">
                  <c:v>1.3864000000000001</c:v>
                </c:pt>
                <c:pt idx="3467">
                  <c:v>1.3868</c:v>
                </c:pt>
                <c:pt idx="3468">
                  <c:v>1.3872</c:v>
                </c:pt>
                <c:pt idx="3469">
                  <c:v>1.3875999999999964</c:v>
                </c:pt>
                <c:pt idx="3470">
                  <c:v>1.3879999999999959</c:v>
                </c:pt>
                <c:pt idx="3471">
                  <c:v>1.3884000000000001</c:v>
                </c:pt>
                <c:pt idx="3472">
                  <c:v>1.3888</c:v>
                </c:pt>
                <c:pt idx="3473">
                  <c:v>1.3892</c:v>
                </c:pt>
                <c:pt idx="3474">
                  <c:v>1.3895999999999964</c:v>
                </c:pt>
                <c:pt idx="3475">
                  <c:v>1.3900000000000001</c:v>
                </c:pt>
                <c:pt idx="3476">
                  <c:v>1.3904000000000001</c:v>
                </c:pt>
                <c:pt idx="3477">
                  <c:v>1.3908</c:v>
                </c:pt>
                <c:pt idx="3478">
                  <c:v>1.3912</c:v>
                </c:pt>
                <c:pt idx="3479">
                  <c:v>1.3915999999999964</c:v>
                </c:pt>
                <c:pt idx="3480">
                  <c:v>1.3919999999999961</c:v>
                </c:pt>
                <c:pt idx="3481">
                  <c:v>1.3924000000000001</c:v>
                </c:pt>
                <c:pt idx="3482">
                  <c:v>1.3928</c:v>
                </c:pt>
                <c:pt idx="3483">
                  <c:v>1.3932</c:v>
                </c:pt>
                <c:pt idx="3484">
                  <c:v>1.3935999999999964</c:v>
                </c:pt>
                <c:pt idx="3485">
                  <c:v>1.3939999999999961</c:v>
                </c:pt>
                <c:pt idx="3486">
                  <c:v>1.3944000000000001</c:v>
                </c:pt>
                <c:pt idx="3487">
                  <c:v>1.3948</c:v>
                </c:pt>
                <c:pt idx="3488">
                  <c:v>1.3952</c:v>
                </c:pt>
                <c:pt idx="3489">
                  <c:v>1.3956</c:v>
                </c:pt>
                <c:pt idx="3490">
                  <c:v>1.3959999999999961</c:v>
                </c:pt>
                <c:pt idx="3491">
                  <c:v>1.3964000000000001</c:v>
                </c:pt>
                <c:pt idx="3492">
                  <c:v>1.3968</c:v>
                </c:pt>
                <c:pt idx="3493">
                  <c:v>1.3972</c:v>
                </c:pt>
                <c:pt idx="3494">
                  <c:v>1.3976</c:v>
                </c:pt>
                <c:pt idx="3495">
                  <c:v>1.3979999999999961</c:v>
                </c:pt>
                <c:pt idx="3496">
                  <c:v>1.3984000000000001</c:v>
                </c:pt>
                <c:pt idx="3497">
                  <c:v>1.3988</c:v>
                </c:pt>
                <c:pt idx="3498">
                  <c:v>1.3992</c:v>
                </c:pt>
                <c:pt idx="3499">
                  <c:v>1.3996</c:v>
                </c:pt>
              </c:numCache>
            </c:numRef>
          </c:xVal>
          <c:yVal>
            <c:numRef>
              <c:f>Sheet1!$J$13:$J$3512</c:f>
              <c:numCache>
                <c:formatCode>0.0</c:formatCode>
                <c:ptCount val="3500"/>
                <c:pt idx="0">
                  <c:v>0</c:v>
                </c:pt>
                <c:pt idx="1">
                  <c:v>1.1530595519996849</c:v>
                </c:pt>
                <c:pt idx="2">
                  <c:v>2.2986436469304552</c:v>
                </c:pt>
                <c:pt idx="3">
                  <c:v>3.4293706698450181</c:v>
                </c:pt>
                <c:pt idx="4">
                  <c:v>4.5380428858774824</c:v>
                </c:pt>
                <c:pt idx="5">
                  <c:v>5.6177291640565166</c:v>
                </c:pt>
                <c:pt idx="6">
                  <c:v>6.6618374306367745</c:v>
                </c:pt>
                <c:pt idx="7">
                  <c:v>7.6641746452716255</c:v>
                </c:pt>
                <c:pt idx="8">
                  <c:v>8.6189929573153012</c:v>
                </c:pt>
                <c:pt idx="9">
                  <c:v>9.5210215905935058</c:v>
                </c:pt>
                <c:pt idx="10">
                  <c:v>10.365484842689519</c:v>
                </c:pt>
                <c:pt idx="11">
                  <c:v>11.148107305134948</c:v>
                </c:pt>
                <c:pt idx="12">
                  <c:v>11.86510797187676</c:v>
                </c:pt>
                <c:pt idx="13">
                  <c:v>12.5131852862947</c:v>
                </c:pt>
                <c:pt idx="14">
                  <c:v>13.089495384110252</c:v>
                </c:pt>
                <c:pt idx="15">
                  <c:v>13.591625838979922</c:v>
                </c:pt>
                <c:pt idx="16">
                  <c:v>14.0175671377573</c:v>
                </c:pt>
                <c:pt idx="17">
                  <c:v>14.365683935844048</c:v>
                </c:pt>
                <c:pt idx="18">
                  <c:v>14.634687901563883</c:v>
                </c:pt>
                <c:pt idx="19">
                  <c:v>14.823613679684929</c:v>
                </c:pt>
                <c:pt idx="20">
                  <c:v>14.931799209439159</c:v>
                </c:pt>
                <c:pt idx="21">
                  <c:v>14.958871336048224</c:v>
                </c:pt>
                <c:pt idx="22">
                  <c:v>14.904737364582253</c:v>
                </c:pt>
                <c:pt idx="23">
                  <c:v>14.769582923080991</c:v>
                </c:pt>
                <c:pt idx="24">
                  <c:v>14.553876226187706</c:v>
                </c:pt>
                <c:pt idx="25">
                  <c:v>14.258378556596748</c:v>
                </c:pt>
                <c:pt idx="26">
                  <c:v>13.884160504281162</c:v>
                </c:pt>
                <c:pt idx="27">
                  <c:v>13.432623218860659</c:v>
                </c:pt>
                <c:pt idx="28">
                  <c:v>12.9055236377545</c:v>
                </c:pt>
                <c:pt idx="29">
                  <c:v>12.305002355768357</c:v>
                </c:pt>
                <c:pt idx="30">
                  <c:v>11.63361251036612</c:v>
                </c:pt>
                <c:pt idx="31">
                  <c:v>10.894347787804438</c:v>
                </c:pt>
                <c:pt idx="32">
                  <c:v>10.090667432126224</c:v>
                </c:pt>
                <c:pt idx="33">
                  <c:v>9.2265159910452947</c:v>
                </c:pt>
                <c:pt idx="34">
                  <c:v>8.3063354925091506</c:v>
                </c:pt>
                <c:pt idx="35">
                  <c:v>7.335067844943671</c:v>
                </c:pt>
                <c:pt idx="36">
                  <c:v>6.3181455185053403</c:v>
                </c:pt>
                <c:pt idx="37">
                  <c:v>5.2614690076370794</c:v>
                </c:pt>
                <c:pt idx="38">
                  <c:v>4.1713701925327076</c:v>
                </c:pt>
                <c:pt idx="39">
                  <c:v>3.0545614824034772</c:v>
                </c:pt>
                <c:pt idx="40">
                  <c:v>1.9180714870081632</c:v>
                </c:pt>
                <c:pt idx="41">
                  <c:v>0.76916885443444938</c:v>
                </c:pt>
                <c:pt idx="42">
                  <c:v>-0.38472325133045104</c:v>
                </c:pt>
                <c:pt idx="43">
                  <c:v>-1.5361188667512051</c:v>
                </c:pt>
                <c:pt idx="44">
                  <c:v>-2.677563499757603</c:v>
                </c:pt>
                <c:pt idx="45">
                  <c:v>-3.8017271178306484</c:v>
                </c:pt>
                <c:pt idx="46">
                  <c:v>-4.9014921154053281</c:v>
                </c:pt>
                <c:pt idx="47">
                  <c:v>-5.9700329089526747</c:v>
                </c:pt>
                <c:pt idx="48">
                  <c:v>-7.0008844352912405</c:v>
                </c:pt>
                <c:pt idx="49">
                  <c:v>-7.9879976260572345</c:v>
                </c:pt>
                <c:pt idx="50">
                  <c:v>-8.9257808138478492</c:v>
                </c:pt>
                <c:pt idx="51">
                  <c:v>-9.8091269071114731</c:v>
                </c:pt>
                <c:pt idx="52">
                  <c:v>-10.633426975544722</c:v>
                </c:pt>
                <c:pt idx="53">
                  <c:v>-11.394571558478976</c:v>
                </c:pt>
                <c:pt idx="54">
                  <c:v>-12.088941511330273</c:v>
                </c:pt>
                <c:pt idx="55">
                  <c:v>-12.713390528322181</c:v>
                </c:pt>
                <c:pt idx="56">
                  <c:v>-13.265221631565549</c:v>
                </c:pt>
                <c:pt idx="57">
                  <c:v>-13.742159919477858</c:v>
                </c:pt>
                <c:pt idx="58">
                  <c:v>-14.142323751794732</c:v>
                </c:pt>
                <c:pt idx="59">
                  <c:v>-14.464196346837722</c:v>
                </c:pt>
                <c:pt idx="60">
                  <c:v>-14.706599509986427</c:v>
                </c:pt>
                <c:pt idx="61">
                  <c:v>-14.868670926141952</c:v>
                </c:pt>
                <c:pt idx="62">
                  <c:v>-14.949846152413079</c:v>
                </c:pt>
                <c:pt idx="63">
                  <c:v>-14.94984615241308</c:v>
                </c:pt>
                <c:pt idx="64">
                  <c:v>-14.868670926141952</c:v>
                </c:pt>
                <c:pt idx="65">
                  <c:v>-14.706599509986427</c:v>
                </c:pt>
                <c:pt idx="66">
                  <c:v>-14.464196346837722</c:v>
                </c:pt>
                <c:pt idx="67">
                  <c:v>-14.142323751794736</c:v>
                </c:pt>
                <c:pt idx="68">
                  <c:v>-13.742159919477867</c:v>
                </c:pt>
                <c:pt idx="69">
                  <c:v>-13.265221631565558</c:v>
                </c:pt>
                <c:pt idx="70">
                  <c:v>-12.713390528322194</c:v>
                </c:pt>
                <c:pt idx="71">
                  <c:v>-12.088941511330273</c:v>
                </c:pt>
                <c:pt idx="72">
                  <c:v>-11.394571558479004</c:v>
                </c:pt>
                <c:pt idx="73">
                  <c:v>-10.633426975544754</c:v>
                </c:pt>
                <c:pt idx="74">
                  <c:v>-9.8091269071114731</c:v>
                </c:pt>
                <c:pt idx="75">
                  <c:v>-8.9257808138478616</c:v>
                </c:pt>
                <c:pt idx="76">
                  <c:v>-7.9879976260572345</c:v>
                </c:pt>
                <c:pt idx="77">
                  <c:v>-7.0008844352912565</c:v>
                </c:pt>
                <c:pt idx="78">
                  <c:v>-5.9700329089526916</c:v>
                </c:pt>
                <c:pt idx="79">
                  <c:v>-4.9014921154053432</c:v>
                </c:pt>
                <c:pt idx="80">
                  <c:v>-3.8017271178306675</c:v>
                </c:pt>
                <c:pt idx="81">
                  <c:v>-2.6775634997576154</c:v>
                </c:pt>
                <c:pt idx="82">
                  <c:v>-1.5361188667512118</c:v>
                </c:pt>
                <c:pt idx="83">
                  <c:v>-0.38472325133046298</c:v>
                </c:pt>
                <c:pt idx="84">
                  <c:v>0.76916885443443694</c:v>
                </c:pt>
                <c:pt idx="85">
                  <c:v>1.9180714870081577</c:v>
                </c:pt>
                <c:pt idx="86">
                  <c:v>3.0545614824034653</c:v>
                </c:pt>
                <c:pt idx="87">
                  <c:v>4.1713701925326889</c:v>
                </c:pt>
                <c:pt idx="88">
                  <c:v>5.2614690076370803</c:v>
                </c:pt>
                <c:pt idx="89">
                  <c:v>6.3181455185053288</c:v>
                </c:pt>
                <c:pt idx="90">
                  <c:v>7.3350678449436479</c:v>
                </c:pt>
                <c:pt idx="91">
                  <c:v>8.3063354925091364</c:v>
                </c:pt>
                <c:pt idx="92">
                  <c:v>9.226515991045277</c:v>
                </c:pt>
                <c:pt idx="93">
                  <c:v>10.090667432126187</c:v>
                </c:pt>
                <c:pt idx="94">
                  <c:v>10.894347787804428</c:v>
                </c:pt>
                <c:pt idx="95">
                  <c:v>11.63361251036612</c:v>
                </c:pt>
                <c:pt idx="96">
                  <c:v>12.305002355768346</c:v>
                </c:pt>
                <c:pt idx="97">
                  <c:v>12.9055236377545</c:v>
                </c:pt>
                <c:pt idx="98">
                  <c:v>13.432623218860654</c:v>
                </c:pt>
                <c:pt idx="99">
                  <c:v>13.884160504281162</c:v>
                </c:pt>
                <c:pt idx="100">
                  <c:v>14.258378556596748</c:v>
                </c:pt>
                <c:pt idx="101">
                  <c:v>14.553876226187704</c:v>
                </c:pt>
                <c:pt idx="102">
                  <c:v>14.769582923080991</c:v>
                </c:pt>
                <c:pt idx="103">
                  <c:v>14.904737364582253</c:v>
                </c:pt>
                <c:pt idx="104">
                  <c:v>14.958871336048224</c:v>
                </c:pt>
                <c:pt idx="105">
                  <c:v>14.931799209439159</c:v>
                </c:pt>
                <c:pt idx="106">
                  <c:v>14.823613679684929</c:v>
                </c:pt>
                <c:pt idx="107">
                  <c:v>14.634687901563883</c:v>
                </c:pt>
                <c:pt idx="108">
                  <c:v>14.365683935844054</c:v>
                </c:pt>
                <c:pt idx="109">
                  <c:v>14.017567137757302</c:v>
                </c:pt>
                <c:pt idx="110">
                  <c:v>13.591625838979954</c:v>
                </c:pt>
                <c:pt idx="111">
                  <c:v>13.089495384110252</c:v>
                </c:pt>
                <c:pt idx="112">
                  <c:v>12.513185286294714</c:v>
                </c:pt>
                <c:pt idx="113">
                  <c:v>11.865107971876773</c:v>
                </c:pt>
                <c:pt idx="114">
                  <c:v>11.148107305134948</c:v>
                </c:pt>
                <c:pt idx="115">
                  <c:v>10.365484842689531</c:v>
                </c:pt>
                <c:pt idx="116">
                  <c:v>9.5210215905935129</c:v>
                </c:pt>
                <c:pt idx="117">
                  <c:v>8.618992957315303</c:v>
                </c:pt>
                <c:pt idx="118">
                  <c:v>7.6641746452716335</c:v>
                </c:pt>
                <c:pt idx="119">
                  <c:v>6.6618374306367762</c:v>
                </c:pt>
                <c:pt idx="120">
                  <c:v>5.6177291640565175</c:v>
                </c:pt>
                <c:pt idx="121">
                  <c:v>4.5380428858774904</c:v>
                </c:pt>
                <c:pt idx="122">
                  <c:v>3.4293706698450257</c:v>
                </c:pt>
                <c:pt idx="123">
                  <c:v>2.2986436469304792</c:v>
                </c:pt>
                <c:pt idx="124">
                  <c:v>1.1530595519997042</c:v>
                </c:pt>
                <c:pt idx="125">
                  <c:v>5.6269207008608107E-15</c:v>
                </c:pt>
                <c:pt idx="126">
                  <c:v>-1.1530595519996623</c:v>
                </c:pt>
                <c:pt idx="127">
                  <c:v>-2.2986436469304405</c:v>
                </c:pt>
                <c:pt idx="128">
                  <c:v>-3.4293706698450142</c:v>
                </c:pt>
                <c:pt idx="129">
                  <c:v>-4.5380428858774504</c:v>
                </c:pt>
                <c:pt idx="130">
                  <c:v>-5.6177291640565068</c:v>
                </c:pt>
                <c:pt idx="131">
                  <c:v>-6.6618374306367745</c:v>
                </c:pt>
                <c:pt idx="132">
                  <c:v>-7.6641746452715962</c:v>
                </c:pt>
                <c:pt idx="133">
                  <c:v>-8.618992957315271</c:v>
                </c:pt>
                <c:pt idx="134">
                  <c:v>-9.5210215905935058</c:v>
                </c:pt>
                <c:pt idx="135">
                  <c:v>-10.365484842689508</c:v>
                </c:pt>
                <c:pt idx="136">
                  <c:v>-11.148107305134918</c:v>
                </c:pt>
                <c:pt idx="137">
                  <c:v>-11.865107971876748</c:v>
                </c:pt>
                <c:pt idx="138">
                  <c:v>-12.513185286294696</c:v>
                </c:pt>
                <c:pt idx="139">
                  <c:v>-13.089495384110222</c:v>
                </c:pt>
                <c:pt idx="140">
                  <c:v>-13.591625838979922</c:v>
                </c:pt>
                <c:pt idx="141">
                  <c:v>-14.017567137757286</c:v>
                </c:pt>
                <c:pt idx="142">
                  <c:v>-14.365683935844048</c:v>
                </c:pt>
                <c:pt idx="143">
                  <c:v>-14.634687901563881</c:v>
                </c:pt>
                <c:pt idx="144">
                  <c:v>-14.823613679684925</c:v>
                </c:pt>
                <c:pt idx="145">
                  <c:v>-14.931799209439159</c:v>
                </c:pt>
                <c:pt idx="146">
                  <c:v>-14.958871336048224</c:v>
                </c:pt>
                <c:pt idx="147">
                  <c:v>-14.904737364582255</c:v>
                </c:pt>
                <c:pt idx="148">
                  <c:v>-14.769582923080991</c:v>
                </c:pt>
                <c:pt idx="149">
                  <c:v>-14.553876226187707</c:v>
                </c:pt>
                <c:pt idx="150">
                  <c:v>-14.258378556596748</c:v>
                </c:pt>
                <c:pt idx="151">
                  <c:v>-13.884160504281175</c:v>
                </c:pt>
                <c:pt idx="152">
                  <c:v>-13.432623218860661</c:v>
                </c:pt>
                <c:pt idx="153">
                  <c:v>-12.905523637754509</c:v>
                </c:pt>
                <c:pt idx="154">
                  <c:v>-12.305002355768366</c:v>
                </c:pt>
                <c:pt idx="155">
                  <c:v>-11.633612510366127</c:v>
                </c:pt>
                <c:pt idx="156">
                  <c:v>-10.894347787804458</c:v>
                </c:pt>
                <c:pt idx="157">
                  <c:v>-10.090667432126256</c:v>
                </c:pt>
                <c:pt idx="158">
                  <c:v>-9.2265159910452965</c:v>
                </c:pt>
                <c:pt idx="159">
                  <c:v>-8.3063354925091506</c:v>
                </c:pt>
                <c:pt idx="160">
                  <c:v>-7.3350678449436808</c:v>
                </c:pt>
                <c:pt idx="161">
                  <c:v>-6.3181455185053714</c:v>
                </c:pt>
                <c:pt idx="162">
                  <c:v>-5.2614690076371033</c:v>
                </c:pt>
                <c:pt idx="163">
                  <c:v>-4.171370192532744</c:v>
                </c:pt>
                <c:pt idx="164">
                  <c:v>-3.0545614824034755</c:v>
                </c:pt>
                <c:pt idx="165">
                  <c:v>-1.9180714870081819</c:v>
                </c:pt>
                <c:pt idx="166">
                  <c:v>-0.76916885443446181</c:v>
                </c:pt>
                <c:pt idx="167">
                  <c:v>0.38472325133042434</c:v>
                </c:pt>
                <c:pt idx="168">
                  <c:v>1.5361188667511843</c:v>
                </c:pt>
                <c:pt idx="169">
                  <c:v>2.6775634997575639</c:v>
                </c:pt>
                <c:pt idx="170">
                  <c:v>3.8017271178306582</c:v>
                </c:pt>
                <c:pt idx="171">
                  <c:v>4.901492115405313</c:v>
                </c:pt>
                <c:pt idx="172">
                  <c:v>5.9700329089526534</c:v>
                </c:pt>
                <c:pt idx="173">
                  <c:v>7.0008844352912236</c:v>
                </c:pt>
                <c:pt idx="174">
                  <c:v>7.9879976260571945</c:v>
                </c:pt>
                <c:pt idx="175">
                  <c:v>8.9257808138478421</c:v>
                </c:pt>
                <c:pt idx="176">
                  <c:v>9.8091269071114731</c:v>
                </c:pt>
                <c:pt idx="177">
                  <c:v>10.633426975544722</c:v>
                </c:pt>
                <c:pt idx="178">
                  <c:v>11.394571558478972</c:v>
                </c:pt>
                <c:pt idx="179">
                  <c:v>12.088941511330257</c:v>
                </c:pt>
                <c:pt idx="180">
                  <c:v>12.713390528322169</c:v>
                </c:pt>
                <c:pt idx="181">
                  <c:v>13.265221631565549</c:v>
                </c:pt>
                <c:pt idx="182">
                  <c:v>13.742159919477851</c:v>
                </c:pt>
                <c:pt idx="183">
                  <c:v>14.142323751794729</c:v>
                </c:pt>
                <c:pt idx="184">
                  <c:v>14.464196346837706</c:v>
                </c:pt>
                <c:pt idx="185">
                  <c:v>14.706599509986424</c:v>
                </c:pt>
                <c:pt idx="186">
                  <c:v>14.868670926141952</c:v>
                </c:pt>
                <c:pt idx="187">
                  <c:v>14.949846152413079</c:v>
                </c:pt>
                <c:pt idx="188">
                  <c:v>14.94984615241308</c:v>
                </c:pt>
                <c:pt idx="189">
                  <c:v>14.868670926141952</c:v>
                </c:pt>
                <c:pt idx="190">
                  <c:v>14.706599509986431</c:v>
                </c:pt>
                <c:pt idx="191">
                  <c:v>14.464196346837724</c:v>
                </c:pt>
                <c:pt idx="192">
                  <c:v>14.14232375179474</c:v>
                </c:pt>
                <c:pt idx="193">
                  <c:v>13.742159919477873</c:v>
                </c:pt>
                <c:pt idx="194">
                  <c:v>13.265221631565558</c:v>
                </c:pt>
                <c:pt idx="195">
                  <c:v>12.713390528322204</c:v>
                </c:pt>
                <c:pt idx="196">
                  <c:v>12.088941511330283</c:v>
                </c:pt>
                <c:pt idx="197">
                  <c:v>11.394571558479006</c:v>
                </c:pt>
                <c:pt idx="198">
                  <c:v>10.633426975544729</c:v>
                </c:pt>
                <c:pt idx="199">
                  <c:v>9.809126907111489</c:v>
                </c:pt>
                <c:pt idx="200">
                  <c:v>8.9257808138478563</c:v>
                </c:pt>
                <c:pt idx="201">
                  <c:v>7.9879976260572469</c:v>
                </c:pt>
                <c:pt idx="202">
                  <c:v>7.0008844352912858</c:v>
                </c:pt>
                <c:pt idx="203">
                  <c:v>5.9700329089526933</c:v>
                </c:pt>
                <c:pt idx="204">
                  <c:v>4.9014921154053335</c:v>
                </c:pt>
                <c:pt idx="205">
                  <c:v>3.8017271178306742</c:v>
                </c:pt>
                <c:pt idx="206">
                  <c:v>2.677563499757635</c:v>
                </c:pt>
                <c:pt idx="207">
                  <c:v>1.5361188667512311</c:v>
                </c:pt>
                <c:pt idx="208">
                  <c:v>0.38472325133049556</c:v>
                </c:pt>
                <c:pt idx="209">
                  <c:v>-0.76916885443439142</c:v>
                </c:pt>
                <c:pt idx="210">
                  <c:v>-1.9180714870081386</c:v>
                </c:pt>
                <c:pt idx="211">
                  <c:v>-3.054561482403459</c:v>
                </c:pt>
                <c:pt idx="212">
                  <c:v>-4.1713701925326836</c:v>
                </c:pt>
                <c:pt idx="213">
                  <c:v>-5.2614690076370634</c:v>
                </c:pt>
                <c:pt idx="214">
                  <c:v>-6.3181455185053057</c:v>
                </c:pt>
                <c:pt idx="215">
                  <c:v>-7.3350678449436124</c:v>
                </c:pt>
                <c:pt idx="216">
                  <c:v>-8.3063354925091328</c:v>
                </c:pt>
                <c:pt idx="217">
                  <c:v>-9.2265159910452628</c:v>
                </c:pt>
                <c:pt idx="218">
                  <c:v>-10.090667432126162</c:v>
                </c:pt>
                <c:pt idx="219">
                  <c:v>-10.894347787804421</c:v>
                </c:pt>
                <c:pt idx="220">
                  <c:v>-11.633612510366104</c:v>
                </c:pt>
                <c:pt idx="221">
                  <c:v>-12.305002355768357</c:v>
                </c:pt>
                <c:pt idx="222">
                  <c:v>-12.9055236377545</c:v>
                </c:pt>
                <c:pt idx="223">
                  <c:v>-13.432623218860641</c:v>
                </c:pt>
                <c:pt idx="224">
                  <c:v>-13.884160504281144</c:v>
                </c:pt>
                <c:pt idx="225">
                  <c:v>-14.258378556596741</c:v>
                </c:pt>
                <c:pt idx="226">
                  <c:v>-14.553876226187702</c:v>
                </c:pt>
                <c:pt idx="227">
                  <c:v>-14.769582923080991</c:v>
                </c:pt>
                <c:pt idx="228">
                  <c:v>-14.904737364582253</c:v>
                </c:pt>
                <c:pt idx="229">
                  <c:v>-14.958871336048224</c:v>
                </c:pt>
                <c:pt idx="230">
                  <c:v>-14.931799209439164</c:v>
                </c:pt>
                <c:pt idx="231">
                  <c:v>-14.823613679684934</c:v>
                </c:pt>
                <c:pt idx="232">
                  <c:v>-14.634687901563883</c:v>
                </c:pt>
                <c:pt idx="233">
                  <c:v>-14.365683935844057</c:v>
                </c:pt>
                <c:pt idx="234">
                  <c:v>-14.0175671377573</c:v>
                </c:pt>
                <c:pt idx="235">
                  <c:v>-13.591625838979954</c:v>
                </c:pt>
                <c:pt idx="236">
                  <c:v>-13.08949538411027</c:v>
                </c:pt>
                <c:pt idx="237">
                  <c:v>-12.513185286294728</c:v>
                </c:pt>
                <c:pt idx="238">
                  <c:v>-11.865107971876776</c:v>
                </c:pt>
                <c:pt idx="239">
                  <c:v>-11.148107305134968</c:v>
                </c:pt>
                <c:pt idx="240">
                  <c:v>-10.365484842689519</c:v>
                </c:pt>
                <c:pt idx="241">
                  <c:v>-9.5210215905935165</c:v>
                </c:pt>
                <c:pt idx="242">
                  <c:v>-8.6189929573153279</c:v>
                </c:pt>
                <c:pt idx="243">
                  <c:v>-7.6641746452716655</c:v>
                </c:pt>
                <c:pt idx="244">
                  <c:v>-6.6618374306367807</c:v>
                </c:pt>
                <c:pt idx="245">
                  <c:v>-5.6177291640565477</c:v>
                </c:pt>
                <c:pt idx="246">
                  <c:v>-4.5380428858775348</c:v>
                </c:pt>
                <c:pt idx="247">
                  <c:v>-3.4293706698450306</c:v>
                </c:pt>
                <c:pt idx="248">
                  <c:v>-2.2986436469304841</c:v>
                </c:pt>
                <c:pt idx="249">
                  <c:v>-1.1530595519997371</c:v>
                </c:pt>
                <c:pt idx="250">
                  <c:v>-1.1253841401721607E-14</c:v>
                </c:pt>
                <c:pt idx="251">
                  <c:v>1.1530595519996565</c:v>
                </c:pt>
                <c:pt idx="252">
                  <c:v>2.2986436469304081</c:v>
                </c:pt>
                <c:pt idx="253">
                  <c:v>3.4293706698449582</c:v>
                </c:pt>
                <c:pt idx="254">
                  <c:v>4.5380428858774424</c:v>
                </c:pt>
                <c:pt idx="255">
                  <c:v>5.6177291640564766</c:v>
                </c:pt>
                <c:pt idx="256">
                  <c:v>6.6618374306367745</c:v>
                </c:pt>
                <c:pt idx="257">
                  <c:v>7.6641746452715909</c:v>
                </c:pt>
                <c:pt idx="258">
                  <c:v>8.6189929573152675</c:v>
                </c:pt>
                <c:pt idx="259">
                  <c:v>9.5210215905934614</c:v>
                </c:pt>
                <c:pt idx="260">
                  <c:v>10.365484842689504</c:v>
                </c:pt>
                <c:pt idx="261">
                  <c:v>11.148107305134918</c:v>
                </c:pt>
                <c:pt idx="262">
                  <c:v>11.86510797187676</c:v>
                </c:pt>
                <c:pt idx="263">
                  <c:v>12.513185286294696</c:v>
                </c:pt>
                <c:pt idx="264">
                  <c:v>13.089495384110222</c:v>
                </c:pt>
                <c:pt idx="265">
                  <c:v>13.591625838979899</c:v>
                </c:pt>
                <c:pt idx="266">
                  <c:v>14.01756713775727</c:v>
                </c:pt>
                <c:pt idx="267">
                  <c:v>14.365683935844038</c:v>
                </c:pt>
                <c:pt idx="268">
                  <c:v>14.634687901563883</c:v>
                </c:pt>
                <c:pt idx="269">
                  <c:v>14.823613679684925</c:v>
                </c:pt>
                <c:pt idx="270">
                  <c:v>14.931799209439159</c:v>
                </c:pt>
                <c:pt idx="271">
                  <c:v>14.958871336048224</c:v>
                </c:pt>
                <c:pt idx="272">
                  <c:v>14.904737364582259</c:v>
                </c:pt>
                <c:pt idx="273">
                  <c:v>14.769582923081002</c:v>
                </c:pt>
                <c:pt idx="274">
                  <c:v>14.553876226187718</c:v>
                </c:pt>
                <c:pt idx="275">
                  <c:v>14.258378556596748</c:v>
                </c:pt>
                <c:pt idx="276">
                  <c:v>13.884160504281175</c:v>
                </c:pt>
                <c:pt idx="277">
                  <c:v>13.432623218860678</c:v>
                </c:pt>
                <c:pt idx="278">
                  <c:v>12.905523637754523</c:v>
                </c:pt>
                <c:pt idx="279">
                  <c:v>12.305002355768373</c:v>
                </c:pt>
                <c:pt idx="280">
                  <c:v>11.633612510366152</c:v>
                </c:pt>
                <c:pt idx="281">
                  <c:v>10.894347787804469</c:v>
                </c:pt>
                <c:pt idx="282">
                  <c:v>10.090667432126224</c:v>
                </c:pt>
                <c:pt idx="283">
                  <c:v>9.2265159910453214</c:v>
                </c:pt>
                <c:pt idx="284">
                  <c:v>8.3063354925091506</c:v>
                </c:pt>
                <c:pt idx="285">
                  <c:v>7.3350678449436852</c:v>
                </c:pt>
                <c:pt idx="286">
                  <c:v>6.318145518505375</c:v>
                </c:pt>
                <c:pt idx="287">
                  <c:v>5.2614690076371424</c:v>
                </c:pt>
                <c:pt idx="288">
                  <c:v>4.17137019253272</c:v>
                </c:pt>
                <c:pt idx="289">
                  <c:v>3.0545614824035074</c:v>
                </c:pt>
                <c:pt idx="290">
                  <c:v>1.9180714870081612</c:v>
                </c:pt>
                <c:pt idx="291">
                  <c:v>0.76916885443446714</c:v>
                </c:pt>
                <c:pt idx="292">
                  <c:v>-0.38472325133041885</c:v>
                </c:pt>
                <c:pt idx="293">
                  <c:v>-1.5361188667511512</c:v>
                </c:pt>
                <c:pt idx="294">
                  <c:v>-2.6775634997575342</c:v>
                </c:pt>
                <c:pt idx="295">
                  <c:v>-3.8017271178306253</c:v>
                </c:pt>
                <c:pt idx="296">
                  <c:v>-4.9014921154053406</c:v>
                </c:pt>
                <c:pt idx="297">
                  <c:v>-5.9700329089526534</c:v>
                </c:pt>
                <c:pt idx="298">
                  <c:v>-7.0008844352912165</c:v>
                </c:pt>
                <c:pt idx="299">
                  <c:v>-7.9879976260571945</c:v>
                </c:pt>
                <c:pt idx="300">
                  <c:v>-8.9257808138478065</c:v>
                </c:pt>
                <c:pt idx="301">
                  <c:v>-9.8091269071114091</c:v>
                </c:pt>
                <c:pt idx="302">
                  <c:v>-10.633426975544706</c:v>
                </c:pt>
                <c:pt idx="303">
                  <c:v>-11.394571558478974</c:v>
                </c:pt>
                <c:pt idx="304">
                  <c:v>-12.088941511330253</c:v>
                </c:pt>
                <c:pt idx="305">
                  <c:v>-12.713390528322165</c:v>
                </c:pt>
                <c:pt idx="306">
                  <c:v>-13.265221631565518</c:v>
                </c:pt>
                <c:pt idx="307">
                  <c:v>-13.742159919477849</c:v>
                </c:pt>
                <c:pt idx="308">
                  <c:v>-14.142323751794722</c:v>
                </c:pt>
                <c:pt idx="309">
                  <c:v>-14.464196346837706</c:v>
                </c:pt>
                <c:pt idx="310">
                  <c:v>-14.706599509986425</c:v>
                </c:pt>
                <c:pt idx="311">
                  <c:v>-14.868670926141952</c:v>
                </c:pt>
                <c:pt idx="312">
                  <c:v>-14.949846152413079</c:v>
                </c:pt>
                <c:pt idx="313">
                  <c:v>-14.94984615241308</c:v>
                </c:pt>
                <c:pt idx="314">
                  <c:v>-14.868670926141954</c:v>
                </c:pt>
                <c:pt idx="315">
                  <c:v>-14.706599509986436</c:v>
                </c:pt>
                <c:pt idx="316">
                  <c:v>-14.464196346837722</c:v>
                </c:pt>
                <c:pt idx="317">
                  <c:v>-14.142323751794743</c:v>
                </c:pt>
                <c:pt idx="318">
                  <c:v>-13.74215991947786</c:v>
                </c:pt>
                <c:pt idx="319">
                  <c:v>-13.265221631565581</c:v>
                </c:pt>
                <c:pt idx="320">
                  <c:v>-12.713390528322206</c:v>
                </c:pt>
                <c:pt idx="321">
                  <c:v>-12.088941511330328</c:v>
                </c:pt>
                <c:pt idx="322">
                  <c:v>-11.394571558479026</c:v>
                </c:pt>
                <c:pt idx="323">
                  <c:v>-10.633426975544754</c:v>
                </c:pt>
                <c:pt idx="324">
                  <c:v>-9.8091269071115104</c:v>
                </c:pt>
                <c:pt idx="325">
                  <c:v>-8.925780813847858</c:v>
                </c:pt>
                <c:pt idx="326">
                  <c:v>-7.9879976260573065</c:v>
                </c:pt>
                <c:pt idx="327">
                  <c:v>-7.0008844352912885</c:v>
                </c:pt>
                <c:pt idx="328">
                  <c:v>-5.970032908952688</c:v>
                </c:pt>
                <c:pt idx="329">
                  <c:v>-4.901492115405409</c:v>
                </c:pt>
                <c:pt idx="330">
                  <c:v>-3.8017271178307048</c:v>
                </c:pt>
                <c:pt idx="331">
                  <c:v>-2.6775634997576665</c:v>
                </c:pt>
                <c:pt idx="332">
                  <c:v>-1.5361188667512369</c:v>
                </c:pt>
                <c:pt idx="333">
                  <c:v>-0.38472325133044744</c:v>
                </c:pt>
                <c:pt idx="334">
                  <c:v>0.76916885443438576</c:v>
                </c:pt>
                <c:pt idx="335">
                  <c:v>1.9180714870081335</c:v>
                </c:pt>
                <c:pt idx="336">
                  <c:v>3.0545614824034275</c:v>
                </c:pt>
                <c:pt idx="337">
                  <c:v>4.1713701925326507</c:v>
                </c:pt>
                <c:pt idx="338">
                  <c:v>5.2614690076370074</c:v>
                </c:pt>
                <c:pt idx="339">
                  <c:v>6.3181455185053021</c:v>
                </c:pt>
                <c:pt idx="340">
                  <c:v>7.3350678449436524</c:v>
                </c:pt>
                <c:pt idx="341">
                  <c:v>8.3063354925090866</c:v>
                </c:pt>
                <c:pt idx="342">
                  <c:v>9.2265159910452574</c:v>
                </c:pt>
                <c:pt idx="343">
                  <c:v>10.09066743212616</c:v>
                </c:pt>
                <c:pt idx="344">
                  <c:v>10.894347787804421</c:v>
                </c:pt>
                <c:pt idx="345">
                  <c:v>11.633612510366104</c:v>
                </c:pt>
                <c:pt idx="346">
                  <c:v>12.305002355768327</c:v>
                </c:pt>
                <c:pt idx="347">
                  <c:v>12.905523637754484</c:v>
                </c:pt>
                <c:pt idx="348">
                  <c:v>13.432623218860579</c:v>
                </c:pt>
                <c:pt idx="349">
                  <c:v>13.884160504281144</c:v>
                </c:pt>
                <c:pt idx="350">
                  <c:v>14.258378556596748</c:v>
                </c:pt>
                <c:pt idx="351">
                  <c:v>14.553876226187702</c:v>
                </c:pt>
                <c:pt idx="352">
                  <c:v>14.769582923080991</c:v>
                </c:pt>
                <c:pt idx="353">
                  <c:v>14.904737364582251</c:v>
                </c:pt>
                <c:pt idx="354">
                  <c:v>14.958871336048224</c:v>
                </c:pt>
                <c:pt idx="355">
                  <c:v>14.931799209439164</c:v>
                </c:pt>
                <c:pt idx="356">
                  <c:v>14.823613679684934</c:v>
                </c:pt>
                <c:pt idx="357">
                  <c:v>14.634687901563883</c:v>
                </c:pt>
                <c:pt idx="358">
                  <c:v>14.365683935844061</c:v>
                </c:pt>
                <c:pt idx="359">
                  <c:v>14.0175671377573</c:v>
                </c:pt>
                <c:pt idx="360">
                  <c:v>13.591625838979954</c:v>
                </c:pt>
                <c:pt idx="361">
                  <c:v>13.08949538411027</c:v>
                </c:pt>
                <c:pt idx="362">
                  <c:v>12.513185286294705</c:v>
                </c:pt>
                <c:pt idx="363">
                  <c:v>11.865107971876812</c:v>
                </c:pt>
                <c:pt idx="364">
                  <c:v>11.148107305134968</c:v>
                </c:pt>
                <c:pt idx="365">
                  <c:v>10.365484842689559</c:v>
                </c:pt>
                <c:pt idx="366">
                  <c:v>9.5210215905935236</c:v>
                </c:pt>
                <c:pt idx="367">
                  <c:v>8.6189929573152888</c:v>
                </c:pt>
                <c:pt idx="368">
                  <c:v>7.6641746452716673</c:v>
                </c:pt>
                <c:pt idx="369">
                  <c:v>6.6618374306367851</c:v>
                </c:pt>
                <c:pt idx="370">
                  <c:v>5.6177291640566027</c:v>
                </c:pt>
                <c:pt idx="371">
                  <c:v>4.5380428858775428</c:v>
                </c:pt>
                <c:pt idx="372">
                  <c:v>3.4293706698450888</c:v>
                </c:pt>
                <c:pt idx="373">
                  <c:v>2.2986436469304898</c:v>
                </c:pt>
                <c:pt idx="374">
                  <c:v>1.1530595519996845</c:v>
                </c:pt>
                <c:pt idx="375">
                  <c:v>7.1271009160342426E-14</c:v>
                </c:pt>
                <c:pt idx="376">
                  <c:v>-1.1530595519996507</c:v>
                </c:pt>
                <c:pt idx="377">
                  <c:v>-2.2986436469303495</c:v>
                </c:pt>
                <c:pt idx="378">
                  <c:v>-3.4293706698449515</c:v>
                </c:pt>
                <c:pt idx="379">
                  <c:v>-4.5380428858774424</c:v>
                </c:pt>
                <c:pt idx="380">
                  <c:v>-5.6177291640564695</c:v>
                </c:pt>
                <c:pt idx="381">
                  <c:v>-6.6618374306367665</c:v>
                </c:pt>
                <c:pt idx="382">
                  <c:v>-7.6641746452715367</c:v>
                </c:pt>
                <c:pt idx="383">
                  <c:v>-8.6189929573152657</c:v>
                </c:pt>
                <c:pt idx="384">
                  <c:v>-9.5210215905934596</c:v>
                </c:pt>
                <c:pt idx="385">
                  <c:v>-10.365484842689465</c:v>
                </c:pt>
                <c:pt idx="386">
                  <c:v>-11.148107305134918</c:v>
                </c:pt>
                <c:pt idx="387">
                  <c:v>-11.865107971876728</c:v>
                </c:pt>
                <c:pt idx="388">
                  <c:v>-12.513185286294689</c:v>
                </c:pt>
                <c:pt idx="389">
                  <c:v>-13.089495384110194</c:v>
                </c:pt>
                <c:pt idx="390">
                  <c:v>-13.591625838979899</c:v>
                </c:pt>
                <c:pt idx="391">
                  <c:v>-14.017567137757284</c:v>
                </c:pt>
                <c:pt idx="392">
                  <c:v>-14.365683935844034</c:v>
                </c:pt>
                <c:pt idx="393">
                  <c:v>-14.634687901563868</c:v>
                </c:pt>
                <c:pt idx="394">
                  <c:v>-14.823613679684884</c:v>
                </c:pt>
                <c:pt idx="395">
                  <c:v>-14.931799209439159</c:v>
                </c:pt>
                <c:pt idx="396">
                  <c:v>-14.958871336048224</c:v>
                </c:pt>
                <c:pt idx="397">
                  <c:v>-14.904737364582259</c:v>
                </c:pt>
                <c:pt idx="398">
                  <c:v>-14.769582923081002</c:v>
                </c:pt>
                <c:pt idx="399">
                  <c:v>-14.553876226187718</c:v>
                </c:pt>
                <c:pt idx="400">
                  <c:v>-14.258378556596748</c:v>
                </c:pt>
                <c:pt idx="401">
                  <c:v>-13.884160504281192</c:v>
                </c:pt>
                <c:pt idx="402">
                  <c:v>-13.432623218860678</c:v>
                </c:pt>
                <c:pt idx="403">
                  <c:v>-12.9055236377545</c:v>
                </c:pt>
                <c:pt idx="404">
                  <c:v>-12.305002355768403</c:v>
                </c:pt>
                <c:pt idx="405">
                  <c:v>-11.633612510366152</c:v>
                </c:pt>
                <c:pt idx="406">
                  <c:v>-10.894347787804481</c:v>
                </c:pt>
                <c:pt idx="407">
                  <c:v>-10.090667432126224</c:v>
                </c:pt>
                <c:pt idx="408">
                  <c:v>-9.2265159910452841</c:v>
                </c:pt>
                <c:pt idx="409">
                  <c:v>-8.3063354925092341</c:v>
                </c:pt>
                <c:pt idx="410">
                  <c:v>-7.3350678449436906</c:v>
                </c:pt>
                <c:pt idx="411">
                  <c:v>-6.3181455185054238</c:v>
                </c:pt>
                <c:pt idx="412">
                  <c:v>-5.2614690076371424</c:v>
                </c:pt>
                <c:pt idx="413">
                  <c:v>-4.1713701925327253</c:v>
                </c:pt>
                <c:pt idx="414">
                  <c:v>-3.0545614824035132</c:v>
                </c:pt>
                <c:pt idx="415">
                  <c:v>-1.9180714870081659</c:v>
                </c:pt>
                <c:pt idx="416">
                  <c:v>-0.76916885443452798</c:v>
                </c:pt>
                <c:pt idx="417">
                  <c:v>0.38472325133041313</c:v>
                </c:pt>
                <c:pt idx="418">
                  <c:v>1.5361188667510932</c:v>
                </c:pt>
                <c:pt idx="419">
                  <c:v>2.6775634997575262</c:v>
                </c:pt>
                <c:pt idx="420">
                  <c:v>3.8017271178306196</c:v>
                </c:pt>
                <c:pt idx="421">
                  <c:v>4.9014921154052793</c:v>
                </c:pt>
                <c:pt idx="422">
                  <c:v>5.9700329089526534</c:v>
                </c:pt>
                <c:pt idx="423">
                  <c:v>7.0008844352911694</c:v>
                </c:pt>
                <c:pt idx="424">
                  <c:v>7.9879976260571945</c:v>
                </c:pt>
                <c:pt idx="425">
                  <c:v>8.9257808138478012</c:v>
                </c:pt>
                <c:pt idx="426">
                  <c:v>9.8091269071114446</c:v>
                </c:pt>
                <c:pt idx="427">
                  <c:v>10.633426975544729</c:v>
                </c:pt>
                <c:pt idx="428">
                  <c:v>11.394571558478956</c:v>
                </c:pt>
                <c:pt idx="429">
                  <c:v>12.088941511330251</c:v>
                </c:pt>
                <c:pt idx="430">
                  <c:v>12.713390528322133</c:v>
                </c:pt>
                <c:pt idx="431">
                  <c:v>13.265221631565518</c:v>
                </c:pt>
                <c:pt idx="432">
                  <c:v>13.742159919477849</c:v>
                </c:pt>
                <c:pt idx="433">
                  <c:v>14.142323751794699</c:v>
                </c:pt>
                <c:pt idx="434">
                  <c:v>14.464196346837706</c:v>
                </c:pt>
                <c:pt idx="435">
                  <c:v>14.706599509986399</c:v>
                </c:pt>
                <c:pt idx="436">
                  <c:v>14.868670926141936</c:v>
                </c:pt>
                <c:pt idx="437">
                  <c:v>14.949846152413079</c:v>
                </c:pt>
                <c:pt idx="438">
                  <c:v>14.94984615241308</c:v>
                </c:pt>
                <c:pt idx="439">
                  <c:v>14.868670926141952</c:v>
                </c:pt>
                <c:pt idx="440">
                  <c:v>14.706599509986436</c:v>
                </c:pt>
                <c:pt idx="441">
                  <c:v>14.464196346837722</c:v>
                </c:pt>
                <c:pt idx="442">
                  <c:v>14.142323751794729</c:v>
                </c:pt>
                <c:pt idx="443">
                  <c:v>13.742159919477883</c:v>
                </c:pt>
                <c:pt idx="444">
                  <c:v>13.265221631565563</c:v>
                </c:pt>
                <c:pt idx="445">
                  <c:v>12.713390528322234</c:v>
                </c:pt>
                <c:pt idx="446">
                  <c:v>12.088941511330303</c:v>
                </c:pt>
                <c:pt idx="447">
                  <c:v>11.39457155847907</c:v>
                </c:pt>
                <c:pt idx="448">
                  <c:v>10.633426975544802</c:v>
                </c:pt>
                <c:pt idx="449">
                  <c:v>9.8091269071115157</c:v>
                </c:pt>
                <c:pt idx="450">
                  <c:v>8.9257808138479735</c:v>
                </c:pt>
                <c:pt idx="451">
                  <c:v>7.9879976260573207</c:v>
                </c:pt>
                <c:pt idx="452">
                  <c:v>7.0008844352912956</c:v>
                </c:pt>
                <c:pt idx="453">
                  <c:v>5.9700329089526925</c:v>
                </c:pt>
                <c:pt idx="454">
                  <c:v>4.901492115405313</c:v>
                </c:pt>
                <c:pt idx="455">
                  <c:v>3.8017271178307102</c:v>
                </c:pt>
                <c:pt idx="456">
                  <c:v>2.6775634997576185</c:v>
                </c:pt>
                <c:pt idx="457">
                  <c:v>1.5361188667512955</c:v>
                </c:pt>
                <c:pt idx="458">
                  <c:v>0.38472325133050678</c:v>
                </c:pt>
                <c:pt idx="459">
                  <c:v>-0.76916885443443384</c:v>
                </c:pt>
                <c:pt idx="460">
                  <c:v>-1.9180714870080742</c:v>
                </c:pt>
                <c:pt idx="461">
                  <c:v>-3.0545614824034213</c:v>
                </c:pt>
                <c:pt idx="462">
                  <c:v>-4.1713701925325903</c:v>
                </c:pt>
                <c:pt idx="463">
                  <c:v>-5.2614690076370003</c:v>
                </c:pt>
                <c:pt idx="464">
                  <c:v>-6.318145518505295</c:v>
                </c:pt>
                <c:pt idx="465">
                  <c:v>-7.3350678449435494</c:v>
                </c:pt>
                <c:pt idx="466">
                  <c:v>-8.306335492509076</c:v>
                </c:pt>
                <c:pt idx="467">
                  <c:v>-9.2265159910452521</c:v>
                </c:pt>
                <c:pt idx="468">
                  <c:v>-10.090667432126194</c:v>
                </c:pt>
                <c:pt idx="469">
                  <c:v>-10.89434778780438</c:v>
                </c:pt>
                <c:pt idx="470">
                  <c:v>-11.633612510366104</c:v>
                </c:pt>
                <c:pt idx="471">
                  <c:v>-12.30500235576835</c:v>
                </c:pt>
                <c:pt idx="472">
                  <c:v>-12.905523637754456</c:v>
                </c:pt>
                <c:pt idx="473">
                  <c:v>-13.432623218860636</c:v>
                </c:pt>
                <c:pt idx="474">
                  <c:v>-13.884160504281123</c:v>
                </c:pt>
                <c:pt idx="475">
                  <c:v>-14.258378556596741</c:v>
                </c:pt>
                <c:pt idx="476">
                  <c:v>-14.553876226187699</c:v>
                </c:pt>
                <c:pt idx="477">
                  <c:v>-14.769582923080977</c:v>
                </c:pt>
                <c:pt idx="478">
                  <c:v>-14.904737364582251</c:v>
                </c:pt>
                <c:pt idx="479">
                  <c:v>-14.958871336048224</c:v>
                </c:pt>
                <c:pt idx="480">
                  <c:v>-14.931799209439159</c:v>
                </c:pt>
                <c:pt idx="481">
                  <c:v>-14.823613679684934</c:v>
                </c:pt>
                <c:pt idx="482">
                  <c:v>-14.634687901563893</c:v>
                </c:pt>
                <c:pt idx="483">
                  <c:v>-14.365683935844048</c:v>
                </c:pt>
                <c:pt idx="484">
                  <c:v>-14.017567137757316</c:v>
                </c:pt>
                <c:pt idx="485">
                  <c:v>-13.591625838979954</c:v>
                </c:pt>
                <c:pt idx="486">
                  <c:v>-13.0894953841103</c:v>
                </c:pt>
                <c:pt idx="487">
                  <c:v>-12.513185286294739</c:v>
                </c:pt>
                <c:pt idx="488">
                  <c:v>-11.865107971876776</c:v>
                </c:pt>
                <c:pt idx="489">
                  <c:v>-11.148107305134998</c:v>
                </c:pt>
                <c:pt idx="490">
                  <c:v>-10.365484842689563</c:v>
                </c:pt>
                <c:pt idx="491">
                  <c:v>-9.5210215905936479</c:v>
                </c:pt>
                <c:pt idx="492">
                  <c:v>-8.6189929573153812</c:v>
                </c:pt>
                <c:pt idx="493">
                  <c:v>-7.6641746452716699</c:v>
                </c:pt>
                <c:pt idx="494">
                  <c:v>-6.6618374306368056</c:v>
                </c:pt>
                <c:pt idx="495">
                  <c:v>-5.6177291640565077</c:v>
                </c:pt>
                <c:pt idx="496">
                  <c:v>-4.5380428858775446</c:v>
                </c:pt>
                <c:pt idx="497">
                  <c:v>-3.4293706698450426</c:v>
                </c:pt>
                <c:pt idx="498">
                  <c:v>-2.2986436469305498</c:v>
                </c:pt>
                <c:pt idx="499">
                  <c:v>-1.153059551999748</c:v>
                </c:pt>
                <c:pt idx="500">
                  <c:v>49.656113821288621</c:v>
                </c:pt>
                <c:pt idx="501">
                  <c:v>50.015788656510445</c:v>
                </c:pt>
                <c:pt idx="502">
                  <c:v>50.368159557208344</c:v>
                </c:pt>
                <c:pt idx="503">
                  <c:v>50.711445463553005</c:v>
                </c:pt>
                <c:pt idx="504">
                  <c:v>51.043994763219544</c:v>
                </c:pt>
                <c:pt idx="505">
                  <c:v>51.364285891088144</c:v>
                </c:pt>
                <c:pt idx="506">
                  <c:v>51.670926056294874</c:v>
                </c:pt>
                <c:pt idx="507">
                  <c:v>51.962648398247296</c:v>
                </c:pt>
                <c:pt idx="508">
                  <c:v>52.238307872990262</c:v>
                </c:pt>
                <c:pt idx="509">
                  <c:v>52.4968761622399</c:v>
                </c:pt>
                <c:pt idx="510">
                  <c:v>52.737435881462325</c:v>
                </c:pt>
                <c:pt idx="511">
                  <c:v>52.959174342491636</c:v>
                </c:pt>
                <c:pt idx="512">
                  <c:v>53.161377102125513</c:v>
                </c:pt>
                <c:pt idx="513">
                  <c:v>53.343421502438119</c:v>
                </c:pt>
                <c:pt idx="514">
                  <c:v>53.504770382491543</c:v>
                </c:pt>
                <c:pt idx="515">
                  <c:v>53.64496611568444</c:v>
                </c:pt>
                <c:pt idx="516">
                  <c:v>53.76362510291225</c:v>
                </c:pt>
                <c:pt idx="517">
                  <c:v>53.860432829431481</c:v>
                </c:pt>
                <c:pt idx="518">
                  <c:v>53.935139573147325</c:v>
                </c:pt>
                <c:pt idx="519">
                  <c:v>53.987556833954436</c:v>
                </c:pt>
                <c:pt idx="520">
                  <c:v>54.017554537713139</c:v>
                </c:pt>
                <c:pt idx="521">
                  <c:v>54.025059054172281</c:v>
                </c:pt>
                <c:pt idx="522">
                  <c:v>54.01005205533685</c:v>
                </c:pt>
                <c:pt idx="523">
                  <c:v>53.972570229050362</c:v>
                </c:pt>
                <c:pt idx="524">
                  <c:v>53.912705851429052</c:v>
                </c:pt>
                <c:pt idx="525">
                  <c:v>53.830608210845902</c:v>
                </c:pt>
                <c:pt idx="526">
                  <c:v>53.726485864874412</c:v>
                </c:pt>
                <c:pt idx="527">
                  <c:v>53.600609699562796</c:v>
                </c:pt>
                <c:pt idx="528">
                  <c:v>53.453316747151561</c:v>
                </c:pt>
                <c:pt idx="529">
                  <c:v>53.285014703513504</c:v>
                </c:pt>
                <c:pt idx="530">
                  <c:v>53.096187069889524</c:v>
                </c:pt>
                <c:pt idx="531">
                  <c:v>52.887398824713806</c:v>
                </c:pt>
                <c:pt idx="532">
                  <c:v>52.659302510427814</c:v>
                </c:pt>
                <c:pt idx="533">
                  <c:v>52.412644597274159</c:v>
                </c:pt>
                <c:pt idx="534">
                  <c:v>52.148271961471401</c:v>
                </c:pt>
                <c:pt idx="535">
                  <c:v>51.867138289422009</c:v>
                </c:pt>
                <c:pt idx="536">
                  <c:v>51.570310193560864</c:v>
                </c:pt>
                <c:pt idx="537">
                  <c:v>51.258972800124575</c:v>
                </c:pt>
                <c:pt idx="538">
                  <c:v>50.934434545955604</c:v>
                </c:pt>
                <c:pt idx="539">
                  <c:v>50.59813090200862</c:v>
                </c:pt>
                <c:pt idx="540">
                  <c:v>50.251626727354271</c:v>
                </c:pt>
                <c:pt idx="541">
                  <c:v>49.896616951146072</c:v>
                </c:pt>
                <c:pt idx="542">
                  <c:v>49.534925283150471</c:v>
                </c:pt>
                <c:pt idx="543">
                  <c:v>49.168500667962434</c:v>
                </c:pt>
                <c:pt idx="544">
                  <c:v>48.799411225413913</c:v>
                </c:pt>
                <c:pt idx="545">
                  <c:v>48.429835461058154</c:v>
                </c:pt>
                <c:pt idx="546">
                  <c:v>48.062050586384551</c:v>
                </c:pt>
                <c:pt idx="547">
                  <c:v>47.698417858184989</c:v>
                </c:pt>
                <c:pt idx="548">
                  <c:v>47.341364928952004</c:v>
                </c:pt>
                <c:pt idx="549">
                  <c:v>46.993365293042906</c:v>
                </c:pt>
                <c:pt idx="550">
                  <c:v>46.656915013353242</c:v>
                </c:pt>
                <c:pt idx="551">
                  <c:v>46.334507016400536</c:v>
                </c:pt>
                <c:pt idx="552">
                  <c:v>46.028603345347236</c:v>
                </c:pt>
                <c:pt idx="553">
                  <c:v>45.741605855681726</c:v>
                </c:pt>
                <c:pt idx="554">
                  <c:v>45.47582592211262</c:v>
                </c:pt>
                <c:pt idx="555">
                  <c:v>45.233453793168813</c:v>
                </c:pt>
                <c:pt idx="556">
                  <c:v>45.016528278251911</c:v>
                </c:pt>
                <c:pt idx="557">
                  <c:v>44.826907477580704</c:v>
                </c:pt>
                <c:pt idx="558">
                  <c:v>44.666241266917204</c:v>
                </c:pt>
                <c:pt idx="559">
                  <c:v>44.535946225670862</c:v>
                </c:pt>
                <c:pt idx="560">
                  <c:v>44.437183649632942</c:v>
                </c:pt>
                <c:pt idx="561">
                  <c:v>44.370841219939024</c:v>
                </c:pt>
                <c:pt idx="562">
                  <c:v>44.337518810512442</c:v>
                </c:pt>
                <c:pt idx="563">
                  <c:v>44.337518810512442</c:v>
                </c:pt>
                <c:pt idx="564">
                  <c:v>44.370841219939024</c:v>
                </c:pt>
                <c:pt idx="565">
                  <c:v>44.437183649632942</c:v>
                </c:pt>
                <c:pt idx="566">
                  <c:v>44.535946225670862</c:v>
                </c:pt>
                <c:pt idx="567">
                  <c:v>44.666241266917176</c:v>
                </c:pt>
                <c:pt idx="568">
                  <c:v>44.826907477580541</c:v>
                </c:pt>
                <c:pt idx="569">
                  <c:v>45.016528278251862</c:v>
                </c:pt>
                <c:pt idx="570">
                  <c:v>45.233453793168763</c:v>
                </c:pt>
                <c:pt idx="571">
                  <c:v>45.47582592211257</c:v>
                </c:pt>
                <c:pt idx="572">
                  <c:v>45.741605855681705</c:v>
                </c:pt>
                <c:pt idx="573">
                  <c:v>46.028603345347172</c:v>
                </c:pt>
                <c:pt idx="574">
                  <c:v>46.334507016400508</c:v>
                </c:pt>
                <c:pt idx="575">
                  <c:v>46.656915013353206</c:v>
                </c:pt>
                <c:pt idx="576">
                  <c:v>46.993365293042878</c:v>
                </c:pt>
                <c:pt idx="577">
                  <c:v>47.341364928951961</c:v>
                </c:pt>
                <c:pt idx="578">
                  <c:v>47.698417858184925</c:v>
                </c:pt>
                <c:pt idx="579">
                  <c:v>48.062050586384508</c:v>
                </c:pt>
                <c:pt idx="580">
                  <c:v>48.429835461058126</c:v>
                </c:pt>
                <c:pt idx="581">
                  <c:v>48.799411225413863</c:v>
                </c:pt>
                <c:pt idx="582">
                  <c:v>49.168500667962398</c:v>
                </c:pt>
                <c:pt idx="583">
                  <c:v>49.534925283150407</c:v>
                </c:pt>
                <c:pt idx="584">
                  <c:v>49.896616951146044</c:v>
                </c:pt>
                <c:pt idx="585">
                  <c:v>50.251626727354243</c:v>
                </c:pt>
                <c:pt idx="586">
                  <c:v>50.598130902008599</c:v>
                </c:pt>
                <c:pt idx="587">
                  <c:v>50.934434545955575</c:v>
                </c:pt>
                <c:pt idx="588">
                  <c:v>51.258972800124525</c:v>
                </c:pt>
                <c:pt idx="589">
                  <c:v>51.570310193560836</c:v>
                </c:pt>
                <c:pt idx="590">
                  <c:v>51.867138289422009</c:v>
                </c:pt>
                <c:pt idx="591">
                  <c:v>52.14827196147138</c:v>
                </c:pt>
                <c:pt idx="592">
                  <c:v>52.412644597274138</c:v>
                </c:pt>
                <c:pt idx="593">
                  <c:v>52.659302510427658</c:v>
                </c:pt>
                <c:pt idx="594">
                  <c:v>52.887398824713777</c:v>
                </c:pt>
                <c:pt idx="595">
                  <c:v>53.096187069889496</c:v>
                </c:pt>
                <c:pt idx="596">
                  <c:v>53.28501470351349</c:v>
                </c:pt>
                <c:pt idx="597">
                  <c:v>53.453316747151533</c:v>
                </c:pt>
                <c:pt idx="598">
                  <c:v>53.600609699562796</c:v>
                </c:pt>
                <c:pt idx="599">
                  <c:v>53.726485864874363</c:v>
                </c:pt>
                <c:pt idx="600">
                  <c:v>53.830608210845888</c:v>
                </c:pt>
                <c:pt idx="601">
                  <c:v>53.912705851429038</c:v>
                </c:pt>
                <c:pt idx="602">
                  <c:v>53.972570229050362</c:v>
                </c:pt>
                <c:pt idx="603">
                  <c:v>54.010052055336843</c:v>
                </c:pt>
                <c:pt idx="604">
                  <c:v>54.025059054172281</c:v>
                </c:pt>
                <c:pt idx="605">
                  <c:v>54.017554537713139</c:v>
                </c:pt>
                <c:pt idx="606">
                  <c:v>53.987556833954443</c:v>
                </c:pt>
                <c:pt idx="607">
                  <c:v>53.935139573147346</c:v>
                </c:pt>
                <c:pt idx="608">
                  <c:v>53.860432829431488</c:v>
                </c:pt>
                <c:pt idx="609">
                  <c:v>53.763625102912265</c:v>
                </c:pt>
                <c:pt idx="610">
                  <c:v>53.644966115684447</c:v>
                </c:pt>
                <c:pt idx="611">
                  <c:v>53.504770382491564</c:v>
                </c:pt>
                <c:pt idx="612">
                  <c:v>53.343421502438147</c:v>
                </c:pt>
                <c:pt idx="613">
                  <c:v>53.161377102125513</c:v>
                </c:pt>
                <c:pt idx="614">
                  <c:v>52.95917434249165</c:v>
                </c:pt>
                <c:pt idx="615">
                  <c:v>52.737435881462375</c:v>
                </c:pt>
                <c:pt idx="616">
                  <c:v>52.496876162239921</c:v>
                </c:pt>
                <c:pt idx="617">
                  <c:v>52.238307872990262</c:v>
                </c:pt>
                <c:pt idx="618">
                  <c:v>51.962648398247346</c:v>
                </c:pt>
                <c:pt idx="619">
                  <c:v>51.670926056294924</c:v>
                </c:pt>
                <c:pt idx="620">
                  <c:v>51.364285891088194</c:v>
                </c:pt>
                <c:pt idx="621">
                  <c:v>51.043994763219594</c:v>
                </c:pt>
                <c:pt idx="622">
                  <c:v>50.711445463553055</c:v>
                </c:pt>
                <c:pt idx="623">
                  <c:v>50.368159557208394</c:v>
                </c:pt>
                <c:pt idx="624">
                  <c:v>50.015788656510495</c:v>
                </c:pt>
                <c:pt idx="625">
                  <c:v>49.656113821288649</c:v>
                </c:pt>
                <c:pt idx="626">
                  <c:v>49.291042795439232</c:v>
                </c:pt>
                <c:pt idx="627">
                  <c:v>48.922604811620737</c:v>
                </c:pt>
                <c:pt idx="628">
                  <c:v>48.552942732579389</c:v>
                </c:pt>
                <c:pt idx="629">
                  <c:v>48.184302348573496</c:v>
                </c:pt>
                <c:pt idx="630">
                  <c:v>47.819018715571382</c:v>
                </c:pt>
                <c:pt idx="631">
                  <c:v>47.459499497325289</c:v>
                </c:pt>
                <c:pt idx="632">
                  <c:v>47.108205364130463</c:v>
                </c:pt>
                <c:pt idx="633">
                  <c:v>46.767627599115244</c:v>
                </c:pt>
                <c:pt idx="634">
                  <c:v>46.440263165510359</c:v>
                </c:pt>
                <c:pt idx="635">
                  <c:v>46.128587591012241</c:v>
                </c:pt>
                <c:pt idx="636">
                  <c:v>45.835026123260228</c:v>
                </c:pt>
                <c:pt idx="637">
                  <c:v>45.561923698587819</c:v>
                </c:pt>
                <c:pt idx="638">
                  <c:v>45.311514339912044</c:v>
                </c:pt>
                <c:pt idx="639">
                  <c:v>45.085890654812744</c:v>
                </c:pt>
                <c:pt idx="640">
                  <c:v>44.886974138308993</c:v>
                </c:pt>
                <c:pt idx="641">
                  <c:v>44.716486994490495</c:v>
                </c:pt>
                <c:pt idx="642">
                  <c:v>44.575926176094839</c:v>
                </c:pt>
                <c:pt idx="643">
                  <c:v>44.466540301647044</c:v>
                </c:pt>
                <c:pt idx="644">
                  <c:v>44.389310047312371</c:v>
                </c:pt>
                <c:pt idx="645">
                  <c:v>44.344932527491999</c:v>
                </c:pt>
                <c:pt idx="646">
                  <c:v>44.333810077523644</c:v>
                </c:pt>
                <c:pt idx="647">
                  <c:v>44.356043737254794</c:v>
                </c:pt>
                <c:pt idx="648">
                  <c:v>44.411431609722349</c:v>
                </c:pt>
                <c:pt idx="649">
                  <c:v>44.499472138898213</c:v>
                </c:pt>
                <c:pt idx="650">
                  <c:v>44.619372218739485</c:v>
                </c:pt>
                <c:pt idx="651">
                  <c:v>44.770059916957536</c:v>
                </c:pt>
                <c:pt idx="652">
                  <c:v>44.950201475225661</c:v>
                </c:pt>
                <c:pt idx="653">
                  <c:v>45.158222137178562</c:v>
                </c:pt>
                <c:pt idx="654">
                  <c:v>45.392330260342916</c:v>
                </c:pt>
                <c:pt idx="655">
                  <c:v>45.650544091609433</c:v>
                </c:pt>
                <c:pt idx="656">
                  <c:v>45.930720530816544</c:v>
                </c:pt>
                <c:pt idx="657">
                  <c:v>46.230585175584871</c:v>
                </c:pt>
                <c:pt idx="658">
                  <c:v>46.547762933736564</c:v>
                </c:pt>
                <c:pt idx="659">
                  <c:v>46.879808507376183</c:v>
                </c:pt>
                <c:pt idx="660">
                  <c:v>47.224236093697947</c:v>
                </c:pt>
                <c:pt idx="661">
                  <c:v>47.578547709353955</c:v>
                </c:pt>
                <c:pt idx="662">
                  <c:v>47.940259624221646</c:v>
                </c:pt>
                <c:pt idx="663">
                  <c:v>48.306926482343719</c:v>
                </c:pt>
                <c:pt idx="664">
                  <c:v>48.676162787861763</c:v>
                </c:pt>
                <c:pt idx="665">
                  <c:v>49.045661536936549</c:v>
                </c:pt>
                <c:pt idx="666">
                  <c:v>49.413209878202508</c:v>
                </c:pt>
                <c:pt idx="667">
                  <c:v>49.776701779932644</c:v>
                </c:pt>
                <c:pt idx="668">
                  <c:v>50.134147768326294</c:v>
                </c:pt>
                <c:pt idx="669">
                  <c:v>50.483681875521327</c:v>
                </c:pt>
                <c:pt idx="670">
                  <c:v>50.823565996453333</c:v>
                </c:pt>
                <c:pt idx="671">
                  <c:v>51.152191899848738</c:v>
                </c:pt>
                <c:pt idx="672">
                  <c:v>51.468081170606574</c:v>
                </c:pt>
                <c:pt idx="673">
                  <c:v>51.769883379465881</c:v>
                </c:pt>
                <c:pt idx="674">
                  <c:v>52.0563727826</c:v>
                </c:pt>
                <c:pt idx="675">
                  <c:v>52.326443850392394</c:v>
                </c:pt>
                <c:pt idx="676">
                  <c:v>52.57910591305788</c:v>
                </c:pt>
                <c:pt idx="677">
                  <c:v>52.813477192981729</c:v>
                </c:pt>
                <c:pt idx="678">
                  <c:v>53.028778471533911</c:v>
                </c:pt>
                <c:pt idx="679">
                  <c:v>53.224326613331606</c:v>
                </c:pt>
                <c:pt idx="680">
                  <c:v>53.399528144998513</c:v>
                </c:pt>
                <c:pt idx="681">
                  <c:v>53.553873059505335</c:v>
                </c:pt>
                <c:pt idx="682">
                  <c:v>53.68692899213508</c:v>
                </c:pt>
                <c:pt idx="683">
                  <c:v>53.798335890593094</c:v>
                </c:pt>
                <c:pt idx="684">
                  <c:v>53.887801280205117</c:v>
                </c:pt>
                <c:pt idx="685">
                  <c:v>53.955096205651984</c:v>
                </c:pt>
                <c:pt idx="686">
                  <c:v>54.000051913304205</c:v>
                </c:pt>
                <c:pt idx="687">
                  <c:v>54.022557322808254</c:v>
                </c:pt>
                <c:pt idx="688">
                  <c:v>54.022557322808254</c:v>
                </c:pt>
                <c:pt idx="689">
                  <c:v>54.000051913304205</c:v>
                </c:pt>
                <c:pt idx="690">
                  <c:v>53.955096205651984</c:v>
                </c:pt>
                <c:pt idx="691">
                  <c:v>53.887801280205124</c:v>
                </c:pt>
                <c:pt idx="692">
                  <c:v>53.798335890593115</c:v>
                </c:pt>
                <c:pt idx="693">
                  <c:v>53.686928992135108</c:v>
                </c:pt>
                <c:pt idx="694">
                  <c:v>53.553873059505364</c:v>
                </c:pt>
                <c:pt idx="695">
                  <c:v>53.399528144998513</c:v>
                </c:pt>
                <c:pt idx="696">
                  <c:v>53.224326613331648</c:v>
                </c:pt>
                <c:pt idx="697">
                  <c:v>53.028778471533961</c:v>
                </c:pt>
                <c:pt idx="698">
                  <c:v>52.813477192981779</c:v>
                </c:pt>
                <c:pt idx="699">
                  <c:v>52.579105913057923</c:v>
                </c:pt>
                <c:pt idx="700">
                  <c:v>52.326443850392423</c:v>
                </c:pt>
                <c:pt idx="701">
                  <c:v>52.056372782600036</c:v>
                </c:pt>
                <c:pt idx="702">
                  <c:v>51.769883379465902</c:v>
                </c:pt>
                <c:pt idx="703">
                  <c:v>51.468081170606744</c:v>
                </c:pt>
                <c:pt idx="704">
                  <c:v>51.152191899848738</c:v>
                </c:pt>
                <c:pt idx="705">
                  <c:v>50.823565996453389</c:v>
                </c:pt>
                <c:pt idx="706">
                  <c:v>50.483681875521377</c:v>
                </c:pt>
                <c:pt idx="707">
                  <c:v>50.134147768326294</c:v>
                </c:pt>
                <c:pt idx="708">
                  <c:v>49.776701779932722</c:v>
                </c:pt>
                <c:pt idx="709">
                  <c:v>49.413209878202508</c:v>
                </c:pt>
                <c:pt idx="710">
                  <c:v>49.045661536936748</c:v>
                </c:pt>
                <c:pt idx="711">
                  <c:v>48.676162787861813</c:v>
                </c:pt>
                <c:pt idx="712">
                  <c:v>48.306926482343783</c:v>
                </c:pt>
                <c:pt idx="713">
                  <c:v>47.94025962422171</c:v>
                </c:pt>
                <c:pt idx="714">
                  <c:v>47.578547709353998</c:v>
                </c:pt>
                <c:pt idx="715">
                  <c:v>47.224236093697996</c:v>
                </c:pt>
                <c:pt idx="716">
                  <c:v>46.879808507376225</c:v>
                </c:pt>
                <c:pt idx="717">
                  <c:v>46.547762933736749</c:v>
                </c:pt>
                <c:pt idx="718">
                  <c:v>46.230585175584899</c:v>
                </c:pt>
                <c:pt idx="719">
                  <c:v>45.930720530816544</c:v>
                </c:pt>
                <c:pt idx="720">
                  <c:v>45.650544091609468</c:v>
                </c:pt>
                <c:pt idx="721">
                  <c:v>45.392330260342966</c:v>
                </c:pt>
                <c:pt idx="722">
                  <c:v>45.158222137178612</c:v>
                </c:pt>
                <c:pt idx="723">
                  <c:v>44.950201475225697</c:v>
                </c:pt>
                <c:pt idx="724">
                  <c:v>44.770059916957536</c:v>
                </c:pt>
                <c:pt idx="725">
                  <c:v>44.619372218739514</c:v>
                </c:pt>
                <c:pt idx="726">
                  <c:v>44.499472138898213</c:v>
                </c:pt>
                <c:pt idx="727">
                  <c:v>44.411431609722364</c:v>
                </c:pt>
                <c:pt idx="728">
                  <c:v>44.356043737254794</c:v>
                </c:pt>
                <c:pt idx="729">
                  <c:v>44.333810077523644</c:v>
                </c:pt>
                <c:pt idx="730">
                  <c:v>44.344932527491999</c:v>
                </c:pt>
                <c:pt idx="731">
                  <c:v>44.389310047312364</c:v>
                </c:pt>
                <c:pt idx="732">
                  <c:v>44.466540301647044</c:v>
                </c:pt>
                <c:pt idx="733">
                  <c:v>44.575926176094818</c:v>
                </c:pt>
                <c:pt idx="734">
                  <c:v>44.716486994490495</c:v>
                </c:pt>
                <c:pt idx="735">
                  <c:v>44.886974138308958</c:v>
                </c:pt>
                <c:pt idx="736">
                  <c:v>45.085890654812744</c:v>
                </c:pt>
                <c:pt idx="737">
                  <c:v>45.311514339912044</c:v>
                </c:pt>
                <c:pt idx="738">
                  <c:v>45.561923698587819</c:v>
                </c:pt>
                <c:pt idx="739">
                  <c:v>45.835026123260185</c:v>
                </c:pt>
                <c:pt idx="740">
                  <c:v>46.128587591012177</c:v>
                </c:pt>
                <c:pt idx="741">
                  <c:v>46.440263165510316</c:v>
                </c:pt>
                <c:pt idx="742">
                  <c:v>46.767627599115244</c:v>
                </c:pt>
                <c:pt idx="743">
                  <c:v>47.108205364130413</c:v>
                </c:pt>
                <c:pt idx="744">
                  <c:v>47.45949949732524</c:v>
                </c:pt>
                <c:pt idx="745">
                  <c:v>47.819018715571303</c:v>
                </c:pt>
                <c:pt idx="746">
                  <c:v>48.184302348573439</c:v>
                </c:pt>
                <c:pt idx="747">
                  <c:v>48.552942732579339</c:v>
                </c:pt>
                <c:pt idx="748">
                  <c:v>48.922604811620737</c:v>
                </c:pt>
                <c:pt idx="749">
                  <c:v>49.291042795439168</c:v>
                </c:pt>
                <c:pt idx="750">
                  <c:v>49.656113821288585</c:v>
                </c:pt>
                <c:pt idx="751">
                  <c:v>50.015788656510445</c:v>
                </c:pt>
                <c:pt idx="752">
                  <c:v>50.368159557208344</c:v>
                </c:pt>
                <c:pt idx="753">
                  <c:v>50.711445463553027</c:v>
                </c:pt>
                <c:pt idx="754">
                  <c:v>51.043994763219487</c:v>
                </c:pt>
                <c:pt idx="755">
                  <c:v>51.364285891088095</c:v>
                </c:pt>
                <c:pt idx="756">
                  <c:v>51.670926056294874</c:v>
                </c:pt>
                <c:pt idx="757">
                  <c:v>51.962648398247296</c:v>
                </c:pt>
                <c:pt idx="758">
                  <c:v>52.238307872990262</c:v>
                </c:pt>
                <c:pt idx="759">
                  <c:v>52.496876162239872</c:v>
                </c:pt>
                <c:pt idx="760">
                  <c:v>52.737435881462325</c:v>
                </c:pt>
                <c:pt idx="761">
                  <c:v>52.959174342491629</c:v>
                </c:pt>
                <c:pt idx="762">
                  <c:v>53.161377102125513</c:v>
                </c:pt>
                <c:pt idx="763">
                  <c:v>53.343421502438133</c:v>
                </c:pt>
                <c:pt idx="764">
                  <c:v>53.504770382491536</c:v>
                </c:pt>
                <c:pt idx="765">
                  <c:v>53.64496611568444</c:v>
                </c:pt>
                <c:pt idx="766">
                  <c:v>53.76362510291225</c:v>
                </c:pt>
                <c:pt idx="767">
                  <c:v>53.860432829431481</c:v>
                </c:pt>
                <c:pt idx="768">
                  <c:v>53.935139573147325</c:v>
                </c:pt>
                <c:pt idx="769">
                  <c:v>53.987556833954436</c:v>
                </c:pt>
                <c:pt idx="770">
                  <c:v>54.017554537713124</c:v>
                </c:pt>
                <c:pt idx="771">
                  <c:v>54.025059054172281</c:v>
                </c:pt>
                <c:pt idx="772">
                  <c:v>54.01005205533685</c:v>
                </c:pt>
                <c:pt idx="773">
                  <c:v>53.972570229050362</c:v>
                </c:pt>
                <c:pt idx="774">
                  <c:v>53.912705851429052</c:v>
                </c:pt>
                <c:pt idx="775">
                  <c:v>53.830608210845902</c:v>
                </c:pt>
                <c:pt idx="776">
                  <c:v>53.726485864874412</c:v>
                </c:pt>
                <c:pt idx="777">
                  <c:v>53.600609699562796</c:v>
                </c:pt>
                <c:pt idx="778">
                  <c:v>53.453316747151568</c:v>
                </c:pt>
                <c:pt idx="779">
                  <c:v>53.285014703513525</c:v>
                </c:pt>
                <c:pt idx="780">
                  <c:v>53.096187069889524</c:v>
                </c:pt>
                <c:pt idx="781">
                  <c:v>52.887398824713806</c:v>
                </c:pt>
                <c:pt idx="782">
                  <c:v>52.659302510427679</c:v>
                </c:pt>
                <c:pt idx="783">
                  <c:v>52.412644597274159</c:v>
                </c:pt>
                <c:pt idx="784">
                  <c:v>52.148271961471401</c:v>
                </c:pt>
                <c:pt idx="785">
                  <c:v>51.867138289422016</c:v>
                </c:pt>
                <c:pt idx="786">
                  <c:v>51.570310193560886</c:v>
                </c:pt>
                <c:pt idx="787">
                  <c:v>51.258972800124575</c:v>
                </c:pt>
                <c:pt idx="788">
                  <c:v>50.934434545955654</c:v>
                </c:pt>
                <c:pt idx="789">
                  <c:v>50.598130902008663</c:v>
                </c:pt>
                <c:pt idx="790">
                  <c:v>50.251626727354271</c:v>
                </c:pt>
                <c:pt idx="791">
                  <c:v>49.896616951146072</c:v>
                </c:pt>
                <c:pt idx="792">
                  <c:v>49.534925283150436</c:v>
                </c:pt>
                <c:pt idx="793">
                  <c:v>49.168500667962455</c:v>
                </c:pt>
                <c:pt idx="794">
                  <c:v>48.799411225413913</c:v>
                </c:pt>
                <c:pt idx="795">
                  <c:v>48.429835461058154</c:v>
                </c:pt>
                <c:pt idx="796">
                  <c:v>48.062050586384551</c:v>
                </c:pt>
                <c:pt idx="797">
                  <c:v>47.698417858184996</c:v>
                </c:pt>
                <c:pt idx="798">
                  <c:v>47.341364928952004</c:v>
                </c:pt>
                <c:pt idx="799">
                  <c:v>46.99336529304292</c:v>
                </c:pt>
                <c:pt idx="800">
                  <c:v>46.656915013353249</c:v>
                </c:pt>
                <c:pt idx="801">
                  <c:v>46.334507016400572</c:v>
                </c:pt>
                <c:pt idx="802">
                  <c:v>46.028603345347264</c:v>
                </c:pt>
                <c:pt idx="803">
                  <c:v>45.741605855681755</c:v>
                </c:pt>
                <c:pt idx="804">
                  <c:v>45.47582592211262</c:v>
                </c:pt>
                <c:pt idx="805">
                  <c:v>45.233453793168813</c:v>
                </c:pt>
                <c:pt idx="806">
                  <c:v>45.016528278251883</c:v>
                </c:pt>
                <c:pt idx="807">
                  <c:v>44.826907477580725</c:v>
                </c:pt>
                <c:pt idx="808">
                  <c:v>44.666241266917204</c:v>
                </c:pt>
                <c:pt idx="809">
                  <c:v>44.535946225670862</c:v>
                </c:pt>
                <c:pt idx="810">
                  <c:v>44.437183649632942</c:v>
                </c:pt>
                <c:pt idx="811">
                  <c:v>44.370841219939024</c:v>
                </c:pt>
                <c:pt idx="812">
                  <c:v>44.337518810512442</c:v>
                </c:pt>
                <c:pt idx="813">
                  <c:v>44.337518810512442</c:v>
                </c:pt>
                <c:pt idx="814">
                  <c:v>44.370841219939024</c:v>
                </c:pt>
                <c:pt idx="815">
                  <c:v>44.437183649632942</c:v>
                </c:pt>
                <c:pt idx="816">
                  <c:v>44.535946225670862</c:v>
                </c:pt>
                <c:pt idx="817">
                  <c:v>44.666241266917176</c:v>
                </c:pt>
                <c:pt idx="818">
                  <c:v>44.826907477580527</c:v>
                </c:pt>
                <c:pt idx="819">
                  <c:v>45.016528278251862</c:v>
                </c:pt>
                <c:pt idx="820">
                  <c:v>45.233453793168763</c:v>
                </c:pt>
                <c:pt idx="821">
                  <c:v>45.475825922112591</c:v>
                </c:pt>
                <c:pt idx="822">
                  <c:v>45.741605855681549</c:v>
                </c:pt>
                <c:pt idx="823">
                  <c:v>46.028603345347172</c:v>
                </c:pt>
                <c:pt idx="824">
                  <c:v>46.334507016400508</c:v>
                </c:pt>
                <c:pt idx="825">
                  <c:v>46.656915013353206</c:v>
                </c:pt>
                <c:pt idx="826">
                  <c:v>46.993365293042871</c:v>
                </c:pt>
                <c:pt idx="827">
                  <c:v>47.341364928951961</c:v>
                </c:pt>
                <c:pt idx="828">
                  <c:v>47.698417858184925</c:v>
                </c:pt>
                <c:pt idx="829">
                  <c:v>48.062050586384508</c:v>
                </c:pt>
                <c:pt idx="830">
                  <c:v>48.429835461058126</c:v>
                </c:pt>
                <c:pt idx="831">
                  <c:v>48.799411225413813</c:v>
                </c:pt>
                <c:pt idx="832">
                  <c:v>49.168500667962356</c:v>
                </c:pt>
                <c:pt idx="833">
                  <c:v>49.534925283150407</c:v>
                </c:pt>
                <c:pt idx="834">
                  <c:v>49.896616951146044</c:v>
                </c:pt>
                <c:pt idx="835">
                  <c:v>50.251626727354243</c:v>
                </c:pt>
                <c:pt idx="836">
                  <c:v>50.59813090200857</c:v>
                </c:pt>
                <c:pt idx="837">
                  <c:v>50.934434545955554</c:v>
                </c:pt>
                <c:pt idx="838">
                  <c:v>51.258972800124518</c:v>
                </c:pt>
                <c:pt idx="839">
                  <c:v>51.570310193560836</c:v>
                </c:pt>
                <c:pt idx="840">
                  <c:v>51.867138289422009</c:v>
                </c:pt>
                <c:pt idx="841">
                  <c:v>52.148271961471337</c:v>
                </c:pt>
                <c:pt idx="842">
                  <c:v>52.412644597274102</c:v>
                </c:pt>
                <c:pt idx="843">
                  <c:v>52.659302510427651</c:v>
                </c:pt>
                <c:pt idx="844">
                  <c:v>52.887398824713777</c:v>
                </c:pt>
                <c:pt idx="845">
                  <c:v>53.096187069889496</c:v>
                </c:pt>
                <c:pt idx="846">
                  <c:v>53.285014703513454</c:v>
                </c:pt>
                <c:pt idx="847">
                  <c:v>53.453316747151511</c:v>
                </c:pt>
                <c:pt idx="848">
                  <c:v>53.600609699562796</c:v>
                </c:pt>
                <c:pt idx="849">
                  <c:v>53.726485864874363</c:v>
                </c:pt>
                <c:pt idx="850">
                  <c:v>53.830608210845888</c:v>
                </c:pt>
                <c:pt idx="851">
                  <c:v>53.912705851429031</c:v>
                </c:pt>
                <c:pt idx="852">
                  <c:v>53.972570229050362</c:v>
                </c:pt>
                <c:pt idx="853">
                  <c:v>54.010052055336843</c:v>
                </c:pt>
                <c:pt idx="854">
                  <c:v>54.025059054172281</c:v>
                </c:pt>
                <c:pt idx="855">
                  <c:v>54.017554537713139</c:v>
                </c:pt>
                <c:pt idx="856">
                  <c:v>53.987556833954443</c:v>
                </c:pt>
                <c:pt idx="857">
                  <c:v>53.935139573147346</c:v>
                </c:pt>
                <c:pt idx="858">
                  <c:v>53.860432829431502</c:v>
                </c:pt>
                <c:pt idx="859">
                  <c:v>53.763625102912279</c:v>
                </c:pt>
                <c:pt idx="860">
                  <c:v>53.644966115684454</c:v>
                </c:pt>
                <c:pt idx="861">
                  <c:v>53.504770382491564</c:v>
                </c:pt>
                <c:pt idx="862">
                  <c:v>53.343421502438147</c:v>
                </c:pt>
                <c:pt idx="863">
                  <c:v>53.161377102125513</c:v>
                </c:pt>
                <c:pt idx="864">
                  <c:v>52.959174342491657</c:v>
                </c:pt>
                <c:pt idx="865">
                  <c:v>52.737435881462375</c:v>
                </c:pt>
                <c:pt idx="866">
                  <c:v>52.49687616223995</c:v>
                </c:pt>
                <c:pt idx="867">
                  <c:v>52.238307872990262</c:v>
                </c:pt>
                <c:pt idx="868">
                  <c:v>51.962648398247346</c:v>
                </c:pt>
                <c:pt idx="869">
                  <c:v>51.670926056294896</c:v>
                </c:pt>
                <c:pt idx="870">
                  <c:v>51.364285891088244</c:v>
                </c:pt>
                <c:pt idx="871">
                  <c:v>51.043994763219665</c:v>
                </c:pt>
                <c:pt idx="872">
                  <c:v>50.711445463553098</c:v>
                </c:pt>
                <c:pt idx="873">
                  <c:v>50.368159557208394</c:v>
                </c:pt>
                <c:pt idx="874">
                  <c:v>50.015788656510495</c:v>
                </c:pt>
                <c:pt idx="875">
                  <c:v>49.656113821288692</c:v>
                </c:pt>
                <c:pt idx="876">
                  <c:v>49.291042795439239</c:v>
                </c:pt>
                <c:pt idx="877">
                  <c:v>48.922604811620779</c:v>
                </c:pt>
                <c:pt idx="878">
                  <c:v>48.552942732579339</c:v>
                </c:pt>
                <c:pt idx="879">
                  <c:v>48.184302348573468</c:v>
                </c:pt>
                <c:pt idx="880">
                  <c:v>47.819018715571382</c:v>
                </c:pt>
                <c:pt idx="881">
                  <c:v>47.459499497325325</c:v>
                </c:pt>
                <c:pt idx="882">
                  <c:v>47.108205364130463</c:v>
                </c:pt>
                <c:pt idx="883">
                  <c:v>46.767627599115244</c:v>
                </c:pt>
                <c:pt idx="884">
                  <c:v>46.440263165510338</c:v>
                </c:pt>
                <c:pt idx="885">
                  <c:v>46.128587591012291</c:v>
                </c:pt>
                <c:pt idx="886">
                  <c:v>45.835026123260263</c:v>
                </c:pt>
                <c:pt idx="887">
                  <c:v>45.561923698587883</c:v>
                </c:pt>
                <c:pt idx="888">
                  <c:v>45.311514339912044</c:v>
                </c:pt>
                <c:pt idx="889">
                  <c:v>45.085890654812744</c:v>
                </c:pt>
                <c:pt idx="890">
                  <c:v>44.886974138309007</c:v>
                </c:pt>
                <c:pt idx="891">
                  <c:v>44.716486994490495</c:v>
                </c:pt>
                <c:pt idx="892">
                  <c:v>44.575926176094832</c:v>
                </c:pt>
                <c:pt idx="893">
                  <c:v>44.466540301647044</c:v>
                </c:pt>
                <c:pt idx="894">
                  <c:v>44.389310047312378</c:v>
                </c:pt>
                <c:pt idx="895">
                  <c:v>44.344932527491999</c:v>
                </c:pt>
                <c:pt idx="896">
                  <c:v>44.333810077523644</c:v>
                </c:pt>
                <c:pt idx="897">
                  <c:v>44.356043737254794</c:v>
                </c:pt>
                <c:pt idx="898">
                  <c:v>44.411431609722349</c:v>
                </c:pt>
                <c:pt idx="899">
                  <c:v>44.499472138898163</c:v>
                </c:pt>
                <c:pt idx="900">
                  <c:v>44.619372218739464</c:v>
                </c:pt>
                <c:pt idx="901">
                  <c:v>44.770059916957521</c:v>
                </c:pt>
                <c:pt idx="902">
                  <c:v>44.950201475225661</c:v>
                </c:pt>
                <c:pt idx="903">
                  <c:v>45.158222137178562</c:v>
                </c:pt>
                <c:pt idx="904">
                  <c:v>45.392330260342916</c:v>
                </c:pt>
                <c:pt idx="905">
                  <c:v>45.650544091609397</c:v>
                </c:pt>
                <c:pt idx="906">
                  <c:v>45.930720530816544</c:v>
                </c:pt>
                <c:pt idx="907">
                  <c:v>46.230585175584864</c:v>
                </c:pt>
                <c:pt idx="908">
                  <c:v>46.547762933736742</c:v>
                </c:pt>
                <c:pt idx="909">
                  <c:v>46.879808507376147</c:v>
                </c:pt>
                <c:pt idx="910">
                  <c:v>47.22423609369794</c:v>
                </c:pt>
                <c:pt idx="911">
                  <c:v>47.578547709353927</c:v>
                </c:pt>
                <c:pt idx="912">
                  <c:v>47.940259624221675</c:v>
                </c:pt>
                <c:pt idx="913">
                  <c:v>48.306926482343719</c:v>
                </c:pt>
                <c:pt idx="914">
                  <c:v>48.676162787861699</c:v>
                </c:pt>
                <c:pt idx="915">
                  <c:v>49.045661536936493</c:v>
                </c:pt>
                <c:pt idx="916">
                  <c:v>49.413209878202458</c:v>
                </c:pt>
                <c:pt idx="917">
                  <c:v>49.776701779932644</c:v>
                </c:pt>
                <c:pt idx="918">
                  <c:v>50.134147768326294</c:v>
                </c:pt>
                <c:pt idx="919">
                  <c:v>50.48368187552132</c:v>
                </c:pt>
                <c:pt idx="920">
                  <c:v>50.823565996453311</c:v>
                </c:pt>
                <c:pt idx="921">
                  <c:v>51.152191899848738</c:v>
                </c:pt>
                <c:pt idx="922">
                  <c:v>51.468081170606567</c:v>
                </c:pt>
                <c:pt idx="923">
                  <c:v>51.769883379465853</c:v>
                </c:pt>
                <c:pt idx="924">
                  <c:v>52.0563727826</c:v>
                </c:pt>
                <c:pt idx="925">
                  <c:v>52.326443850392394</c:v>
                </c:pt>
                <c:pt idx="926">
                  <c:v>52.57910591305788</c:v>
                </c:pt>
                <c:pt idx="927">
                  <c:v>52.81347719298175</c:v>
                </c:pt>
                <c:pt idx="928">
                  <c:v>53.028778471533911</c:v>
                </c:pt>
                <c:pt idx="929">
                  <c:v>53.224326613331598</c:v>
                </c:pt>
                <c:pt idx="930">
                  <c:v>53.399528144998463</c:v>
                </c:pt>
                <c:pt idx="931">
                  <c:v>53.553873059505342</c:v>
                </c:pt>
                <c:pt idx="932">
                  <c:v>53.68692899213508</c:v>
                </c:pt>
                <c:pt idx="933">
                  <c:v>53.798335890593094</c:v>
                </c:pt>
                <c:pt idx="934">
                  <c:v>53.887801280205117</c:v>
                </c:pt>
                <c:pt idx="935">
                  <c:v>53.955096205651955</c:v>
                </c:pt>
                <c:pt idx="936">
                  <c:v>54.000051913304205</c:v>
                </c:pt>
                <c:pt idx="937">
                  <c:v>54.022557322808254</c:v>
                </c:pt>
                <c:pt idx="938">
                  <c:v>54.022557322808254</c:v>
                </c:pt>
                <c:pt idx="939">
                  <c:v>54.000051913304226</c:v>
                </c:pt>
                <c:pt idx="940">
                  <c:v>53.955096205651984</c:v>
                </c:pt>
                <c:pt idx="941">
                  <c:v>53.887801280205139</c:v>
                </c:pt>
                <c:pt idx="942">
                  <c:v>53.798335890593115</c:v>
                </c:pt>
                <c:pt idx="943">
                  <c:v>53.686928992135108</c:v>
                </c:pt>
                <c:pt idx="944">
                  <c:v>53.553873059505378</c:v>
                </c:pt>
                <c:pt idx="945">
                  <c:v>53.399528144998513</c:v>
                </c:pt>
                <c:pt idx="946">
                  <c:v>53.224326613331627</c:v>
                </c:pt>
                <c:pt idx="947">
                  <c:v>53.028778471533961</c:v>
                </c:pt>
                <c:pt idx="948">
                  <c:v>52.8134771929818</c:v>
                </c:pt>
                <c:pt idx="949">
                  <c:v>52.579105913057923</c:v>
                </c:pt>
                <c:pt idx="950">
                  <c:v>52.326443850392444</c:v>
                </c:pt>
                <c:pt idx="951">
                  <c:v>52.056372782600008</c:v>
                </c:pt>
                <c:pt idx="952">
                  <c:v>51.769883379465909</c:v>
                </c:pt>
                <c:pt idx="953">
                  <c:v>51.468081170606794</c:v>
                </c:pt>
                <c:pt idx="954">
                  <c:v>51.152191899848809</c:v>
                </c:pt>
                <c:pt idx="955">
                  <c:v>50.823565996453361</c:v>
                </c:pt>
                <c:pt idx="956">
                  <c:v>50.483681875521384</c:v>
                </c:pt>
                <c:pt idx="957">
                  <c:v>50.134147768326322</c:v>
                </c:pt>
                <c:pt idx="958">
                  <c:v>49.776701779932722</c:v>
                </c:pt>
                <c:pt idx="959">
                  <c:v>49.413209878202579</c:v>
                </c:pt>
                <c:pt idx="960">
                  <c:v>49.045661536936557</c:v>
                </c:pt>
                <c:pt idx="961">
                  <c:v>48.676162787861813</c:v>
                </c:pt>
                <c:pt idx="962">
                  <c:v>48.30692648234379</c:v>
                </c:pt>
                <c:pt idx="963">
                  <c:v>47.940259624221753</c:v>
                </c:pt>
                <c:pt idx="964">
                  <c:v>47.578547709353998</c:v>
                </c:pt>
                <c:pt idx="965">
                  <c:v>47.224236093697996</c:v>
                </c:pt>
                <c:pt idx="966">
                  <c:v>46.879808507376197</c:v>
                </c:pt>
                <c:pt idx="967">
                  <c:v>46.547762933736806</c:v>
                </c:pt>
                <c:pt idx="968">
                  <c:v>46.230585175584913</c:v>
                </c:pt>
                <c:pt idx="969">
                  <c:v>45.930720530816544</c:v>
                </c:pt>
                <c:pt idx="970">
                  <c:v>45.650544091609454</c:v>
                </c:pt>
                <c:pt idx="971">
                  <c:v>45.392330260342966</c:v>
                </c:pt>
                <c:pt idx="972">
                  <c:v>45.158222137178619</c:v>
                </c:pt>
                <c:pt idx="973">
                  <c:v>44.950201475225697</c:v>
                </c:pt>
                <c:pt idx="974">
                  <c:v>44.770059916957557</c:v>
                </c:pt>
                <c:pt idx="975">
                  <c:v>44.619372218739485</c:v>
                </c:pt>
                <c:pt idx="976">
                  <c:v>44.499472138898213</c:v>
                </c:pt>
                <c:pt idx="977">
                  <c:v>44.411431609722364</c:v>
                </c:pt>
                <c:pt idx="978">
                  <c:v>44.356043737254844</c:v>
                </c:pt>
                <c:pt idx="979">
                  <c:v>44.333810077523644</c:v>
                </c:pt>
                <c:pt idx="980">
                  <c:v>44.344932527491999</c:v>
                </c:pt>
                <c:pt idx="981">
                  <c:v>44.389310047312364</c:v>
                </c:pt>
                <c:pt idx="982">
                  <c:v>44.466540301647044</c:v>
                </c:pt>
                <c:pt idx="983">
                  <c:v>44.575926176094811</c:v>
                </c:pt>
                <c:pt idx="984">
                  <c:v>44.716486994490495</c:v>
                </c:pt>
                <c:pt idx="985">
                  <c:v>44.886974138308972</c:v>
                </c:pt>
                <c:pt idx="986">
                  <c:v>45.085890654812573</c:v>
                </c:pt>
                <c:pt idx="987">
                  <c:v>45.311514339912002</c:v>
                </c:pt>
                <c:pt idx="988">
                  <c:v>45.561923698587812</c:v>
                </c:pt>
                <c:pt idx="989">
                  <c:v>45.835026123260207</c:v>
                </c:pt>
                <c:pt idx="990">
                  <c:v>46.128587591012241</c:v>
                </c:pt>
                <c:pt idx="991">
                  <c:v>46.440263165510274</c:v>
                </c:pt>
                <c:pt idx="992">
                  <c:v>46.767627599115244</c:v>
                </c:pt>
                <c:pt idx="993">
                  <c:v>47.108205364130363</c:v>
                </c:pt>
                <c:pt idx="994">
                  <c:v>47.459499497325268</c:v>
                </c:pt>
                <c:pt idx="995">
                  <c:v>47.819018715571303</c:v>
                </c:pt>
                <c:pt idx="996">
                  <c:v>48.184302348573397</c:v>
                </c:pt>
                <c:pt idx="997">
                  <c:v>48.552942732579275</c:v>
                </c:pt>
                <c:pt idx="998">
                  <c:v>48.922604811620701</c:v>
                </c:pt>
                <c:pt idx="999">
                  <c:v>49.291042795439161</c:v>
                </c:pt>
                <c:pt idx="1000">
                  <c:v>49.599507383291424</c:v>
                </c:pt>
                <c:pt idx="1001">
                  <c:v>49.904118228337637</c:v>
                </c:pt>
                <c:pt idx="1002">
                  <c:v>50.202917490883912</c:v>
                </c:pt>
                <c:pt idx="1003">
                  <c:v>50.494057224416025</c:v>
                </c:pt>
                <c:pt idx="1004">
                  <c:v>50.775803778091642</c:v>
                </c:pt>
                <c:pt idx="1005">
                  <c:v>51.046540044562285</c:v>
                </c:pt>
                <c:pt idx="1006">
                  <c:v>51.304765803299389</c:v>
                </c:pt>
                <c:pt idx="1007">
                  <c:v>51.549096427023777</c:v>
                </c:pt>
                <c:pt idx="1008">
                  <c:v>51.778260225868472</c:v>
                </c:pt>
                <c:pt idx="1009">
                  <c:v>51.991094702106444</c:v>
                </c:pt>
                <c:pt idx="1010">
                  <c:v>52.186541979267908</c:v>
                </c:pt>
                <c:pt idx="1011">
                  <c:v>52.363643655020994</c:v>
                </c:pt>
                <c:pt idx="1012">
                  <c:v>52.521535308856073</c:v>
                </c:pt>
                <c:pt idx="1013">
                  <c:v>52.659440874897044</c:v>
                </c:pt>
                <c:pt idx="1014">
                  <c:v>52.776667068301244</c:v>
                </c:pt>
                <c:pt idx="1015">
                  <c:v>52.872598031721402</c:v>
                </c:pt>
                <c:pt idx="1016">
                  <c:v>52.946690347003049</c:v>
                </c:pt>
                <c:pt idx="1017">
                  <c:v>52.998468537187655</c:v>
                </c:pt>
                <c:pt idx="1018">
                  <c:v>53.027521165350244</c:v>
                </c:pt>
                <c:pt idx="1019">
                  <c:v>53.033497619954964</c:v>
                </c:pt>
                <c:pt idx="1020">
                  <c:v>53.016105661227272</c:v>
                </c:pt>
                <c:pt idx="1021">
                  <c:v>52.975109789361575</c:v>
                </c:pt>
                <c:pt idx="1022">
                  <c:v>52.910330482908549</c:v>
                </c:pt>
                <c:pt idx="1023">
                  <c:v>52.821644344059052</c:v>
                </c:pt>
                <c:pt idx="1024">
                  <c:v>52.708985176282376</c:v>
                </c:pt>
                <c:pt idx="1025">
                  <c:v>52.572346008412275</c:v>
                </c:pt>
                <c:pt idx="1026">
                  <c:v>52.411782067245042</c:v>
                </c:pt>
                <c:pt idx="1027">
                  <c:v>52.227414687488931</c:v>
                </c:pt>
                <c:pt idx="1028">
                  <c:v>52.019436132926586</c:v>
                </c:pt>
                <c:pt idx="1029">
                  <c:v>51.78811528545743</c:v>
                </c:pt>
                <c:pt idx="1030">
                  <c:v>51.533804138782493</c:v>
                </c:pt>
                <c:pt idx="1031">
                  <c:v>51.256945010631604</c:v>
                </c:pt>
                <c:pt idx="1032">
                  <c:v>50.95807836135284</c:v>
                </c:pt>
                <c:pt idx="1033">
                  <c:v>50.637851077483774</c:v>
                </c:pt>
                <c:pt idx="1034">
                  <c:v>50.297025046807263</c:v>
                </c:pt>
                <c:pt idx="1035">
                  <c:v>49.936485816987073</c:v>
                </c:pt>
                <c:pt idx="1036">
                  <c:v>49.557251094079504</c:v>
                </c:pt>
                <c:pt idx="1037">
                  <c:v>49.160478801348276</c:v>
                </c:pt>
                <c:pt idx="1038">
                  <c:v>48.747474384598206</c:v>
                </c:pt>
                <c:pt idx="1039">
                  <c:v>48.319697019793097</c:v>
                </c:pt>
                <c:pt idx="1040">
                  <c:v>47.878764354505762</c:v>
                </c:pt>
                <c:pt idx="1041">
                  <c:v>47.426455399435312</c:v>
                </c:pt>
                <c:pt idx="1042">
                  <c:v>46.964711182668751</c:v>
                </c:pt>
                <c:pt idx="1043">
                  <c:v>46.495632790162212</c:v>
                </c:pt>
                <c:pt idx="1044">
                  <c:v>46.021476443500646</c:v>
                </c:pt>
                <c:pt idx="1045">
                  <c:v>45.544645311994728</c:v>
                </c:pt>
                <c:pt idx="1046">
                  <c:v>45.067677821435254</c:v>
                </c:pt>
                <c:pt idx="1047">
                  <c:v>44.593232305987613</c:v>
                </c:pt>
                <c:pt idx="1048">
                  <c:v>44.124067951093679</c:v>
                </c:pt>
                <c:pt idx="1049">
                  <c:v>43.663022090784963</c:v>
                </c:pt>
                <c:pt idx="1050">
                  <c:v>43.212984048035565</c:v>
                </c:pt>
                <c:pt idx="1051">
                  <c:v>42.776865836164866</c:v>
                </c:pt>
                <c:pt idx="1052">
                  <c:v>42.357570166382729</c:v>
                </c:pt>
                <c:pt idx="1053">
                  <c:v>41.957956324744494</c:v>
                </c:pt>
                <c:pt idx="1054">
                  <c:v>41.580804584443442</c:v>
                </c:pt>
                <c:pt idx="1055">
                  <c:v>41.22877990088859</c:v>
                </c:pt>
                <c:pt idx="1056">
                  <c:v>40.904395692787624</c:v>
                </c:pt>
                <c:pt idx="1057">
                  <c:v>40.609978539705914</c:v>
                </c:pt>
                <c:pt idx="1058">
                  <c:v>40.347634624067894</c:v>
                </c:pt>
                <c:pt idx="1059">
                  <c:v>40.119218714098878</c:v>
                </c:pt>
                <c:pt idx="1060">
                  <c:v>39.926306425885961</c:v>
                </c:pt>
                <c:pt idx="1061">
                  <c:v>39.770170421115878</c:v>
                </c:pt>
                <c:pt idx="1062">
                  <c:v>39.651761096289945</c:v>
                </c:pt>
                <c:pt idx="1063">
                  <c:v>39.571692203968595</c:v>
                </c:pt>
                <c:pt idx="1064">
                  <c:v>39.530231721336975</c:v>
                </c:pt>
                <c:pt idx="1065">
                  <c:v>39.527298150366754</c:v>
                </c:pt>
                <c:pt idx="1066">
                  <c:v>39.562462300769461</c:v>
                </c:pt>
                <c:pt idx="1067">
                  <c:v>39.634954475074998</c:v>
                </c:pt>
                <c:pt idx="1068">
                  <c:v>39.743676847388762</c:v>
                </c:pt>
                <c:pt idx="1069">
                  <c:v>39.887220706344998</c:v>
                </c:pt>
                <c:pt idx="1070">
                  <c:v>40.063888121101989</c:v>
                </c:pt>
                <c:pt idx="1071">
                  <c:v>40.271717489586344</c:v>
                </c:pt>
                <c:pt idx="1072">
                  <c:v>40.508512343401819</c:v>
                </c:pt>
                <c:pt idx="1073">
                  <c:v>40.771872716617445</c:v>
                </c:pt>
                <c:pt idx="1074">
                  <c:v>41.05922833873101</c:v>
                </c:pt>
                <c:pt idx="1075">
                  <c:v>41.367872887563706</c:v>
                </c:pt>
                <c:pt idx="1076">
                  <c:v>41.694998537209052</c:v>
                </c:pt>
                <c:pt idx="1077">
                  <c:v>42.037730059782113</c:v>
                </c:pt>
                <c:pt idx="1078">
                  <c:v>42.39315778688313</c:v>
                </c:pt>
                <c:pt idx="1079">
                  <c:v>42.758368805301913</c:v>
                </c:pt>
                <c:pt idx="1080">
                  <c:v>43.130475848314433</c:v>
                </c:pt>
                <c:pt idx="1081">
                  <c:v>43.506643444619328</c:v>
                </c:pt>
                <c:pt idx="1082">
                  <c:v>43.884110996594593</c:v>
                </c:pt>
                <c:pt idx="1083">
                  <c:v>44.260212572747506</c:v>
                </c:pt>
                <c:pt idx="1084">
                  <c:v>44.632393310814379</c:v>
                </c:pt>
                <c:pt idx="1085">
                  <c:v>44.998222433123999</c:v>
                </c:pt>
                <c:pt idx="1086">
                  <c:v>45.355402970641194</c:v>
                </c:pt>
                <c:pt idx="1087">
                  <c:v>45.70177837351298</c:v>
                </c:pt>
                <c:pt idx="1088">
                  <c:v>46.035336252076071</c:v>
                </c:pt>
                <c:pt idx="1089">
                  <c:v>46.354209542330864</c:v>
                </c:pt>
                <c:pt idx="1090">
                  <c:v>46.656675424007723</c:v>
                </c:pt>
                <c:pt idx="1091">
                  <c:v>46.941152338566845</c:v>
                </c:pt>
                <c:pt idx="1092">
                  <c:v>47.206195460426336</c:v>
                </c:pt>
                <c:pt idx="1093">
                  <c:v>47.450490969428444</c:v>
                </c:pt>
                <c:pt idx="1094">
                  <c:v>47.672849458309145</c:v>
                </c:pt>
                <c:pt idx="1095">
                  <c:v>47.872198788011588</c:v>
                </c:pt>
                <c:pt idx="1096">
                  <c:v>48.047576678222342</c:v>
                </c:pt>
                <c:pt idx="1097">
                  <c:v>48.198123292459272</c:v>
                </c:pt>
                <c:pt idx="1098">
                  <c:v>48.323074048019272</c:v>
                </c:pt>
                <c:pt idx="1099">
                  <c:v>48.421752852436001</c:v>
                </c:pt>
                <c:pt idx="1100">
                  <c:v>48.49356594069657</c:v>
                </c:pt>
                <c:pt idx="1101">
                  <c:v>48.537996462054444</c:v>
                </c:pt>
                <c:pt idx="1102">
                  <c:v>48.554599942083534</c:v>
                </c:pt>
                <c:pt idx="1103">
                  <c:v>48.543000724791675</c:v>
                </c:pt>
                <c:pt idx="1104">
                  <c:v>48.502889480950174</c:v>
                </c:pt>
                <c:pt idx="1105">
                  <c:v>48.434021851958846</c:v>
                </c:pt>
                <c:pt idx="1106">
                  <c:v>48.336218283052695</c:v>
                </c:pt>
                <c:pt idx="1107">
                  <c:v>48.209365084832584</c:v>
                </c:pt>
                <c:pt idx="1108">
                  <c:v>48.053416747256257</c:v>
                </c:pt>
                <c:pt idx="1109">
                  <c:v>47.868399514580879</c:v>
                </c:pt>
                <c:pt idx="1110">
                  <c:v>47.654416212493395</c:v>
                </c:pt>
                <c:pt idx="1111">
                  <c:v>47.411652299024574</c:v>
                </c:pt>
                <c:pt idx="1112">
                  <c:v>47.14038308802602</c:v>
                </c:pt>
                <c:pt idx="1113">
                  <c:v>46.840982067410138</c:v>
                </c:pt>
                <c:pt idx="1114">
                  <c:v>46.513930203452702</c:v>
                </c:pt>
                <c:pt idx="1115">
                  <c:v>46.159826087010508</c:v>
                </c:pt>
                <c:pt idx="1116">
                  <c:v>45.779396737553043</c:v>
                </c:pt>
                <c:pt idx="1117">
                  <c:v>45.373508836820044</c:v>
                </c:pt>
                <c:pt idx="1118">
                  <c:v>44.943180116679535</c:v>
                </c:pt>
                <c:pt idx="1119">
                  <c:v>44.489590576708856</c:v>
                </c:pt>
                <c:pt idx="1120">
                  <c:v>44.014093158281497</c:v>
                </c:pt>
                <c:pt idx="1121">
                  <c:v>43.518223456101957</c:v>
                </c:pt>
                <c:pt idx="1122">
                  <c:v>43.003708008427417</c:v>
                </c:pt>
                <c:pt idx="1123">
                  <c:v>42.472470677344127</c:v>
                </c:pt>
                <c:pt idx="1124">
                  <c:v>41.92663661436783</c:v>
                </c:pt>
                <c:pt idx="1125">
                  <c:v>41.36853330830241</c:v>
                </c:pt>
                <c:pt idx="1126">
                  <c:v>40.800688235334974</c:v>
                </c:pt>
                <c:pt idx="1127">
                  <c:v>40.225822678608935</c:v>
                </c:pt>
                <c:pt idx="1128">
                  <c:v>39.646841357692701</c:v>
                </c:pt>
                <c:pt idx="1129">
                  <c:v>39.066817607473354</c:v>
                </c:pt>
                <c:pt idx="1130">
                  <c:v>38.48897396916955</c:v>
                </c:pt>
                <c:pt idx="1131">
                  <c:v>37.916658199453344</c:v>
                </c:pt>
                <c:pt idx="1132">
                  <c:v>37.353314860985911</c:v>
                </c:pt>
                <c:pt idx="1133">
                  <c:v>36.802452821328252</c:v>
                </c:pt>
                <c:pt idx="1134">
                  <c:v>36.26760914811598</c:v>
                </c:pt>
                <c:pt idx="1135">
                  <c:v>35.752310037162012</c:v>
                </c:pt>
                <c:pt idx="1136">
                  <c:v>35.260029537721159</c:v>
                </c:pt>
                <c:pt idx="1137">
                  <c:v>34.794146937777235</c:v>
                </c:pt>
                <c:pt idx="1138">
                  <c:v>34.357903736275595</c:v>
                </c:pt>
                <c:pt idx="1139">
                  <c:v>33.954361155795461</c:v>
                </c:pt>
                <c:pt idx="1140">
                  <c:v>33.586359138176562</c:v>
                </c:pt>
                <c:pt idx="1141">
                  <c:v>33.256477719921335</c:v>
                </c:pt>
                <c:pt idx="1142">
                  <c:v>32.967001608918594</c:v>
                </c:pt>
                <c:pt idx="1143">
                  <c:v>32.719888685929831</c:v>
                </c:pt>
                <c:pt idx="1144">
                  <c:v>32.516743040895108</c:v>
                </c:pt>
                <c:pt idx="1145">
                  <c:v>32.358793032732905</c:v>
                </c:pt>
                <c:pt idx="1146">
                  <c:v>32.246874738266463</c:v>
                </c:pt>
                <c:pt idx="1147">
                  <c:v>32.181421035977294</c:v>
                </c:pt>
                <c:pt idx="1148">
                  <c:v>32.162456456342504</c:v>
                </c:pt>
                <c:pt idx="1149">
                  <c:v>32.189597823640746</c:v>
                </c:pt>
                <c:pt idx="1150">
                  <c:v>32.262060613822008</c:v>
                </c:pt>
                <c:pt idx="1151">
                  <c:v>32.378670857923105</c:v>
                </c:pt>
                <c:pt idx="1152">
                  <c:v>32.53788232872931</c:v>
                </c:pt>
                <c:pt idx="1153">
                  <c:v>32.737798658515231</c:v>
                </c:pt>
                <c:pt idx="1154">
                  <c:v>32.976199947165</c:v>
                </c:pt>
                <c:pt idx="1155">
                  <c:v>33.250573333491552</c:v>
                </c:pt>
                <c:pt idx="1156">
                  <c:v>33.558146920346594</c:v>
                </c:pt>
                <c:pt idx="1157">
                  <c:v>33.895926369605476</c:v>
                </c:pt>
                <c:pt idx="1158">
                  <c:v>34.260733420812009</c:v>
                </c:pt>
                <c:pt idx="1159">
                  <c:v>34.649245542017738</c:v>
                </c:pt>
                <c:pt idx="1160">
                  <c:v>35.058035897769471</c:v>
                </c:pt>
                <c:pt idx="1161">
                  <c:v>35.483612820924613</c:v>
                </c:pt>
                <c:pt idx="1162">
                  <c:v>35.922458004177543</c:v>
                </c:pt>
                <c:pt idx="1163">
                  <c:v>36.37106268404802</c:v>
                </c:pt>
                <c:pt idx="1164">
                  <c:v>36.825961172815674</c:v>
                </c:pt>
                <c:pt idx="1165">
                  <c:v>37.283761198618485</c:v>
                </c:pt>
                <c:pt idx="1166">
                  <c:v>37.741170635308961</c:v>
                </c:pt>
                <c:pt idx="1167">
                  <c:v>38.19502033506982</c:v>
                </c:pt>
                <c:pt idx="1168">
                  <c:v>38.642282911325978</c:v>
                </c:pt>
                <c:pt idx="1169">
                  <c:v>39.080087450261111</c:v>
                </c:pt>
                <c:pt idx="1170">
                  <c:v>39.505730250207961</c:v>
                </c:pt>
                <c:pt idx="1171">
                  <c:v>39.916681794421294</c:v>
                </c:pt>
                <c:pt idx="1172">
                  <c:v>40.310590250820731</c:v>
                </c:pt>
                <c:pt idx="1173">
                  <c:v>40.68528186025349</c:v>
                </c:pt>
                <c:pt idx="1174">
                  <c:v>41.038758622322611</c:v>
                </c:pt>
                <c:pt idx="1175">
                  <c:v>41.369193715633507</c:v>
                </c:pt>
                <c:pt idx="1176">
                  <c:v>41.67492509937329</c:v>
                </c:pt>
                <c:pt idx="1177">
                  <c:v>41.954447737972664</c:v>
                </c:pt>
                <c:pt idx="1178">
                  <c:v>42.206404873235705</c:v>
                </c:pt>
                <c:pt idx="1179">
                  <c:v>42.429578741771095</c:v>
                </c:pt>
                <c:pt idx="1180">
                  <c:v>42.622881102827364</c:v>
                </c:pt>
                <c:pt idx="1181">
                  <c:v>42.785343905334379</c:v>
                </c:pt>
                <c:pt idx="1182">
                  <c:v>42.916110385340644</c:v>
                </c:pt>
                <c:pt idx="1183">
                  <c:v>43.014426847889887</c:v>
                </c:pt>
                <c:pt idx="1184">
                  <c:v>43.079635351945221</c:v>
                </c:pt>
                <c:pt idx="1185">
                  <c:v>43.111167484078344</c:v>
                </c:pt>
                <c:pt idx="1186">
                  <c:v>43.10853937663768</c:v>
                </c:pt>
                <c:pt idx="1187">
                  <c:v>43.071348098975918</c:v>
                </c:pt>
                <c:pt idx="1188">
                  <c:v>42.999269525703774</c:v>
                </c:pt>
                <c:pt idx="1189">
                  <c:v>42.892057763206829</c:v>
                </c:pt>
                <c:pt idx="1190">
                  <c:v>42.749546193968627</c:v>
                </c:pt>
                <c:pt idx="1191">
                  <c:v>42.57165017659112</c:v>
                </c:pt>
                <c:pt idx="1192">
                  <c:v>42.358371416651224</c:v>
                </c:pt>
                <c:pt idx="1193">
                  <c:v>42.109803998513442</c:v>
                </c:pt>
                <c:pt idx="1194">
                  <c:v>41.826142039777068</c:v>
                </c:pt>
                <c:pt idx="1195">
                  <c:v>41.507688897075184</c:v>
                </c:pt>
                <c:pt idx="1196">
                  <c:v>41.154867813550368</c:v>
                </c:pt>
                <c:pt idx="1197">
                  <c:v>40.76823385387128</c:v>
                </c:pt>
                <c:pt idx="1198">
                  <c:v>40.348486921846224</c:v>
                </c:pt>
                <c:pt idx="1199">
                  <c:v>39.896485598831035</c:v>
                </c:pt>
                <c:pt idx="1200">
                  <c:v>39.413261479062335</c:v>
                </c:pt>
                <c:pt idx="1201">
                  <c:v>38.900033612558232</c:v>
                </c:pt>
                <c:pt idx="1202">
                  <c:v>38.358222599764098</c:v>
                </c:pt>
                <c:pt idx="1203">
                  <c:v>37.789463818299254</c:v>
                </c:pt>
                <c:pt idx="1204">
                  <c:v>37.195619205252456</c:v>
                </c:pt>
                <c:pt idx="1205">
                  <c:v>36.578786973754973</c:v>
                </c:pt>
                <c:pt idx="1206">
                  <c:v>35.941308615607745</c:v>
                </c:pt>
                <c:pt idx="1207">
                  <c:v>35.285772538378396</c:v>
                </c:pt>
                <c:pt idx="1208">
                  <c:v>34.615013710932004</c:v>
                </c:pt>
                <c:pt idx="1209">
                  <c:v>33.932108750059143</c:v>
                </c:pt>
                <c:pt idx="1210">
                  <c:v>33.240365975190549</c:v>
                </c:pt>
                <c:pt idx="1211">
                  <c:v>32.54331008815987</c:v>
                </c:pt>
                <c:pt idx="1212">
                  <c:v>31.844661297650191</c:v>
                </c:pt>
                <c:pt idx="1213">
                  <c:v>31.148308897196518</c:v>
                </c:pt>
                <c:pt idx="1214">
                  <c:v>30.458279512079596</c:v>
                </c:pt>
                <c:pt idx="1215">
                  <c:v>29.778700442304729</c:v>
                </c:pt>
                <c:pt idx="1216">
                  <c:v>29.113758732432338</c:v>
                </c:pt>
                <c:pt idx="1217">
                  <c:v>28.467656780372145</c:v>
                </c:pt>
                <c:pt idx="1218">
                  <c:v>27.844565443363287</c:v>
                </c:pt>
                <c:pt idx="1219">
                  <c:v>27.248575699836309</c:v>
                </c:pt>
                <c:pt idx="1220">
                  <c:v>26.683649974022451</c:v>
                </c:pt>
                <c:pt idx="1221">
                  <c:v>26.153574224012221</c:v>
                </c:pt>
                <c:pt idx="1222">
                  <c:v>25.661911836269514</c:v>
                </c:pt>
                <c:pt idx="1223">
                  <c:v>25.21196026774583</c:v>
                </c:pt>
                <c:pt idx="1224">
                  <c:v>24.806711241556727</c:v>
                </c:pt>
                <c:pt idx="1225">
                  <c:v>24.448815146857321</c:v>
                </c:pt>
                <c:pt idx="1226">
                  <c:v>24.140550131779527</c:v>
                </c:pt>
                <c:pt idx="1227">
                  <c:v>23.883796222918427</c:v>
                </c:pt>
                <c:pt idx="1228">
                  <c:v>23.680014666372092</c:v>
                </c:pt>
                <c:pt idx="1229">
                  <c:v>23.530232570991625</c:v>
                </c:pt>
                <c:pt idx="1230">
                  <c:v>23.43503284773691</c:v>
                </c:pt>
                <c:pt idx="1231">
                  <c:v>23.394549379482182</c:v>
                </c:pt>
                <c:pt idx="1232">
                  <c:v>23.408467319509242</c:v>
                </c:pt>
                <c:pt idx="1233">
                  <c:v>23.4760283978347</c:v>
                </c:pt>
                <c:pt idx="1234">
                  <c:v>23.596041104370986</c:v>
                </c:pt>
                <c:pt idx="1235">
                  <c:v>23.766895608143226</c:v>
                </c:pt>
                <c:pt idx="1236">
                  <c:v>23.986583254334725</c:v>
                </c:pt>
                <c:pt idx="1237">
                  <c:v>24.252720449437426</c:v>
                </c:pt>
                <c:pt idx="1238">
                  <c:v>24.562576695212389</c:v>
                </c:pt>
                <c:pt idx="1239">
                  <c:v>24.913106463493165</c:v>
                </c:pt>
                <c:pt idx="1240">
                  <c:v>25.300984518157133</c:v>
                </c:pt>
                <c:pt idx="1241">
                  <c:v>25.722644192964534</c:v>
                </c:pt>
                <c:pt idx="1242">
                  <c:v>26.174318031958745</c:v>
                </c:pt>
                <c:pt idx="1243">
                  <c:v>26.652080101944133</c:v>
                </c:pt>
                <c:pt idx="1244">
                  <c:v>27.151889204031491</c:v>
                </c:pt>
                <c:pt idx="1245">
                  <c:v>27.669632152566589</c:v>
                </c:pt>
                <c:pt idx="1246">
                  <c:v>28.201166262569689</c:v>
                </c:pt>
                <c:pt idx="1247">
                  <c:v>28.742360196048221</c:v>
                </c:pt>
                <c:pt idx="1248">
                  <c:v>29.28913236508026</c:v>
                </c:pt>
                <c:pt idx="1249">
                  <c:v>29.837486173788328</c:v>
                </c:pt>
                <c:pt idx="1250">
                  <c:v>30.383541497532814</c:v>
                </c:pt>
                <c:pt idx="1251">
                  <c:v>30.923561938509867</c:v>
                </c:pt>
                <c:pt idx="1252">
                  <c:v>31.453977553366329</c:v>
                </c:pt>
                <c:pt idx="1253">
                  <c:v>31.971402910660249</c:v>
                </c:pt>
                <c:pt idx="1254">
                  <c:v>32.472650494413145</c:v>
                </c:pt>
                <c:pt idx="1255">
                  <c:v>32.954739616171892</c:v>
                </c:pt>
                <c:pt idx="1256">
                  <c:v>33.414901125236852</c:v>
                </c:pt>
                <c:pt idx="1257">
                  <c:v>33.850578310414477</c:v>
                </c:pt>
                <c:pt idx="1258">
                  <c:v>34.259424464456565</c:v>
                </c:pt>
                <c:pt idx="1259">
                  <c:v>34.639297634010006</c:v>
                </c:pt>
                <c:pt idx="1260">
                  <c:v>34.988253104785372</c:v>
                </c:pt>
                <c:pt idx="1261">
                  <c:v>35.304534176693565</c:v>
                </c:pt>
                <c:pt idx="1262">
                  <c:v>35.586561770379191</c:v>
                </c:pt>
                <c:pt idx="1263">
                  <c:v>35.832923379076753</c:v>
                </c:pt>
                <c:pt idx="1264">
                  <c:v>36.042361841990271</c:v>
                </c:pt>
                <c:pt idx="1265">
                  <c:v>36.213764371217103</c:v>
                </c:pt>
                <c:pt idx="1266">
                  <c:v>36.346152216851188</c:v>
                </c:pt>
                <c:pt idx="1267">
                  <c:v>36.438671306828986</c:v>
                </c:pt>
                <c:pt idx="1268">
                  <c:v>36.49058415124324</c:v>
                </c:pt>
                <c:pt idx="1269">
                  <c:v>36.50126325633142</c:v>
                </c:pt>
                <c:pt idx="1270">
                  <c:v>36.470186251693477</c:v>
                </c:pt>
                <c:pt idx="1271">
                  <c:v>36.396932895388012</c:v>
                </c:pt>
                <c:pt idx="1272">
                  <c:v>36.281184084743892</c:v>
                </c:pt>
                <c:pt idx="1273">
                  <c:v>36.122722965075994</c:v>
                </c:pt>
                <c:pt idx="1274">
                  <c:v>35.92143819256836</c:v>
                </c:pt>
                <c:pt idx="1275">
                  <c:v>35.677329369967644</c:v>
                </c:pt>
                <c:pt idx="1276">
                  <c:v>35.390514632659112</c:v>
                </c:pt>
                <c:pt idx="1277">
                  <c:v>35.061240316713025</c:v>
                </c:pt>
                <c:pt idx="1278">
                  <c:v>34.689892588059251</c:v>
                </c:pt>
                <c:pt idx="1279">
                  <c:v>34.277010852068358</c:v>
                </c:pt>
                <c:pt idx="1280">
                  <c:v>33.82330269491608</c:v>
                </c:pt>
                <c:pt idx="1281">
                  <c:v>33.329660032360891</c:v>
                </c:pt>
                <c:pt idx="1282">
                  <c:v>32.797176059121888</c:v>
                </c:pt>
                <c:pt idx="1283">
                  <c:v>32.227162505162376</c:v>
                </c:pt>
                <c:pt idx="1284">
                  <c:v>31.621166617456133</c:v>
                </c:pt>
                <c:pt idx="1285">
                  <c:v>30.98098720217417</c:v>
                </c:pt>
                <c:pt idx="1286">
                  <c:v>30.308688989002942</c:v>
                </c:pt>
                <c:pt idx="1287">
                  <c:v>29.606614523827389</c:v>
                </c:pt>
                <c:pt idx="1288">
                  <c:v>28.877392766455891</c:v>
                </c:pt>
                <c:pt idx="1289">
                  <c:v>28.123943574426789</c:v>
                </c:pt>
                <c:pt idx="1290">
                  <c:v>27.349477299601286</c:v>
                </c:pt>
                <c:pt idx="1291">
                  <c:v>26.557488816501888</c:v>
                </c:pt>
                <c:pt idx="1292">
                  <c:v>25.751745442730989</c:v>
                </c:pt>
                <c:pt idx="1293">
                  <c:v>24.936268400768515</c:v>
                </c:pt>
                <c:pt idx="1294">
                  <c:v>24.115307700923786</c:v>
                </c:pt>
                <c:pt idx="1295">
                  <c:v>23.293310586274327</c:v>
                </c:pt>
                <c:pt idx="1296">
                  <c:v>22.474883956659561</c:v>
                </c:pt>
                <c:pt idx="1297">
                  <c:v>21.664751461458994</c:v>
                </c:pt>
                <c:pt idx="1298">
                  <c:v>20.86770619954731</c:v>
                </c:pt>
                <c:pt idx="1299">
                  <c:v>20.088560169514007</c:v>
                </c:pt>
                <c:pt idx="1300">
                  <c:v>19.332091756897206</c:v>
                </c:pt>
                <c:pt idx="1301">
                  <c:v>18.602992615661726</c:v>
                </c:pt>
                <c:pt idx="1302">
                  <c:v>17.905815292917229</c:v>
                </c:pt>
                <c:pt idx="1303">
                  <c:v>17.244922860829181</c:v>
                </c:pt>
                <c:pt idx="1304">
                  <c:v>16.624441666838194</c:v>
                </c:pt>
                <c:pt idx="1305">
                  <c:v>16.048218107917009</c:v>
                </c:pt>
                <c:pt idx="1306">
                  <c:v>15.519780096022822</c:v>
                </c:pt>
                <c:pt idx="1307">
                  <c:v>15.042303631539671</c:v>
                </c:pt>
                <c:pt idx="1308">
                  <c:v>14.618584660251651</c:v>
                </c:pt>
                <c:pt idx="1309">
                  <c:v>14.251016175578625</c:v>
                </c:pt>
                <c:pt idx="1310">
                  <c:v>13.94157035562595</c:v>
                </c:pt>
                <c:pt idx="1311">
                  <c:v>13.691785403050522</c:v>
                </c:pt>
                <c:pt idx="1312">
                  <c:v>13.502756688421726</c:v>
                </c:pt>
                <c:pt idx="1313">
                  <c:v>13.375131783064839</c:v>
                </c:pt>
                <c:pt idx="1314">
                  <c:v>13.309108999285376</c:v>
                </c:pt>
                <c:pt idx="1315">
                  <c:v>13.304439124866761</c:v>
                </c:pt>
                <c:pt idx="1316">
                  <c:v>13.360430132932025</c:v>
                </c:pt>
                <c:pt idx="1317">
                  <c:v>13.475954754481124</c:v>
                </c:pt>
                <c:pt idx="1318">
                  <c:v>13.649460905755323</c:v>
                </c:pt>
                <c:pt idx="1319">
                  <c:v>13.878985053339436</c:v>
                </c:pt>
                <c:pt idx="1320">
                  <c:v>14.162168665437623</c:v>
                </c:pt>
                <c:pt idx="1321">
                  <c:v>14.49627792924367</c:v>
                </c:pt>
                <c:pt idx="1322">
                  <c:v>14.878226905916916</c:v>
                </c:pt>
                <c:pt idx="1323">
                  <c:v>15.304604244031054</c:v>
                </c:pt>
                <c:pt idx="1324">
                  <c:v>15.771703480985856</c:v>
                </c:pt>
                <c:pt idx="1325">
                  <c:v>16.275556835151416</c:v>
                </c:pt>
                <c:pt idx="1326">
                  <c:v>16.811972238532437</c:v>
                </c:pt>
                <c:pt idx="1327">
                  <c:v>17.376573192595757</c:v>
                </c:pt>
                <c:pt idx="1328">
                  <c:v>17.964840862753856</c:v>
                </c:pt>
                <c:pt idx="1329">
                  <c:v>18.572157674763947</c:v>
                </c:pt>
                <c:pt idx="1330">
                  <c:v>19.193851553150648</c:v>
                </c:pt>
                <c:pt idx="1331">
                  <c:v>19.825239859674003</c:v>
                </c:pt>
                <c:pt idx="1332">
                  <c:v>20.461672057292887</c:v>
                </c:pt>
                <c:pt idx="1333">
                  <c:v>21.098570146025619</c:v>
                </c:pt>
                <c:pt idx="1334">
                  <c:v>21.731465990875531</c:v>
                </c:pt>
                <c:pt idx="1335">
                  <c:v>22.356034783064171</c:v>
                </c:pt>
                <c:pt idx="1336">
                  <c:v>22.968124035020018</c:v>
                </c:pt>
                <c:pt idx="1337">
                  <c:v>23.563777694787589</c:v>
                </c:pt>
                <c:pt idx="1338">
                  <c:v>24.139255163428544</c:v>
                </c:pt>
                <c:pt idx="1339">
                  <c:v>24.691045196297235</c:v>
                </c:pt>
                <c:pt idx="1340">
                  <c:v>25.215874853836691</c:v>
                </c:pt>
                <c:pt idx="1341">
                  <c:v>25.710713830165176</c:v>
                </c:pt>
                <c:pt idx="1342">
                  <c:v>26.17277462148839</c:v>
                </c:pt>
                <c:pt idx="1343">
                  <c:v>26.599509097573737</c:v>
                </c:pt>
                <c:pt idx="1344">
                  <c:v>26.98860210743921</c:v>
                </c:pt>
                <c:pt idx="1345">
                  <c:v>27.337962786602521</c:v>
                </c:pt>
                <c:pt idx="1346">
                  <c:v>27.645714241244622</c:v>
                </c:pt>
                <c:pt idx="1347">
                  <c:v>27.910182269020329</c:v>
                </c:pt>
                <c:pt idx="1348">
                  <c:v>28.129883742121322</c:v>
                </c:pt>
                <c:pt idx="1349">
                  <c:v>28.303515230657982</c:v>
                </c:pt>
                <c:pt idx="1350">
                  <c:v>28.429942388019427</c:v>
                </c:pt>
                <c:pt idx="1351">
                  <c:v>28.508190558424666</c:v>
                </c:pt>
                <c:pt idx="1352">
                  <c:v>28.537437003254478</c:v>
                </c:pt>
                <c:pt idx="1353">
                  <c:v>28.517005078788518</c:v>
                </c:pt>
                <c:pt idx="1354">
                  <c:v>28.44636063455502</c:v>
                </c:pt>
                <c:pt idx="1355">
                  <c:v>28.325110838606889</c:v>
                </c:pt>
                <c:pt idx="1356">
                  <c:v>28.153005572916836</c:v>
                </c:pt>
                <c:pt idx="1357">
                  <c:v>27.929941477419565</c:v>
                </c:pt>
                <c:pt idx="1358">
                  <c:v>27.655968653326706</c:v>
                </c:pt>
                <c:pt idx="1359">
                  <c:v>27.331299963407194</c:v>
                </c:pt>
                <c:pt idx="1360">
                  <c:v>26.956322787283174</c:v>
                </c:pt>
                <c:pt idx="1361">
                  <c:v>26.531613002185289</c:v>
                </c:pt>
                <c:pt idx="1362">
                  <c:v>26.057950863529221</c:v>
                </c:pt>
                <c:pt idx="1363">
                  <c:v>25.536338355657591</c:v>
                </c:pt>
                <c:pt idx="1364">
                  <c:v>24.968017473059003</c:v>
                </c:pt>
                <c:pt idx="1365">
                  <c:v>24.35448877990919</c:v>
                </c:pt>
                <c:pt idx="1366">
                  <c:v>23.697529486317521</c:v>
                </c:pt>
                <c:pt idx="1367">
                  <c:v>22.999210180508989</c:v>
                </c:pt>
                <c:pt idx="1368">
                  <c:v>22.261909276362509</c:v>
                </c:pt>
                <c:pt idx="1369">
                  <c:v>21.488324185530569</c:v>
                </c:pt>
                <c:pt idx="1370">
                  <c:v>20.681478213509788</c:v>
                </c:pt>
                <c:pt idx="1371">
                  <c:v>19.844722219617189</c:v>
                </c:pt>
                <c:pt idx="1372">
                  <c:v>18.981730179887222</c:v>
                </c:pt>
                <c:pt idx="1373">
                  <c:v>18.096487953976578</c:v>
                </c:pt>
                <c:pt idx="1374">
                  <c:v>17.193274781753985</c:v>
                </c:pt>
                <c:pt idx="1375">
                  <c:v>16.276637315773609</c:v>
                </c:pt>
                <c:pt idx="1376">
                  <c:v>15.351356319065905</c:v>
                </c:pt>
                <c:pt idx="1377">
                  <c:v>14.422406504096505</c:v>
                </c:pt>
                <c:pt idx="1378">
                  <c:v>13.494910333850868</c:v>
                </c:pt>
                <c:pt idx="1379">
                  <c:v>12.574086922500275</c:v>
                </c:pt>
                <c:pt idx="1380">
                  <c:v>11.665197433957324</c:v>
                </c:pt>
                <c:pt idx="1381">
                  <c:v>10.773488558268122</c:v>
                </c:pt>
                <c:pt idx="1382">
                  <c:v>9.9041357311503688</c:v>
                </c:pt>
                <c:pt idx="1383">
                  <c:v>9.0621877429741495</c:v>
                </c:pt>
                <c:pt idx="1384">
                  <c:v>8.2525142619477769</c:v>
                </c:pt>
                <c:pt idx="1385">
                  <c:v>7.4797575839893602</c:v>
                </c:pt>
                <c:pt idx="1386">
                  <c:v>6.7482896387548914</c:v>
                </c:pt>
                <c:pt idx="1387">
                  <c:v>6.0621749532748295</c:v>
                </c:pt>
                <c:pt idx="1388">
                  <c:v>5.4251399298934295</c:v>
                </c:pt>
                <c:pt idx="1389">
                  <c:v>4.8405484612078125</c:v>
                </c:pt>
                <c:pt idx="1390">
                  <c:v>4.3113836055223489</c:v>
                </c:pt>
                <c:pt idx="1391">
                  <c:v>3.8402348005031182</c:v>
                </c:pt>
                <c:pt idx="1392">
                  <c:v>3.4292899122400033</c:v>
                </c:pt>
                <c:pt idx="1393">
                  <c:v>3.0803313071833229</c:v>
                </c:pt>
                <c:pt idx="1394">
                  <c:v>2.7947350947747229</c:v>
                </c:pt>
                <c:pt idx="1395">
                  <c:v>2.5734727135475417</c:v>
                </c:pt>
                <c:pt idx="1396">
                  <c:v>2.4171141140416119</c:v>
                </c:pt>
                <c:pt idx="1397">
                  <c:v>2.3258319168747335</c:v>
                </c:pt>
                <c:pt idx="1398">
                  <c:v>2.2994060815532547</c:v>
                </c:pt>
                <c:pt idx="1399">
                  <c:v>2.3372287986904405</c:v>
                </c:pt>
                <c:pt idx="1400">
                  <c:v>2.4383095032265465</c:v>
                </c:pt>
                <c:pt idx="1401">
                  <c:v>2.6012800876602906</c:v>
                </c:pt>
                <c:pt idx="1402">
                  <c:v>2.8244005616677654</c:v>
                </c:pt>
                <c:pt idx="1403">
                  <c:v>3.1055655481171685</c:v>
                </c:pt>
                <c:pt idx="1404">
                  <c:v>3.4423121166817308</c:v>
                </c:pt>
                <c:pt idx="1405">
                  <c:v>3.8318295274671597</c:v>
                </c:pt>
                <c:pt idx="1406">
                  <c:v>4.2709714822918565</c:v>
                </c:pt>
                <c:pt idx="1407">
                  <c:v>4.7562714565273394</c:v>
                </c:pt>
                <c:pt idx="1408">
                  <c:v>5.2839616083576404</c:v>
                </c:pt>
                <c:pt idx="1409">
                  <c:v>5.8499956368247759</c:v>
                </c:pt>
                <c:pt idx="1410">
                  <c:v>6.4500757906256032</c:v>
                </c:pt>
                <c:pt idx="1411">
                  <c:v>7.079684025629879</c:v>
                </c:pt>
                <c:pt idx="1412">
                  <c:v>7.7341170835009496</c:v>
                </c:pt>
                <c:pt idx="1413">
                  <c:v>8.4085250323808634</c:v>
                </c:pt>
                <c:pt idx="1414">
                  <c:v>9.0979525908802898</c:v>
                </c:pt>
                <c:pt idx="1415">
                  <c:v>9.7973823661924389</c:v>
                </c:pt>
                <c:pt idx="1416">
                  <c:v>10.501778991927965</c:v>
                </c:pt>
                <c:pt idx="1417">
                  <c:v>11.206133063787497</c:v>
                </c:pt>
                <c:pt idx="1418">
                  <c:v>11.905503749111325</c:v>
                </c:pt>
                <c:pt idx="1419">
                  <c:v>12.595058991640689</c:v>
                </c:pt>
                <c:pt idx="1420">
                  <c:v>13.270112341584095</c:v>
                </c:pt>
                <c:pt idx="1421">
                  <c:v>13.926155603998325</c:v>
                </c:pt>
                <c:pt idx="1422">
                  <c:v>14.558886702134275</c:v>
                </c:pt>
                <c:pt idx="1423">
                  <c:v>15.164232380755498</c:v>
                </c:pt>
                <c:pt idx="1424">
                  <c:v>15.738365610709813</c:v>
                </c:pt>
                <c:pt idx="1425">
                  <c:v>16.277717784497284</c:v>
                </c:pt>
                <c:pt idx="1426">
                  <c:v>16.7789859997058</c:v>
                </c:pt>
                <c:pt idx="1427">
                  <c:v>17.239135902963426</c:v>
                </c:pt>
                <c:pt idx="1428">
                  <c:v>17.65540070503809</c:v>
                </c:pt>
                <c:pt idx="1429">
                  <c:v>18.025277075260245</c:v>
                </c:pt>
                <c:pt idx="1430">
                  <c:v>18.346518681080461</c:v>
                </c:pt>
                <c:pt idx="1431">
                  <c:v>18.617128159333529</c:v>
                </c:pt>
                <c:pt idx="1432">
                  <c:v>18.835348294399829</c:v>
                </c:pt>
                <c:pt idx="1433">
                  <c:v>18.999653140441929</c:v>
                </c:pt>
                <c:pt idx="1434">
                  <c:v>19.10873976587856</c:v>
                </c:pt>
                <c:pt idx="1435">
                  <c:v>19.161521223362929</c:v>
                </c:pt>
                <c:pt idx="1436">
                  <c:v>19.157121261944731</c:v>
                </c:pt>
                <c:pt idx="1437">
                  <c:v>19.094871202938332</c:v>
                </c:pt>
                <c:pt idx="1438">
                  <c:v>18.974309299231223</c:v>
                </c:pt>
                <c:pt idx="1439">
                  <c:v>18.79518279023911</c:v>
                </c:pt>
                <c:pt idx="1440">
                  <c:v>18.55745275155423</c:v>
                </c:pt>
                <c:pt idx="1441">
                  <c:v>18.261301719140928</c:v>
                </c:pt>
                <c:pt idx="1442">
                  <c:v>17.907143942241024</c:v>
                </c:pt>
                <c:pt idx="1443">
                  <c:v>17.495637986882755</c:v>
                </c:pt>
                <c:pt idx="1444">
                  <c:v>17.02770127382782</c:v>
                </c:pt>
                <c:pt idx="1445">
                  <c:v>16.504525993067116</c:v>
                </c:pt>
                <c:pt idx="1446">
                  <c:v>15.927595695491057</c:v>
                </c:pt>
                <c:pt idx="1447">
                  <c:v>15.298701727084509</c:v>
                </c:pt>
                <c:pt idx="1448">
                  <c:v>14.619958550073614</c:v>
                </c:pt>
                <c:pt idx="1449">
                  <c:v>13.893816899063209</c:v>
                </c:pt>
                <c:pt idx="1450">
                  <c:v>13.123073659989755</c:v>
                </c:pt>
                <c:pt idx="1451">
                  <c:v>12.310877347920224</c:v>
                </c:pt>
                <c:pt idx="1452">
                  <c:v>11.460728107799778</c:v>
                </c:pt>
                <c:pt idx="1453">
                  <c:v>10.576471279212555</c:v>
                </c:pt>
                <c:pt idx="1454">
                  <c:v>9.6622837568583027</c:v>
                </c:pt>
                <c:pt idx="1455">
                  <c:v>8.7226526414614654</c:v>
                </c:pt>
                <c:pt idx="1456">
                  <c:v>7.7623460027357885</c:v>
                </c:pt>
                <c:pt idx="1457">
                  <c:v>6.7863759503090986</c:v>
                </c:pt>
                <c:pt idx="1458">
                  <c:v>5.7999546064466285</c:v>
                </c:pt>
                <c:pt idx="1459">
                  <c:v>4.8084439665141909</c:v>
                </c:pt>
                <c:pt idx="1460">
                  <c:v>3.8173009871308197</c:v>
                </c:pt>
                <c:pt idx="1461">
                  <c:v>2.8320195264749448</c:v>
                </c:pt>
                <c:pt idx="1462">
                  <c:v>1.8580709495569843</c:v>
                </c:pt>
                <c:pt idx="1463">
                  <c:v>0.9008452851900326</c:v>
                </c:pt>
                <c:pt idx="1464">
                  <c:v>-3.440522648615775E-2</c:v>
                </c:pt>
                <c:pt idx="1465">
                  <c:v>-0.9426185221529132</c:v>
                </c:pt>
                <c:pt idx="1466">
                  <c:v>-1.8189696316585129</c:v>
                </c:pt>
                <c:pt idx="1467">
                  <c:v>-2.658911057572563</c:v>
                </c:pt>
                <c:pt idx="1468">
                  <c:v>-3.4582059408124759</c:v>
                </c:pt>
                <c:pt idx="1469">
                  <c:v>-4.2129537357542794</c:v>
                </c:pt>
                <c:pt idx="1470">
                  <c:v>-4.9196085008467874</c:v>
                </c:pt>
                <c:pt idx="1471">
                  <c:v>-5.5749902496395345</c:v>
                </c:pt>
                <c:pt idx="1472">
                  <c:v>-6.1762900837106818</c:v>
                </c:pt>
                <c:pt idx="1473">
                  <c:v>-6.7210700323019337</c:v>
                </c:pt>
                <c:pt idx="1474">
                  <c:v>-7.2072586501892566</c:v>
                </c:pt>
                <c:pt idx="1475">
                  <c:v>-7.6331434784067271</c:v>
                </c:pt>
                <c:pt idx="1476">
                  <c:v>-7.9973614595889284</c:v>
                </c:pt>
                <c:pt idx="1477">
                  <c:v>-8.2988883315016579</c:v>
                </c:pt>
                <c:pt idx="1478">
                  <c:v>-8.5370279106545919</c:v>
                </c:pt>
                <c:pt idx="1479">
                  <c:v>-8.7114020344479748</c:v>
                </c:pt>
                <c:pt idx="1480">
                  <c:v>-8.8219417657961525</c:v>
                </c:pt>
                <c:pt idx="1481">
                  <c:v>-8.8688802876944397</c:v>
                </c:pt>
                <c:pt idx="1482">
                  <c:v>-8.8527477341707268</c:v>
                </c:pt>
                <c:pt idx="1483">
                  <c:v>-8.7743680243749438</c:v>
                </c:pt>
                <c:pt idx="1484">
                  <c:v>-8.6348575929200315</c:v>
                </c:pt>
                <c:pt idx="1485">
                  <c:v>-8.4356257460292277</c:v>
                </c:pt>
                <c:pt idx="1486">
                  <c:v>-8.1783762233871649</c:v>
                </c:pt>
                <c:pt idx="1487">
                  <c:v>-7.865109413836846</c:v>
                </c:pt>
                <c:pt idx="1488">
                  <c:v>-7.4981245636931995</c:v>
                </c:pt>
                <c:pt idx="1489">
                  <c:v>-7.0800212344664875</c:v>
                </c:pt>
                <c:pt idx="1490">
                  <c:v>-6.6136992175763085</c:v>
                </c:pt>
                <c:pt idx="1491">
                  <c:v>-6.1023561025485282</c:v>
                </c:pt>
                <c:pt idx="1492">
                  <c:v>-5.5494817269193684</c:v>
                </c:pt>
                <c:pt idx="1493">
                  <c:v>-4.9588488138428533</c:v>
                </c:pt>
                <c:pt idx="1494">
                  <c:v>-4.3344992281333425</c:v>
                </c:pt>
                <c:pt idx="1495">
                  <c:v>-3.6807254509147493</c:v>
                </c:pt>
                <c:pt idx="1496">
                  <c:v>-3.0020470811867837</c:v>
                </c:pt>
                <c:pt idx="1497">
                  <c:v>-2.3031824095119542</c:v>
                </c:pt>
                <c:pt idx="1498">
                  <c:v>-1.5890153608839461</c:v>
                </c:pt>
                <c:pt idx="1499">
                  <c:v>-0.86455835414481264</c:v>
                </c:pt>
                <c:pt idx="1500">
                  <c:v>-2.2004036329109044E-13</c:v>
                </c:pt>
                <c:pt idx="1501">
                  <c:v>0.86455835414451265</c:v>
                </c:pt>
                <c:pt idx="1502">
                  <c:v>1.7238146779772119</c:v>
                </c:pt>
                <c:pt idx="1503">
                  <c:v>2.5725179325839953</c:v>
                </c:pt>
                <c:pt idx="1504">
                  <c:v>3.4055175589136852</c:v>
                </c:pt>
                <c:pt idx="1505">
                  <c:v>4.2178100536488943</c:v>
                </c:pt>
                <c:pt idx="1506">
                  <c:v>5.0045814007734055</c:v>
                </c:pt>
                <c:pt idx="1507">
                  <c:v>5.7612443736987515</c:v>
                </c:pt>
                <c:pt idx="1508">
                  <c:v>6.4834700166174875</c:v>
                </c:pt>
                <c:pt idx="1509">
                  <c:v>7.1672129306206065</c:v>
                </c:pt>
                <c:pt idx="1510">
                  <c:v>7.8087303059980453</c:v>
                </c:pt>
                <c:pt idx="1511">
                  <c:v>8.4045949354702678</c:v>
                </c:pt>
                <c:pt idx="1512">
                  <c:v>8.9517026966471747</c:v>
                </c:pt>
                <c:pt idx="1513">
                  <c:v>9.4472751940574806</c:v>
                </c:pt>
                <c:pt idx="1514">
                  <c:v>9.8888583953944789</c:v>
                </c:pt>
                <c:pt idx="1515">
                  <c:v>10.274318182274376</c:v>
                </c:pt>
                <c:pt idx="1516">
                  <c:v>10.601833765931268</c:v>
                </c:pt>
                <c:pt idx="1517">
                  <c:v>10.869889899056711</c:v>
                </c:pt>
                <c:pt idx="1518">
                  <c:v>11.077268754270998</c:v>
                </c:pt>
                <c:pt idx="1519">
                  <c:v>11.223042245834169</c:v>
                </c:pt>
                <c:pt idx="1520">
                  <c:v>11.306565452213922</c:v>
                </c:pt>
                <c:pt idx="1521">
                  <c:v>11.327471660095098</c:v>
                </c:pt>
                <c:pt idx="1522">
                  <c:v>11.285669401197017</c:v>
                </c:pt>
                <c:pt idx="1523">
                  <c:v>11.181341696500562</c:v>
                </c:pt>
                <c:pt idx="1524">
                  <c:v>11.014947561796118</c:v>
                </c:pt>
                <c:pt idx="1525">
                  <c:v>10.787225666833798</c:v>
                </c:pt>
                <c:pt idx="1526">
                  <c:v>10.499199880621006</c:v>
                </c:pt>
                <c:pt idx="1527">
                  <c:v>10.152186280718025</c:v>
                </c:pt>
                <c:pt idx="1528">
                  <c:v>9.7478010586521151</c:v>
                </c:pt>
                <c:pt idx="1529">
                  <c:v>9.2879686218412179</c:v>
                </c:pt>
                <c:pt idx="1530">
                  <c:v>8.7749290809496987</c:v>
                </c:pt>
                <c:pt idx="1531">
                  <c:v>8.2112442278568789</c:v>
                </c:pt>
                <c:pt idx="1532">
                  <c:v>7.5998010616016973</c:v>
                </c:pt>
                <c:pt idx="1533">
                  <c:v>6.943811916088376</c:v>
                </c:pt>
                <c:pt idx="1534">
                  <c:v>6.2468102914123484</c:v>
                </c:pt>
                <c:pt idx="1535">
                  <c:v>5.5126415956883914</c:v>
                </c:pt>
                <c:pt idx="1536">
                  <c:v>4.7454481681695784</c:v>
                </c:pt>
                <c:pt idx="1537">
                  <c:v>3.9496481746121059</c:v>
                </c:pt>
                <c:pt idx="1538">
                  <c:v>3.1299082342453572</c:v>
                </c:pt>
                <c:pt idx="1539">
                  <c:v>2.2911099407003612</c:v>
                </c:pt>
                <c:pt idx="1540">
                  <c:v>1.4383107580350158</c:v>
                </c:pt>
                <c:pt idx="1541">
                  <c:v>0.5767000849005226</c:v>
                </c:pt>
                <c:pt idx="1542">
                  <c:v>-0.28844843943173626</c:v>
                </c:pt>
                <c:pt idx="1543">
                  <c:v>-1.1518270876078258</c:v>
                </c:pt>
                <c:pt idx="1544">
                  <c:v>-2.008145204539677</c:v>
                </c:pt>
                <c:pt idx="1545">
                  <c:v>-2.8521798620822647</c:v>
                </c:pt>
                <c:pt idx="1546">
                  <c:v>-3.6788245260933552</c:v>
                </c:pt>
                <c:pt idx="1547">
                  <c:v>-4.4831343767737755</c:v>
                </c:pt>
                <c:pt idx="1548">
                  <c:v>-5.2603671261170009</c:v>
                </c:pt>
                <c:pt idx="1549">
                  <c:v>-6.0060184411845334</c:v>
                </c:pt>
                <c:pt idx="1550">
                  <c:v>-6.7158513861434752</c:v>
                </c:pt>
                <c:pt idx="1551">
                  <c:v>-7.385919615152897</c:v>
                </c:pt>
                <c:pt idx="1552">
                  <c:v>-8.0125843587483736</c:v>
                </c:pt>
                <c:pt idx="1553">
                  <c:v>-8.5925255281048027</c:v>
                </c:pt>
                <c:pt idx="1554">
                  <c:v>-9.1227474989739346</c:v>
                </c:pt>
                <c:pt idx="1555">
                  <c:v>-9.6005803202883797</c:v>
                </c:pt>
                <c:pt idx="1556">
                  <c:v>-10.023677217078827</c:v>
                </c:pt>
                <c:pt idx="1557">
                  <c:v>-10.390009323944456</c:v>
                </c:pt>
                <c:pt idx="1558">
                  <c:v>-10.697858598219518</c:v>
                </c:pt>
                <c:pt idx="1559">
                  <c:v>-10.945809828004766</c:v>
                </c:pt>
                <c:pt idx="1560">
                  <c:v>-11.132742577526008</c:v>
                </c:pt>
                <c:pt idx="1561">
                  <c:v>-11.257823809187324</c:v>
                </c:pt>
                <c:pt idx="1562">
                  <c:v>-11.3205017959444</c:v>
                </c:pt>
                <c:pt idx="1563">
                  <c:v>-11.320501795944406</c:v>
                </c:pt>
                <c:pt idx="1564">
                  <c:v>-11.257823809187352</c:v>
                </c:pt>
                <c:pt idx="1565">
                  <c:v>-11.132742577526074</c:v>
                </c:pt>
                <c:pt idx="1566">
                  <c:v>-10.945809828004824</c:v>
                </c:pt>
                <c:pt idx="1567">
                  <c:v>-10.69785859821962</c:v>
                </c:pt>
                <c:pt idx="1568">
                  <c:v>-10.390009323944566</c:v>
                </c:pt>
                <c:pt idx="1569">
                  <c:v>-10.023677217079006</c:v>
                </c:pt>
                <c:pt idx="1570">
                  <c:v>-9.6005803202885467</c:v>
                </c:pt>
                <c:pt idx="1571">
                  <c:v>-9.12274749897413</c:v>
                </c:pt>
                <c:pt idx="1572">
                  <c:v>-8.5925255281050248</c:v>
                </c:pt>
                <c:pt idx="1573">
                  <c:v>-8.0125843587485619</c:v>
                </c:pt>
                <c:pt idx="1574">
                  <c:v>-7.3859196151531314</c:v>
                </c:pt>
                <c:pt idx="1575">
                  <c:v>-6.7158513861437115</c:v>
                </c:pt>
                <c:pt idx="1576">
                  <c:v>-6.0060184411847803</c:v>
                </c:pt>
                <c:pt idx="1577">
                  <c:v>-5.260367126117278</c:v>
                </c:pt>
                <c:pt idx="1578">
                  <c:v>-4.4831343767740455</c:v>
                </c:pt>
                <c:pt idx="1579">
                  <c:v>-3.6788245260936332</c:v>
                </c:pt>
                <c:pt idx="1580">
                  <c:v>-2.8521798620825751</c:v>
                </c:pt>
                <c:pt idx="1581">
                  <c:v>-2.0081452045399772</c:v>
                </c:pt>
                <c:pt idx="1582">
                  <c:v>-1.1518270876081258</c:v>
                </c:pt>
                <c:pt idx="1583">
                  <c:v>-0.28844843943203641</c:v>
                </c:pt>
                <c:pt idx="1584">
                  <c:v>0.57670008490020219</c:v>
                </c:pt>
                <c:pt idx="1585">
                  <c:v>1.4383107580346917</c:v>
                </c:pt>
                <c:pt idx="1586">
                  <c:v>2.2911099407000592</c:v>
                </c:pt>
                <c:pt idx="1587">
                  <c:v>3.1299082342450575</c:v>
                </c:pt>
                <c:pt idx="1588">
                  <c:v>3.9496481746118133</c:v>
                </c:pt>
                <c:pt idx="1589">
                  <c:v>4.7454481681692862</c:v>
                </c:pt>
                <c:pt idx="1590">
                  <c:v>5.512641595688148</c:v>
                </c:pt>
                <c:pt idx="1591">
                  <c:v>6.2468102914121024</c:v>
                </c:pt>
                <c:pt idx="1592">
                  <c:v>6.9438119160881397</c:v>
                </c:pt>
                <c:pt idx="1593">
                  <c:v>7.5998010616014726</c:v>
                </c:pt>
                <c:pt idx="1594">
                  <c:v>8.2112442278566729</c:v>
                </c:pt>
                <c:pt idx="1595">
                  <c:v>8.774929080949498</c:v>
                </c:pt>
                <c:pt idx="1596">
                  <c:v>9.2879686218410189</c:v>
                </c:pt>
                <c:pt idx="1597">
                  <c:v>9.7478010586519979</c:v>
                </c:pt>
                <c:pt idx="1598">
                  <c:v>10.152186280717856</c:v>
                </c:pt>
                <c:pt idx="1599">
                  <c:v>10.499199880620926</c:v>
                </c:pt>
                <c:pt idx="1600">
                  <c:v>10.787225666833725</c:v>
                </c:pt>
                <c:pt idx="1601">
                  <c:v>11.014947561796044</c:v>
                </c:pt>
                <c:pt idx="1602">
                  <c:v>11.181341696500498</c:v>
                </c:pt>
                <c:pt idx="1603">
                  <c:v>11.285669401196996</c:v>
                </c:pt>
                <c:pt idx="1604">
                  <c:v>11.327471660095098</c:v>
                </c:pt>
                <c:pt idx="1605">
                  <c:v>11.306565452213926</c:v>
                </c:pt>
                <c:pt idx="1606">
                  <c:v>11.22304224583422</c:v>
                </c:pt>
                <c:pt idx="1607">
                  <c:v>11.077268754271048</c:v>
                </c:pt>
                <c:pt idx="1608">
                  <c:v>10.869889899056799</c:v>
                </c:pt>
                <c:pt idx="1609">
                  <c:v>10.601833765931348</c:v>
                </c:pt>
                <c:pt idx="1610">
                  <c:v>10.274318182274499</c:v>
                </c:pt>
                <c:pt idx="1611">
                  <c:v>9.8888583953946156</c:v>
                </c:pt>
                <c:pt idx="1612">
                  <c:v>9.4472751940576689</c:v>
                </c:pt>
                <c:pt idx="1613">
                  <c:v>8.9517026966473878</c:v>
                </c:pt>
                <c:pt idx="1614">
                  <c:v>8.4045949354704295</c:v>
                </c:pt>
                <c:pt idx="1615">
                  <c:v>7.80873030599827</c:v>
                </c:pt>
                <c:pt idx="1616">
                  <c:v>7.1672129306208365</c:v>
                </c:pt>
                <c:pt idx="1617">
                  <c:v>6.4834700166177468</c:v>
                </c:pt>
                <c:pt idx="1618">
                  <c:v>5.7612443736990109</c:v>
                </c:pt>
                <c:pt idx="1619">
                  <c:v>5.0045814007736871</c:v>
                </c:pt>
                <c:pt idx="1620">
                  <c:v>4.2178100536491945</c:v>
                </c:pt>
                <c:pt idx="1621">
                  <c:v>3.4055175589139934</c:v>
                </c:pt>
                <c:pt idx="1622">
                  <c:v>2.5725179325842937</c:v>
                </c:pt>
                <c:pt idx="1623">
                  <c:v>1.7238146779775116</c:v>
                </c:pt>
                <c:pt idx="1624">
                  <c:v>0.86455835414482185</c:v>
                </c:pt>
                <c:pt idx="1625">
                  <c:v>1.0001834695049592E-13</c:v>
                </c:pt>
                <c:pt idx="1626">
                  <c:v>-0.86455835414446203</c:v>
                </c:pt>
                <c:pt idx="1627">
                  <c:v>-1.7238146779773305</c:v>
                </c:pt>
                <c:pt idx="1628">
                  <c:v>-2.5725179325841228</c:v>
                </c:pt>
                <c:pt idx="1629">
                  <c:v>-3.4055175589134956</c:v>
                </c:pt>
                <c:pt idx="1630">
                  <c:v>-4.217810053649008</c:v>
                </c:pt>
                <c:pt idx="1631">
                  <c:v>-5.0045814007732146</c:v>
                </c:pt>
                <c:pt idx="1632">
                  <c:v>-5.7612443736988421</c:v>
                </c:pt>
                <c:pt idx="1633">
                  <c:v>-6.4834700166175976</c:v>
                </c:pt>
                <c:pt idx="1634">
                  <c:v>-7.1672129306204315</c:v>
                </c:pt>
                <c:pt idx="1635">
                  <c:v>-7.8087303059981439</c:v>
                </c:pt>
                <c:pt idx="1636">
                  <c:v>-8.4045949354700866</c:v>
                </c:pt>
                <c:pt idx="1637">
                  <c:v>-8.9517026966472883</c:v>
                </c:pt>
                <c:pt idx="1638">
                  <c:v>-9.447275194057525</c:v>
                </c:pt>
                <c:pt idx="1639">
                  <c:v>-9.8888583953944433</c:v>
                </c:pt>
                <c:pt idx="1640">
                  <c:v>-10.274318182274419</c:v>
                </c:pt>
                <c:pt idx="1641">
                  <c:v>-10.601833765931261</c:v>
                </c:pt>
                <c:pt idx="1642">
                  <c:v>-10.86988989905673</c:v>
                </c:pt>
                <c:pt idx="1643">
                  <c:v>-11.077268754270998</c:v>
                </c:pt>
                <c:pt idx="1644">
                  <c:v>-11.223042245834145</c:v>
                </c:pt>
                <c:pt idx="1645">
                  <c:v>-11.306565452213922</c:v>
                </c:pt>
                <c:pt idx="1646">
                  <c:v>-11.327471660095105</c:v>
                </c:pt>
                <c:pt idx="1647">
                  <c:v>-11.285669401197007</c:v>
                </c:pt>
                <c:pt idx="1648">
                  <c:v>-11.181341696500553</c:v>
                </c:pt>
                <c:pt idx="1649">
                  <c:v>-11.014947561796163</c:v>
                </c:pt>
                <c:pt idx="1650">
                  <c:v>-10.787225666833768</c:v>
                </c:pt>
                <c:pt idx="1651">
                  <c:v>-10.499199880621084</c:v>
                </c:pt>
                <c:pt idx="1652">
                  <c:v>-10.152186280717972</c:v>
                </c:pt>
                <c:pt idx="1653">
                  <c:v>-9.7478010586520689</c:v>
                </c:pt>
                <c:pt idx="1654">
                  <c:v>-9.2879686218412481</c:v>
                </c:pt>
                <c:pt idx="1655">
                  <c:v>-8.774929080949633</c:v>
                </c:pt>
                <c:pt idx="1656">
                  <c:v>-8.2112442278569127</c:v>
                </c:pt>
                <c:pt idx="1657">
                  <c:v>-7.5998010616018714</c:v>
                </c:pt>
                <c:pt idx="1658">
                  <c:v>-6.9438119160882765</c:v>
                </c:pt>
                <c:pt idx="1659">
                  <c:v>-6.2468102914125314</c:v>
                </c:pt>
                <c:pt idx="1660">
                  <c:v>-5.5126415956882893</c:v>
                </c:pt>
                <c:pt idx="1661">
                  <c:v>-4.7454481681696139</c:v>
                </c:pt>
                <c:pt idx="1662">
                  <c:v>-3.9496481746123138</c:v>
                </c:pt>
                <c:pt idx="1663">
                  <c:v>-3.1299082342453866</c:v>
                </c:pt>
                <c:pt idx="1664">
                  <c:v>-2.2911099407005455</c:v>
                </c:pt>
                <c:pt idx="1665">
                  <c:v>-1.4383107580348828</c:v>
                </c:pt>
                <c:pt idx="1666">
                  <c:v>-0.5767000849003926</c:v>
                </c:pt>
                <c:pt idx="1667">
                  <c:v>0.28844843943168635</c:v>
                </c:pt>
                <c:pt idx="1668">
                  <c:v>1.1518270876079431</c:v>
                </c:pt>
                <c:pt idx="1669">
                  <c:v>2.0081452045396269</c:v>
                </c:pt>
                <c:pt idx="1670">
                  <c:v>2.8521798620823855</c:v>
                </c:pt>
                <c:pt idx="1671">
                  <c:v>3.6788245260934636</c:v>
                </c:pt>
                <c:pt idx="1672">
                  <c:v>4.4831343767735765</c:v>
                </c:pt>
                <c:pt idx="1673">
                  <c:v>5.2603671261171003</c:v>
                </c:pt>
                <c:pt idx="1674">
                  <c:v>6.0060184411843514</c:v>
                </c:pt>
                <c:pt idx="1675">
                  <c:v>6.7158513861435631</c:v>
                </c:pt>
                <c:pt idx="1676">
                  <c:v>7.3859196151528694</c:v>
                </c:pt>
                <c:pt idx="1677">
                  <c:v>8.0125843587482066</c:v>
                </c:pt>
                <c:pt idx="1678">
                  <c:v>8.5925255281048027</c:v>
                </c:pt>
                <c:pt idx="1679">
                  <c:v>9.122747498973828</c:v>
                </c:pt>
                <c:pt idx="1680">
                  <c:v>9.6005803202884366</c:v>
                </c:pt>
                <c:pt idx="1681">
                  <c:v>10.023677217078886</c:v>
                </c:pt>
                <c:pt idx="1682">
                  <c:v>10.390009323944454</c:v>
                </c:pt>
                <c:pt idx="1683">
                  <c:v>10.697858598219568</c:v>
                </c:pt>
                <c:pt idx="1684">
                  <c:v>10.945809828004746</c:v>
                </c:pt>
                <c:pt idx="1685">
                  <c:v>11.132742577526034</c:v>
                </c:pt>
                <c:pt idx="1686">
                  <c:v>11.257823809187332</c:v>
                </c:pt>
                <c:pt idx="1687">
                  <c:v>11.3205017959444</c:v>
                </c:pt>
                <c:pt idx="1688">
                  <c:v>11.3205017959444</c:v>
                </c:pt>
                <c:pt idx="1689">
                  <c:v>11.257823809187389</c:v>
                </c:pt>
                <c:pt idx="1690">
                  <c:v>11.132742577526042</c:v>
                </c:pt>
                <c:pt idx="1691">
                  <c:v>10.945809828004824</c:v>
                </c:pt>
                <c:pt idx="1692">
                  <c:v>10.697858598219707</c:v>
                </c:pt>
                <c:pt idx="1693">
                  <c:v>10.390009323944632</c:v>
                </c:pt>
                <c:pt idx="1694">
                  <c:v>10.02367721707907</c:v>
                </c:pt>
                <c:pt idx="1695">
                  <c:v>9.6005803202885645</c:v>
                </c:pt>
                <c:pt idx="1696">
                  <c:v>9.1227474989740518</c:v>
                </c:pt>
                <c:pt idx="1697">
                  <c:v>8.5925255281050568</c:v>
                </c:pt>
                <c:pt idx="1698">
                  <c:v>8.012584358748482</c:v>
                </c:pt>
                <c:pt idx="1699">
                  <c:v>7.3859196151532895</c:v>
                </c:pt>
                <c:pt idx="1700">
                  <c:v>6.7158513861437505</c:v>
                </c:pt>
                <c:pt idx="1701">
                  <c:v>6.0060184411846924</c:v>
                </c:pt>
                <c:pt idx="1702">
                  <c:v>5.2603671261174565</c:v>
                </c:pt>
                <c:pt idx="1703">
                  <c:v>4.4831343767741059</c:v>
                </c:pt>
                <c:pt idx="1704">
                  <c:v>3.6788245260936732</c:v>
                </c:pt>
                <c:pt idx="1705">
                  <c:v>2.8521798620824454</c:v>
                </c:pt>
                <c:pt idx="1706">
                  <c:v>2.0081452045400066</c:v>
                </c:pt>
                <c:pt idx="1707">
                  <c:v>1.1518270876081758</c:v>
                </c:pt>
                <c:pt idx="1708">
                  <c:v>0.28844843943191639</c:v>
                </c:pt>
                <c:pt idx="1709">
                  <c:v>-0.57670008490000224</c:v>
                </c:pt>
                <c:pt idx="1710">
                  <c:v>-1.4383107580346524</c:v>
                </c:pt>
                <c:pt idx="1711">
                  <c:v>-2.2911099407003332</c:v>
                </c:pt>
                <c:pt idx="1712">
                  <c:v>-3.1299082342450077</c:v>
                </c:pt>
                <c:pt idx="1713">
                  <c:v>-3.9496481746119327</c:v>
                </c:pt>
                <c:pt idx="1714">
                  <c:v>-4.7454481681690979</c:v>
                </c:pt>
                <c:pt idx="1715">
                  <c:v>-5.5126415956880921</c:v>
                </c:pt>
                <c:pt idx="1716">
                  <c:v>-6.2468102914121904</c:v>
                </c:pt>
                <c:pt idx="1717">
                  <c:v>-6.9438119160879745</c:v>
                </c:pt>
                <c:pt idx="1718">
                  <c:v>-7.5998010616014415</c:v>
                </c:pt>
                <c:pt idx="1719">
                  <c:v>-8.211244227856751</c:v>
                </c:pt>
                <c:pt idx="1720">
                  <c:v>-8.7749290809493719</c:v>
                </c:pt>
                <c:pt idx="1721">
                  <c:v>-9.2879686218410189</c:v>
                </c:pt>
                <c:pt idx="1722">
                  <c:v>-9.7478010586519659</c:v>
                </c:pt>
                <c:pt idx="1723">
                  <c:v>-10.152186280717938</c:v>
                </c:pt>
                <c:pt idx="1724">
                  <c:v>-10.49919988062096</c:v>
                </c:pt>
                <c:pt idx="1725">
                  <c:v>-10.787225666833601</c:v>
                </c:pt>
                <c:pt idx="1726">
                  <c:v>-11.014947561796101</c:v>
                </c:pt>
                <c:pt idx="1727">
                  <c:v>-11.181341696500498</c:v>
                </c:pt>
                <c:pt idx="1728">
                  <c:v>-11.285669401196996</c:v>
                </c:pt>
                <c:pt idx="1729">
                  <c:v>-11.327471660095098</c:v>
                </c:pt>
                <c:pt idx="1730">
                  <c:v>-11.306565452213926</c:v>
                </c:pt>
                <c:pt idx="1731">
                  <c:v>-11.223042245834202</c:v>
                </c:pt>
                <c:pt idx="1732">
                  <c:v>-11.07726875427106</c:v>
                </c:pt>
                <c:pt idx="1733">
                  <c:v>-10.869889899056799</c:v>
                </c:pt>
                <c:pt idx="1734">
                  <c:v>-10.601833765931318</c:v>
                </c:pt>
                <c:pt idx="1735">
                  <c:v>-10.274318182274616</c:v>
                </c:pt>
                <c:pt idx="1736">
                  <c:v>-9.888858395394637</c:v>
                </c:pt>
                <c:pt idx="1737">
                  <c:v>-9.447275194057676</c:v>
                </c:pt>
                <c:pt idx="1738">
                  <c:v>-8.9517026966473185</c:v>
                </c:pt>
                <c:pt idx="1739">
                  <c:v>-8.4045949354703708</c:v>
                </c:pt>
                <c:pt idx="1740">
                  <c:v>-7.8087303059985453</c:v>
                </c:pt>
                <c:pt idx="1741">
                  <c:v>-7.1672129306206145</c:v>
                </c:pt>
                <c:pt idx="1742">
                  <c:v>-6.4834700166179244</c:v>
                </c:pt>
                <c:pt idx="1743">
                  <c:v>-5.7612443736989105</c:v>
                </c:pt>
                <c:pt idx="1744">
                  <c:v>-5.0045814007737155</c:v>
                </c:pt>
                <c:pt idx="1745">
                  <c:v>-4.2178100536492265</c:v>
                </c:pt>
                <c:pt idx="1746">
                  <c:v>-3.4055175589138602</c:v>
                </c:pt>
                <c:pt idx="1747">
                  <c:v>-2.5725179325845144</c:v>
                </c:pt>
                <c:pt idx="1748">
                  <c:v>-1.7238146779775612</c:v>
                </c:pt>
                <c:pt idx="1749">
                  <c:v>-0.86455835414469184</c:v>
                </c:pt>
                <c:pt idx="1750">
                  <c:v>-3.0005504085148699E-13</c:v>
                </c:pt>
                <c:pt idx="1751">
                  <c:v>0.86455835414441262</c:v>
                </c:pt>
                <c:pt idx="1752">
                  <c:v>1.7238146779772812</c:v>
                </c:pt>
                <c:pt idx="1753">
                  <c:v>2.5725179325842347</c:v>
                </c:pt>
                <c:pt idx="1754">
                  <c:v>3.4055175589136137</c:v>
                </c:pt>
                <c:pt idx="1755">
                  <c:v>4.2178100536486776</c:v>
                </c:pt>
                <c:pt idx="1756">
                  <c:v>5.0045814007734775</c:v>
                </c:pt>
                <c:pt idx="1757">
                  <c:v>5.7612443736986814</c:v>
                </c:pt>
                <c:pt idx="1758">
                  <c:v>6.4834700166176873</c:v>
                </c:pt>
                <c:pt idx="1759">
                  <c:v>7.1672129306203933</c:v>
                </c:pt>
                <c:pt idx="1760">
                  <c:v>7.808730305998103</c:v>
                </c:pt>
                <c:pt idx="1761">
                  <c:v>8.4045949354701754</c:v>
                </c:pt>
                <c:pt idx="1762">
                  <c:v>8.9517026966471267</c:v>
                </c:pt>
                <c:pt idx="1763">
                  <c:v>9.4472751940575055</c:v>
                </c:pt>
                <c:pt idx="1764">
                  <c:v>9.8888583953944984</c:v>
                </c:pt>
                <c:pt idx="1765">
                  <c:v>10.274318182274346</c:v>
                </c:pt>
                <c:pt idx="1766">
                  <c:v>10.601833765931243</c:v>
                </c:pt>
                <c:pt idx="1767">
                  <c:v>10.86988989905673</c:v>
                </c:pt>
                <c:pt idx="1768">
                  <c:v>11.077268754271007</c:v>
                </c:pt>
                <c:pt idx="1769">
                  <c:v>11.223042245834153</c:v>
                </c:pt>
                <c:pt idx="1770">
                  <c:v>11.306565452213897</c:v>
                </c:pt>
                <c:pt idx="1771">
                  <c:v>11.327471660095098</c:v>
                </c:pt>
                <c:pt idx="1772">
                  <c:v>11.285669401197023</c:v>
                </c:pt>
                <c:pt idx="1773">
                  <c:v>11.181341696500548</c:v>
                </c:pt>
                <c:pt idx="1774">
                  <c:v>11.014947561796168</c:v>
                </c:pt>
                <c:pt idx="1775">
                  <c:v>10.787225666833779</c:v>
                </c:pt>
                <c:pt idx="1776">
                  <c:v>10.499199880621052</c:v>
                </c:pt>
                <c:pt idx="1777">
                  <c:v>10.152186280718059</c:v>
                </c:pt>
                <c:pt idx="1778">
                  <c:v>9.7478010586520814</c:v>
                </c:pt>
                <c:pt idx="1779">
                  <c:v>9.2879686218411468</c:v>
                </c:pt>
                <c:pt idx="1780">
                  <c:v>8.7749290809497484</c:v>
                </c:pt>
                <c:pt idx="1781">
                  <c:v>8.2112442278569393</c:v>
                </c:pt>
                <c:pt idx="1782">
                  <c:v>7.5998010616016591</c:v>
                </c:pt>
                <c:pt idx="1783">
                  <c:v>6.9438119160884355</c:v>
                </c:pt>
                <c:pt idx="1784">
                  <c:v>6.2468102914124284</c:v>
                </c:pt>
                <c:pt idx="1785">
                  <c:v>5.5126415956886445</c:v>
                </c:pt>
                <c:pt idx="1786">
                  <c:v>4.7454481681693554</c:v>
                </c:pt>
                <c:pt idx="1787">
                  <c:v>3.9496481746121743</c:v>
                </c:pt>
                <c:pt idx="1788">
                  <c:v>3.129908234245586</c:v>
                </c:pt>
                <c:pt idx="1789">
                  <c:v>2.291109940700585</c:v>
                </c:pt>
                <c:pt idx="1790">
                  <c:v>1.4383107580349224</c:v>
                </c:pt>
                <c:pt idx="1791">
                  <c:v>0.57670008490027225</c:v>
                </c:pt>
                <c:pt idx="1792">
                  <c:v>-0.28844843943163634</c:v>
                </c:pt>
                <c:pt idx="1793">
                  <c:v>-1.1518270876079058</c:v>
                </c:pt>
                <c:pt idx="1794">
                  <c:v>-2.0081452045397263</c:v>
                </c:pt>
                <c:pt idx="1795">
                  <c:v>-2.8521798620821861</c:v>
                </c:pt>
                <c:pt idx="1796">
                  <c:v>-3.6788245260934245</c:v>
                </c:pt>
                <c:pt idx="1797">
                  <c:v>-4.4831343767738465</c:v>
                </c:pt>
                <c:pt idx="1798">
                  <c:v>-5.2603671261169209</c:v>
                </c:pt>
                <c:pt idx="1799">
                  <c:v>-6.0060184411844464</c:v>
                </c:pt>
                <c:pt idx="1800">
                  <c:v>-6.7158513861432771</c:v>
                </c:pt>
                <c:pt idx="1801">
                  <c:v>-7.3859196151530835</c:v>
                </c:pt>
                <c:pt idx="1802">
                  <c:v>-8.0125843587483008</c:v>
                </c:pt>
                <c:pt idx="1803">
                  <c:v>-8.5925255281046748</c:v>
                </c:pt>
                <c:pt idx="1804">
                  <c:v>-9.1227474989737978</c:v>
                </c:pt>
                <c:pt idx="1805">
                  <c:v>-9.6005803202884206</c:v>
                </c:pt>
                <c:pt idx="1806">
                  <c:v>-10.023677217078955</c:v>
                </c:pt>
                <c:pt idx="1807">
                  <c:v>-10.390009323944406</c:v>
                </c:pt>
                <c:pt idx="1808">
                  <c:v>-10.697858598219561</c:v>
                </c:pt>
                <c:pt idx="1809">
                  <c:v>-10.945809828004766</c:v>
                </c:pt>
                <c:pt idx="1810">
                  <c:v>-11.132742577525992</c:v>
                </c:pt>
                <c:pt idx="1811">
                  <c:v>-11.25782380918735</c:v>
                </c:pt>
                <c:pt idx="1812">
                  <c:v>-11.3205017959444</c:v>
                </c:pt>
                <c:pt idx="1813">
                  <c:v>-11.320501795944406</c:v>
                </c:pt>
                <c:pt idx="1814">
                  <c:v>-11.257823809187371</c:v>
                </c:pt>
                <c:pt idx="1815">
                  <c:v>-11.132742577526106</c:v>
                </c:pt>
                <c:pt idx="1816">
                  <c:v>-10.945809828004766</c:v>
                </c:pt>
                <c:pt idx="1817">
                  <c:v>-10.697858598219657</c:v>
                </c:pt>
                <c:pt idx="1818">
                  <c:v>-10.39000932394471</c:v>
                </c:pt>
                <c:pt idx="1819">
                  <c:v>-10.023677217079102</c:v>
                </c:pt>
                <c:pt idx="1820">
                  <c:v>-9.6005803202885946</c:v>
                </c:pt>
                <c:pt idx="1821">
                  <c:v>-9.1227474989739736</c:v>
                </c:pt>
                <c:pt idx="1822">
                  <c:v>-8.5925255281050728</c:v>
                </c:pt>
                <c:pt idx="1823">
                  <c:v>-8.0125843587485086</c:v>
                </c:pt>
                <c:pt idx="1824">
                  <c:v>-7.3859196151530835</c:v>
                </c:pt>
                <c:pt idx="1825">
                  <c:v>-6.7158513861437807</c:v>
                </c:pt>
                <c:pt idx="1826">
                  <c:v>-6.0060184411847111</c:v>
                </c:pt>
                <c:pt idx="1827">
                  <c:v>-5.2603671261171989</c:v>
                </c:pt>
                <c:pt idx="1828">
                  <c:v>-4.4831343767741467</c:v>
                </c:pt>
                <c:pt idx="1829">
                  <c:v>-3.6788245260937331</c:v>
                </c:pt>
                <c:pt idx="1830">
                  <c:v>-2.8521798620828149</c:v>
                </c:pt>
                <c:pt idx="1831">
                  <c:v>-2.0081452045397263</c:v>
                </c:pt>
                <c:pt idx="1832">
                  <c:v>-1.1518270876082366</c:v>
                </c:pt>
                <c:pt idx="1833">
                  <c:v>-0.28844843943229648</c:v>
                </c:pt>
                <c:pt idx="1834">
                  <c:v>0.57670008489994218</c:v>
                </c:pt>
                <c:pt idx="1835">
                  <c:v>1.4383107580346128</c:v>
                </c:pt>
                <c:pt idx="1836">
                  <c:v>2.2911099407002782</c:v>
                </c:pt>
                <c:pt idx="1837">
                  <c:v>3.129908234244958</c:v>
                </c:pt>
                <c:pt idx="1838">
                  <c:v>3.9496481746118719</c:v>
                </c:pt>
                <c:pt idx="1839">
                  <c:v>4.7454481681693554</c:v>
                </c:pt>
                <c:pt idx="1840">
                  <c:v>5.5126415956880521</c:v>
                </c:pt>
                <c:pt idx="1841">
                  <c:v>6.2468102914121504</c:v>
                </c:pt>
                <c:pt idx="1842">
                  <c:v>6.9438119160881895</c:v>
                </c:pt>
                <c:pt idx="1843">
                  <c:v>7.5998010616014096</c:v>
                </c:pt>
                <c:pt idx="1844">
                  <c:v>8.211244227856719</c:v>
                </c:pt>
                <c:pt idx="1845">
                  <c:v>8.7749290809493488</c:v>
                </c:pt>
                <c:pt idx="1846">
                  <c:v>9.2879686218409727</c:v>
                </c:pt>
                <c:pt idx="1847">
                  <c:v>9.7478010586519499</c:v>
                </c:pt>
                <c:pt idx="1848">
                  <c:v>10.152186280717766</c:v>
                </c:pt>
                <c:pt idx="1849">
                  <c:v>10.49919988062096</c:v>
                </c:pt>
                <c:pt idx="1850">
                  <c:v>10.787225666833693</c:v>
                </c:pt>
                <c:pt idx="1851">
                  <c:v>11.014947561796021</c:v>
                </c:pt>
                <c:pt idx="1852">
                  <c:v>11.181341696500498</c:v>
                </c:pt>
                <c:pt idx="1853">
                  <c:v>11.285669401196996</c:v>
                </c:pt>
                <c:pt idx="1854">
                  <c:v>11.327471660095098</c:v>
                </c:pt>
                <c:pt idx="1855">
                  <c:v>11.306565452213926</c:v>
                </c:pt>
                <c:pt idx="1856">
                  <c:v>11.223042245834202</c:v>
                </c:pt>
                <c:pt idx="1857">
                  <c:v>11.077268754271007</c:v>
                </c:pt>
                <c:pt idx="1858">
                  <c:v>10.869889899056819</c:v>
                </c:pt>
                <c:pt idx="1859">
                  <c:v>10.601833765931348</c:v>
                </c:pt>
                <c:pt idx="1860">
                  <c:v>10.274318182274616</c:v>
                </c:pt>
                <c:pt idx="1861">
                  <c:v>9.8888583953946707</c:v>
                </c:pt>
                <c:pt idx="1862">
                  <c:v>9.4472751940576938</c:v>
                </c:pt>
                <c:pt idx="1863">
                  <c:v>8.9517026966475228</c:v>
                </c:pt>
                <c:pt idx="1864">
                  <c:v>8.4045949354704028</c:v>
                </c:pt>
                <c:pt idx="1865">
                  <c:v>7.8087303059983304</c:v>
                </c:pt>
                <c:pt idx="1866">
                  <c:v>7.1672129306208863</c:v>
                </c:pt>
                <c:pt idx="1867">
                  <c:v>6.4834700166179475</c:v>
                </c:pt>
                <c:pt idx="1868">
                  <c:v>5.7612443736989505</c:v>
                </c:pt>
                <c:pt idx="1869">
                  <c:v>5.0045814007734775</c:v>
                </c:pt>
                <c:pt idx="1870">
                  <c:v>4.2178100536492673</c:v>
                </c:pt>
                <c:pt idx="1871">
                  <c:v>3.4055175589139255</c:v>
                </c:pt>
                <c:pt idx="1872">
                  <c:v>2.5725179325842347</c:v>
                </c:pt>
                <c:pt idx="1873">
                  <c:v>1.72381467797761</c:v>
                </c:pt>
                <c:pt idx="1874">
                  <c:v>0.86455835414474191</c:v>
                </c:pt>
                <c:pt idx="1875">
                  <c:v>3.4006237963168538E-13</c:v>
                </c:pt>
                <c:pt idx="1876">
                  <c:v>-0.86455835414436188</c:v>
                </c:pt>
                <c:pt idx="1877">
                  <c:v>-1.7238146779772416</c:v>
                </c:pt>
                <c:pt idx="1878">
                  <c:v>-2.5725179325838576</c:v>
                </c:pt>
                <c:pt idx="1879">
                  <c:v>-3.4055175589135649</c:v>
                </c:pt>
                <c:pt idx="1880">
                  <c:v>-4.2178100536489245</c:v>
                </c:pt>
                <c:pt idx="1881">
                  <c:v>-5.0045814007731311</c:v>
                </c:pt>
                <c:pt idx="1882">
                  <c:v>-5.7612443736986334</c:v>
                </c:pt>
                <c:pt idx="1883">
                  <c:v>-6.4834700166176482</c:v>
                </c:pt>
                <c:pt idx="1884">
                  <c:v>-7.1672129306206145</c:v>
                </c:pt>
                <c:pt idx="1885">
                  <c:v>-7.8087303059980764</c:v>
                </c:pt>
                <c:pt idx="1886">
                  <c:v>-8.4045949354701346</c:v>
                </c:pt>
                <c:pt idx="1887">
                  <c:v>-8.9517026966473185</c:v>
                </c:pt>
                <c:pt idx="1888">
                  <c:v>-9.4472751940574806</c:v>
                </c:pt>
                <c:pt idx="1889">
                  <c:v>-9.8888583953944789</c:v>
                </c:pt>
                <c:pt idx="1890">
                  <c:v>-10.274318182274445</c:v>
                </c:pt>
                <c:pt idx="1891">
                  <c:v>-10.601833765931231</c:v>
                </c:pt>
                <c:pt idx="1892">
                  <c:v>-10.869889899056711</c:v>
                </c:pt>
                <c:pt idx="1893">
                  <c:v>-11.077268754270948</c:v>
                </c:pt>
                <c:pt idx="1894">
                  <c:v>-11.223042245834153</c:v>
                </c:pt>
                <c:pt idx="1895">
                  <c:v>-11.306565452213922</c:v>
                </c:pt>
                <c:pt idx="1896">
                  <c:v>-11.327471660095105</c:v>
                </c:pt>
                <c:pt idx="1897">
                  <c:v>-11.285669401197017</c:v>
                </c:pt>
                <c:pt idx="1898">
                  <c:v>-11.181341696500548</c:v>
                </c:pt>
                <c:pt idx="1899">
                  <c:v>-11.014947561796101</c:v>
                </c:pt>
                <c:pt idx="1900">
                  <c:v>-10.787225666833798</c:v>
                </c:pt>
                <c:pt idx="1901">
                  <c:v>-10.49919988062107</c:v>
                </c:pt>
                <c:pt idx="1902">
                  <c:v>-10.152186280717938</c:v>
                </c:pt>
                <c:pt idx="1903">
                  <c:v>-9.7478010586520938</c:v>
                </c:pt>
                <c:pt idx="1904">
                  <c:v>-9.2879686218412179</c:v>
                </c:pt>
                <c:pt idx="1905">
                  <c:v>-8.7749290809495619</c:v>
                </c:pt>
                <c:pt idx="1906">
                  <c:v>-8.2112442278569695</c:v>
                </c:pt>
                <c:pt idx="1907">
                  <c:v>-7.5998010616016813</c:v>
                </c:pt>
                <c:pt idx="1908">
                  <c:v>-6.9438119160884755</c:v>
                </c:pt>
                <c:pt idx="1909">
                  <c:v>-6.2468102914124568</c:v>
                </c:pt>
                <c:pt idx="1910">
                  <c:v>-5.5126415956883834</c:v>
                </c:pt>
                <c:pt idx="1911">
                  <c:v>-4.7454481681697036</c:v>
                </c:pt>
                <c:pt idx="1912">
                  <c:v>-3.9496481746122232</c:v>
                </c:pt>
                <c:pt idx="1913">
                  <c:v>-3.1299082342453066</c:v>
                </c:pt>
                <c:pt idx="1914">
                  <c:v>-2.2911099407006454</c:v>
                </c:pt>
                <c:pt idx="1915">
                  <c:v>-1.4383107580349623</c:v>
                </c:pt>
                <c:pt idx="1916">
                  <c:v>-0.57670008490033231</c:v>
                </c:pt>
                <c:pt idx="1917">
                  <c:v>0.28844843943191639</c:v>
                </c:pt>
                <c:pt idx="1918">
                  <c:v>1.1518270876078458</c:v>
                </c:pt>
                <c:pt idx="1919">
                  <c:v>2.0081452045393671</c:v>
                </c:pt>
                <c:pt idx="1920">
                  <c:v>2.8521798620824454</c:v>
                </c:pt>
                <c:pt idx="1921">
                  <c:v>3.6788245260933752</c:v>
                </c:pt>
                <c:pt idx="1922">
                  <c:v>4.4831343767738066</c:v>
                </c:pt>
                <c:pt idx="1923">
                  <c:v>5.2603671261168721</c:v>
                </c:pt>
                <c:pt idx="1924">
                  <c:v>6.0060184411844064</c:v>
                </c:pt>
                <c:pt idx="1925">
                  <c:v>6.7158513861434885</c:v>
                </c:pt>
                <c:pt idx="1926">
                  <c:v>7.3859196151528081</c:v>
                </c:pt>
                <c:pt idx="1927">
                  <c:v>8.0125843587482812</c:v>
                </c:pt>
                <c:pt idx="1928">
                  <c:v>8.5925255281048347</c:v>
                </c:pt>
                <c:pt idx="1929">
                  <c:v>9.1227474989737694</c:v>
                </c:pt>
                <c:pt idx="1930">
                  <c:v>9.6005803202884028</c:v>
                </c:pt>
                <c:pt idx="1931">
                  <c:v>10.023677217078948</c:v>
                </c:pt>
                <c:pt idx="1932">
                  <c:v>10.390009323944524</c:v>
                </c:pt>
                <c:pt idx="1933">
                  <c:v>10.697858598219549</c:v>
                </c:pt>
                <c:pt idx="1934">
                  <c:v>10.945809828004691</c:v>
                </c:pt>
                <c:pt idx="1935">
                  <c:v>11.132742577526042</c:v>
                </c:pt>
                <c:pt idx="1936">
                  <c:v>11.257823809187324</c:v>
                </c:pt>
                <c:pt idx="1937">
                  <c:v>11.3205017959444</c:v>
                </c:pt>
                <c:pt idx="1938">
                  <c:v>11.320501795944406</c:v>
                </c:pt>
                <c:pt idx="1939">
                  <c:v>11.257823809187371</c:v>
                </c:pt>
                <c:pt idx="1940">
                  <c:v>11.132742577526058</c:v>
                </c:pt>
                <c:pt idx="1941">
                  <c:v>10.945809828004856</c:v>
                </c:pt>
                <c:pt idx="1942">
                  <c:v>10.697858598219678</c:v>
                </c:pt>
                <c:pt idx="1943">
                  <c:v>10.390009323944566</c:v>
                </c:pt>
                <c:pt idx="1944">
                  <c:v>10.02367721707912</c:v>
                </c:pt>
                <c:pt idx="1945">
                  <c:v>9.6005803202886248</c:v>
                </c:pt>
                <c:pt idx="1946">
                  <c:v>9.1227474989740127</c:v>
                </c:pt>
                <c:pt idx="1947">
                  <c:v>8.5925255281049324</c:v>
                </c:pt>
                <c:pt idx="1948">
                  <c:v>8.0125843587485424</c:v>
                </c:pt>
                <c:pt idx="1949">
                  <c:v>7.3859196151533588</c:v>
                </c:pt>
                <c:pt idx="1950">
                  <c:v>6.7158513861435631</c:v>
                </c:pt>
                <c:pt idx="1951">
                  <c:v>6.0060184411847723</c:v>
                </c:pt>
                <c:pt idx="1952">
                  <c:v>5.260367126117238</c:v>
                </c:pt>
                <c:pt idx="1953">
                  <c:v>4.4831343767741965</c:v>
                </c:pt>
                <c:pt idx="1954">
                  <c:v>3.6788245260937731</c:v>
                </c:pt>
                <c:pt idx="1955">
                  <c:v>2.8521798620825454</c:v>
                </c:pt>
                <c:pt idx="1956">
                  <c:v>2.008145204540106</c:v>
                </c:pt>
                <c:pt idx="1957">
                  <c:v>1.1518270876082766</c:v>
                </c:pt>
                <c:pt idx="1958">
                  <c:v>0.28844843943201642</c:v>
                </c:pt>
                <c:pt idx="1959">
                  <c:v>-0.57670008489990221</c:v>
                </c:pt>
                <c:pt idx="1960">
                  <c:v>-1.4383107580345558</c:v>
                </c:pt>
                <c:pt idx="1961">
                  <c:v>-2.2911099407002458</c:v>
                </c:pt>
                <c:pt idx="1962">
                  <c:v>-3.1299082342452373</c:v>
                </c:pt>
                <c:pt idx="1963">
                  <c:v>-3.9496481746118426</c:v>
                </c:pt>
                <c:pt idx="1964">
                  <c:v>-4.7454481681690188</c:v>
                </c:pt>
                <c:pt idx="1965">
                  <c:v>-5.5126415956882893</c:v>
                </c:pt>
                <c:pt idx="1966">
                  <c:v>-6.2468102914121362</c:v>
                </c:pt>
                <c:pt idx="1967">
                  <c:v>-6.9438119160881495</c:v>
                </c:pt>
                <c:pt idx="1968">
                  <c:v>-7.5998010616013794</c:v>
                </c:pt>
                <c:pt idx="1969">
                  <c:v>-8.2112442278566942</c:v>
                </c:pt>
                <c:pt idx="1970">
                  <c:v>-8.774929080949498</c:v>
                </c:pt>
                <c:pt idx="1971">
                  <c:v>-9.2879686218409443</c:v>
                </c:pt>
                <c:pt idx="1972">
                  <c:v>-9.7478010586519179</c:v>
                </c:pt>
                <c:pt idx="1973">
                  <c:v>-10.152186280717872</c:v>
                </c:pt>
                <c:pt idx="1974">
                  <c:v>-10.499199880620926</c:v>
                </c:pt>
                <c:pt idx="1975">
                  <c:v>-10.787225666833686</c:v>
                </c:pt>
                <c:pt idx="1976">
                  <c:v>-11.014947561796093</c:v>
                </c:pt>
                <c:pt idx="1977">
                  <c:v>-11.181341696500498</c:v>
                </c:pt>
                <c:pt idx="1978">
                  <c:v>-11.285669401196996</c:v>
                </c:pt>
                <c:pt idx="1979">
                  <c:v>-11.327471660095098</c:v>
                </c:pt>
                <c:pt idx="1980">
                  <c:v>-11.306565452213922</c:v>
                </c:pt>
                <c:pt idx="1981">
                  <c:v>-11.223042245834202</c:v>
                </c:pt>
                <c:pt idx="1982">
                  <c:v>-11.077268754271069</c:v>
                </c:pt>
                <c:pt idx="1983">
                  <c:v>-10.869889899056824</c:v>
                </c:pt>
                <c:pt idx="1984">
                  <c:v>-10.601833765931348</c:v>
                </c:pt>
                <c:pt idx="1985">
                  <c:v>-10.274318182274474</c:v>
                </c:pt>
                <c:pt idx="1986">
                  <c:v>-9.8888583953946956</c:v>
                </c:pt>
                <c:pt idx="1987">
                  <c:v>-9.4472751940577151</c:v>
                </c:pt>
                <c:pt idx="1988">
                  <c:v>-8.9517026966473878</c:v>
                </c:pt>
                <c:pt idx="1989">
                  <c:v>-8.4045949354704206</c:v>
                </c:pt>
                <c:pt idx="1990">
                  <c:v>-7.8087303059983491</c:v>
                </c:pt>
                <c:pt idx="1991">
                  <c:v>-7.16721293062069</c:v>
                </c:pt>
                <c:pt idx="1992">
                  <c:v>-6.4834700166179875</c:v>
                </c:pt>
                <c:pt idx="1993">
                  <c:v>-5.7612443736989807</c:v>
                </c:pt>
                <c:pt idx="1994">
                  <c:v>-5.0045814007738052</c:v>
                </c:pt>
                <c:pt idx="1995">
                  <c:v>-4.217810053649008</c:v>
                </c:pt>
                <c:pt idx="1996">
                  <c:v>-3.405517558913965</c:v>
                </c:pt>
                <c:pt idx="1997">
                  <c:v>-2.5725179325845837</c:v>
                </c:pt>
                <c:pt idx="1998">
                  <c:v>-1.7238146779776591</c:v>
                </c:pt>
                <c:pt idx="1999">
                  <c:v>-0.86455835414478366</c:v>
                </c:pt>
                <c:pt idx="2000">
                  <c:v>-57.510086011290724</c:v>
                </c:pt>
                <c:pt idx="2001">
                  <c:v>-57.174288841246053</c:v>
                </c:pt>
                <c:pt idx="2002">
                  <c:v>-56.834238486754394</c:v>
                </c:pt>
                <c:pt idx="2003">
                  <c:v>-56.491880837595424</c:v>
                </c:pt>
                <c:pt idx="2004">
                  <c:v>-56.149284696259706</c:v>
                </c:pt>
                <c:pt idx="2005">
                  <c:v>-55.80863129243037</c:v>
                </c:pt>
                <c:pt idx="2006">
                  <c:v>-55.472200275259084</c:v>
                </c:pt>
                <c:pt idx="2007">
                  <c:v>-55.142352076490909</c:v>
                </c:pt>
                <c:pt idx="2008">
                  <c:v>-54.821506650678224</c:v>
                </c:pt>
                <c:pt idx="2009">
                  <c:v>-54.512118728229922</c:v>
                </c:pt>
                <c:pt idx="2010">
                  <c:v>-54.216649858155783</c:v>
                </c:pt>
                <c:pt idx="2011">
                  <c:v>-53.937537663958764</c:v>
                </c:pt>
                <c:pt idx="2012">
                  <c:v>-53.677162880729682</c:v>
                </c:pt>
                <c:pt idx="2013">
                  <c:v>-53.437814876089902</c:v>
                </c:pt>
                <c:pt idx="2014">
                  <c:v>-53.221656473766409</c:v>
                </c:pt>
                <c:pt idx="2015">
                  <c:v>-53.030688988460255</c:v>
                </c:pt>
                <c:pt idx="2016">
                  <c:v>-52.866718437397594</c:v>
                </c:pt>
                <c:pt idx="2017">
                  <c:v>-52.731323912367131</c:v>
                </c:pt>
                <c:pt idx="2018">
                  <c:v>-52.62582907297503</c:v>
                </c:pt>
                <c:pt idx="2019">
                  <c:v>-52.551277656563734</c:v>
                </c:pt>
                <c:pt idx="2020">
                  <c:v>-52.508413794382605</c:v>
                </c:pt>
                <c:pt idx="2021">
                  <c:v>-52.497667781211817</c:v>
                </c:pt>
                <c:pt idx="2022">
                  <c:v>-52.519147772914074</c:v>
                </c:pt>
                <c:pt idx="2023">
                  <c:v>-52.572637691158867</c:v>
                </c:pt>
                <c:pt idx="2024">
                  <c:v>-52.65760140608122</c:v>
                </c:pt>
                <c:pt idx="2025">
                  <c:v>-52.773193055741025</c:v>
                </c:pt>
                <c:pt idx="2026">
                  <c:v>-52.918273156107709</c:v>
                </c:pt>
                <c:pt idx="2027">
                  <c:v>-53.091429966611344</c:v>
                </c:pt>
                <c:pt idx="2028">
                  <c:v>-53.291005412870213</c:v>
                </c:pt>
                <c:pt idx="2029">
                  <c:v>-53.515124737419832</c:v>
                </c:pt>
                <c:pt idx="2030">
                  <c:v>-53.761728956599292</c:v>
                </c:pt>
                <c:pt idx="2031">
                  <c:v>-54.028609150460007</c:v>
                </c:pt>
                <c:pt idx="2032">
                  <c:v>-54.313441603541179</c:v>
                </c:pt>
                <c:pt idx="2033">
                  <c:v>-54.613822845984863</c:v>
                </c:pt>
                <c:pt idx="2034">
                  <c:v>-54.927303712916817</c:v>
                </c:pt>
                <c:pt idx="2035">
                  <c:v>-55.251421639478544</c:v>
                </c:pt>
                <c:pt idx="2036">
                  <c:v>-55.583730532088062</c:v>
                </c:pt>
                <c:pt idx="2037">
                  <c:v>-55.921827695367391</c:v>
                </c:pt>
                <c:pt idx="2038">
                  <c:v>-56.263377440326011</c:v>
                </c:pt>
                <c:pt idx="2039">
                  <c:v>-56.606131144900978</c:v>
                </c:pt>
                <c:pt idx="2040">
                  <c:v>-56.947943675850375</c:v>
                </c:pt>
                <c:pt idx="2041">
                  <c:v>-57.28678620547543</c:v>
                </c:pt>
                <c:pt idx="2042">
                  <c:v>-57.620755563634773</c:v>
                </c:pt>
                <c:pt idx="2043">
                  <c:v>-57.948080352426707</c:v>
                </c:pt>
                <c:pt idx="2044">
                  <c:v>-58.267124116731303</c:v>
                </c:pt>
                <c:pt idx="2045">
                  <c:v>-58.576385908964511</c:v>
                </c:pt>
                <c:pt idx="2046">
                  <c:v>-58.874498612299334</c:v>
                </c:pt>
                <c:pt idx="2047">
                  <c:v>-59.160225395563408</c:v>
                </c:pt>
                <c:pt idx="2048">
                  <c:v>-59.432454667770706</c:v>
                </c:pt>
                <c:pt idx="2049">
                  <c:v>-59.690193883769382</c:v>
                </c:pt>
                <c:pt idx="2050">
                  <c:v>-59.932562527728535</c:v>
                </c:pt>
                <c:pt idx="2051">
                  <c:v>-60.15878457092515</c:v>
                </c:pt>
                <c:pt idx="2052">
                  <c:v>-60.368180666948781</c:v>
                </c:pt>
                <c:pt idx="2053">
                  <c:v>-60.560160313069488</c:v>
                </c:pt>
                <c:pt idx="2054">
                  <c:v>-60.734214172745993</c:v>
                </c:pt>
                <c:pt idx="2055">
                  <c:v>-60.889906722310144</c:v>
                </c:pt>
                <c:pt idx="2056">
                  <c:v>-61.026869355579883</c:v>
                </c:pt>
                <c:pt idx="2057">
                  <c:v>-61.144794054061997</c:v>
                </c:pt>
                <c:pt idx="2058">
                  <c:v>-61.243427707709998</c:v>
                </c:pt>
                <c:pt idx="2059">
                  <c:v>-61.322567151933505</c:v>
                </c:pt>
                <c:pt idx="2060">
                  <c:v>-61.382054970536146</c:v>
                </c:pt>
                <c:pt idx="2061">
                  <c:v>-61.421776101184605</c:v>
                </c:pt>
                <c:pt idx="2062">
                  <c:v>-61.441655269507045</c:v>
                </c:pt>
                <c:pt idx="2063">
                  <c:v>-61.441655269507045</c:v>
                </c:pt>
                <c:pt idx="2064">
                  <c:v>-61.421776101184626</c:v>
                </c:pt>
                <c:pt idx="2065">
                  <c:v>-61.382054970536174</c:v>
                </c:pt>
                <c:pt idx="2066">
                  <c:v>-61.322567151933526</c:v>
                </c:pt>
                <c:pt idx="2067">
                  <c:v>-61.243427707709998</c:v>
                </c:pt>
                <c:pt idx="2068">
                  <c:v>-61.144794054061997</c:v>
                </c:pt>
                <c:pt idx="2069">
                  <c:v>-61.026869355579962</c:v>
                </c:pt>
                <c:pt idx="2070">
                  <c:v>-60.889906722310194</c:v>
                </c:pt>
                <c:pt idx="2071">
                  <c:v>-60.734214172746086</c:v>
                </c:pt>
                <c:pt idx="2072">
                  <c:v>-60.560160313069588</c:v>
                </c:pt>
                <c:pt idx="2073">
                  <c:v>-60.368180666948902</c:v>
                </c:pt>
                <c:pt idx="2074">
                  <c:v>-60.158784570925185</c:v>
                </c:pt>
                <c:pt idx="2075">
                  <c:v>-59.932562527728678</c:v>
                </c:pt>
                <c:pt idx="2076">
                  <c:v>-59.690193883769531</c:v>
                </c:pt>
                <c:pt idx="2077">
                  <c:v>-59.432454667770756</c:v>
                </c:pt>
                <c:pt idx="2078">
                  <c:v>-59.160225395563472</c:v>
                </c:pt>
                <c:pt idx="2079">
                  <c:v>-58.874498612299497</c:v>
                </c:pt>
                <c:pt idx="2080">
                  <c:v>-58.576385908964681</c:v>
                </c:pt>
                <c:pt idx="2081">
                  <c:v>-58.26712411673136</c:v>
                </c:pt>
                <c:pt idx="2082">
                  <c:v>-57.948080352426906</c:v>
                </c:pt>
                <c:pt idx="2083">
                  <c:v>-57.620755563634958</c:v>
                </c:pt>
                <c:pt idx="2084">
                  <c:v>-57.286786205475629</c:v>
                </c:pt>
                <c:pt idx="2085">
                  <c:v>-56.947943675850745</c:v>
                </c:pt>
                <c:pt idx="2086">
                  <c:v>-56.606131144901148</c:v>
                </c:pt>
                <c:pt idx="2087">
                  <c:v>-56.26337744032611</c:v>
                </c:pt>
                <c:pt idx="2088">
                  <c:v>-55.921827695367647</c:v>
                </c:pt>
                <c:pt idx="2089">
                  <c:v>-55.583730532088119</c:v>
                </c:pt>
                <c:pt idx="2090">
                  <c:v>-55.251421639478814</c:v>
                </c:pt>
                <c:pt idx="2091">
                  <c:v>-54.927303712917002</c:v>
                </c:pt>
                <c:pt idx="2092">
                  <c:v>-54.613822845984913</c:v>
                </c:pt>
                <c:pt idx="2093">
                  <c:v>-54.313441603541222</c:v>
                </c:pt>
                <c:pt idx="2094">
                  <c:v>-54.028609150460156</c:v>
                </c:pt>
                <c:pt idx="2095">
                  <c:v>-53.761728956599313</c:v>
                </c:pt>
                <c:pt idx="2096">
                  <c:v>-53.515124737419882</c:v>
                </c:pt>
                <c:pt idx="2097">
                  <c:v>-53.291005412870362</c:v>
                </c:pt>
                <c:pt idx="2098">
                  <c:v>-53.091429966611521</c:v>
                </c:pt>
                <c:pt idx="2099">
                  <c:v>-52.918273156107752</c:v>
                </c:pt>
                <c:pt idx="2100">
                  <c:v>-52.773193055741054</c:v>
                </c:pt>
                <c:pt idx="2101">
                  <c:v>-52.65760140608127</c:v>
                </c:pt>
                <c:pt idx="2102">
                  <c:v>-52.572637691158917</c:v>
                </c:pt>
                <c:pt idx="2103">
                  <c:v>-52.519147772914096</c:v>
                </c:pt>
                <c:pt idx="2104">
                  <c:v>-52.497667781211817</c:v>
                </c:pt>
                <c:pt idx="2105">
                  <c:v>-52.508413794382605</c:v>
                </c:pt>
                <c:pt idx="2106">
                  <c:v>-52.551277656563713</c:v>
                </c:pt>
                <c:pt idx="2107">
                  <c:v>-52.625829072975023</c:v>
                </c:pt>
                <c:pt idx="2108">
                  <c:v>-52.731323912367053</c:v>
                </c:pt>
                <c:pt idx="2109">
                  <c:v>-52.866718437397495</c:v>
                </c:pt>
                <c:pt idx="2110">
                  <c:v>-53.03068898846022</c:v>
                </c:pt>
                <c:pt idx="2111">
                  <c:v>-53.221656473766387</c:v>
                </c:pt>
                <c:pt idx="2112">
                  <c:v>-53.43781487608976</c:v>
                </c:pt>
                <c:pt idx="2113">
                  <c:v>-53.677162880729433</c:v>
                </c:pt>
                <c:pt idx="2114">
                  <c:v>-53.937537663958707</c:v>
                </c:pt>
                <c:pt idx="2115">
                  <c:v>-54.216649858155712</c:v>
                </c:pt>
                <c:pt idx="2116">
                  <c:v>-54.512118728229666</c:v>
                </c:pt>
                <c:pt idx="2117">
                  <c:v>-54.821506650678046</c:v>
                </c:pt>
                <c:pt idx="2118">
                  <c:v>-55.142352076490582</c:v>
                </c:pt>
                <c:pt idx="2119">
                  <c:v>-55.472200275259006</c:v>
                </c:pt>
                <c:pt idx="2120">
                  <c:v>-55.808631292430178</c:v>
                </c:pt>
                <c:pt idx="2121">
                  <c:v>-56.149284696259393</c:v>
                </c:pt>
                <c:pt idx="2122">
                  <c:v>-56.491880837595374</c:v>
                </c:pt>
                <c:pt idx="2123">
                  <c:v>-56.834238486754224</c:v>
                </c:pt>
                <c:pt idx="2124">
                  <c:v>-57.174288841245975</c:v>
                </c:pt>
                <c:pt idx="2125">
                  <c:v>-57.510086011290646</c:v>
                </c:pt>
                <c:pt idx="2126">
                  <c:v>-57.839814183849221</c:v>
                </c:pt>
                <c:pt idx="2127">
                  <c:v>-58.161791738766446</c:v>
                </c:pt>
                <c:pt idx="2128">
                  <c:v>-58.474472642555412</c:v>
                </c:pt>
                <c:pt idx="2129">
                  <c:v>-58.776445477450046</c:v>
                </c:pt>
                <c:pt idx="2130">
                  <c:v>-59.06643047767254</c:v>
                </c:pt>
                <c:pt idx="2131">
                  <c:v>-59.343274944024763</c:v>
                </c:pt>
                <c:pt idx="2132">
                  <c:v>-59.605947394830011</c:v>
                </c:pt>
                <c:pt idx="2133">
                  <c:v>-59.853530788956</c:v>
                </c:pt>
                <c:pt idx="2134">
                  <c:v>-60.085215127913031</c:v>
                </c:pt>
                <c:pt idx="2135">
                  <c:v>-60.300289711471997</c:v>
                </c:pt>
                <c:pt idx="2136">
                  <c:v>-60.498135287006562</c:v>
                </c:pt>
                <c:pt idx="2137">
                  <c:v>-60.678216298643228</c:v>
                </c:pt>
                <c:pt idx="2138">
                  <c:v>-60.840073409641789</c:v>
                </c:pt>
                <c:pt idx="2139">
                  <c:v>-60.983316441184769</c:v>
                </c:pt>
                <c:pt idx="2140">
                  <c:v>-61.107617843557861</c:v>
                </c:pt>
                <c:pt idx="2141">
                  <c:v>-61.212706791875512</c:v>
                </c:pt>
                <c:pt idx="2142">
                  <c:v>-61.298363978092837</c:v>
                </c:pt>
                <c:pt idx="2143">
                  <c:v>-61.364417153977399</c:v>
                </c:pt>
                <c:pt idx="2144">
                  <c:v>-61.410737465699171</c:v>
                </c:pt>
                <c:pt idx="2145">
                  <c:v>-61.437236609374807</c:v>
                </c:pt>
                <c:pt idx="2146">
                  <c:v>-61.443864827857745</c:v>
                </c:pt>
                <c:pt idx="2147">
                  <c:v>-61.430609761784538</c:v>
                </c:pt>
                <c:pt idx="2148">
                  <c:v>-61.397496161864218</c:v>
                </c:pt>
                <c:pt idx="2149">
                  <c:v>-61.344586464110492</c:v>
                </c:pt>
                <c:pt idx="2150">
                  <c:v>-61.271982224603384</c:v>
                </c:pt>
                <c:pt idx="2151">
                  <c:v>-61.179826404885993</c:v>
                </c:pt>
                <c:pt idx="2152">
                  <c:v>-61.068306492733008</c:v>
                </c:pt>
                <c:pt idx="2153">
                  <c:v>-60.937658435201101</c:v>
                </c:pt>
                <c:pt idx="2154">
                  <c:v>-60.788171351127119</c:v>
                </c:pt>
                <c:pt idx="2155">
                  <c:v>-60.620192978062924</c:v>
                </c:pt>
                <c:pt idx="2156">
                  <c:v>-60.434135793641495</c:v>
                </c:pt>
                <c:pt idx="2157">
                  <c:v>-60.230483733205084</c:v>
                </c:pt>
                <c:pt idx="2158">
                  <c:v>-60.009799403980395</c:v>
                </c:pt>
                <c:pt idx="2159">
                  <c:v>-59.772731671120667</c:v>
                </c:pt>
                <c:pt idx="2160">
                  <c:v>-59.520023462664035</c:v>
                </c:pt>
                <c:pt idx="2161">
                  <c:v>-59.252519609330491</c:v>
                </c:pt>
                <c:pt idx="2162">
                  <c:v>-58.971174501802913</c:v>
                </c:pt>
                <c:pt idx="2163">
                  <c:v>-58.677059313810624</c:v>
                </c:pt>
                <c:pt idx="2164">
                  <c:v>-58.371368505430283</c:v>
                </c:pt>
                <c:pt idx="2165">
                  <c:v>-58.055425289491154</c:v>
                </c:pt>
                <c:pt idx="2166">
                  <c:v>-57.730685717069065</c:v>
                </c:pt>
                <c:pt idx="2167">
                  <c:v>-57.398741018514833</c:v>
                </c:pt>
                <c:pt idx="2168">
                  <c:v>-57.061317827116206</c:v>
                </c:pt>
                <c:pt idx="2169">
                  <c:v>-56.720275916400915</c:v>
                </c:pt>
                <c:pt idx="2170">
                  <c:v>-56.377603102058714</c:v>
                </c:pt>
                <c:pt idx="2171">
                  <c:v>-56.035406997988282</c:v>
                </c:pt>
                <c:pt idx="2172">
                  <c:v>-55.695903374801496</c:v>
                </c:pt>
                <c:pt idx="2173">
                  <c:v>-55.36140094905295</c:v>
                </c:pt>
                <c:pt idx="2174">
                  <c:v>-55.034282531937535</c:v>
                </c:pt>
                <c:pt idx="2175">
                  <c:v>-54.71698258525042</c:v>
                </c:pt>
                <c:pt idx="2176">
                  <c:v>-54.411961366376794</c:v>
                </c:pt>
                <c:pt idx="2177">
                  <c:v>-54.121675987780812</c:v>
                </c:pt>
                <c:pt idx="2178">
                  <c:v>-53.848548863245398</c:v>
                </c:pt>
                <c:pt idx="2179">
                  <c:v>-53.594934155321305</c:v>
                </c:pt>
                <c:pt idx="2180">
                  <c:v>-53.363082967784045</c:v>
                </c:pt>
                <c:pt idx="2181">
                  <c:v>-53.155108135138249</c:v>
                </c:pt>
                <c:pt idx="2182">
                  <c:v>-52.972949540709628</c:v>
                </c:pt>
                <c:pt idx="2183">
                  <c:v>-52.81834093931699</c:v>
                </c:pt>
                <c:pt idx="2184">
                  <c:v>-52.692779265325413</c:v>
                </c:pt>
                <c:pt idx="2185">
                  <c:v>-52.597497369719044</c:v>
                </c:pt>
                <c:pt idx="2186">
                  <c:v>-52.533441050701796</c:v>
                </c:pt>
                <c:pt idx="2187">
                  <c:v>-52.50125112374829</c:v>
                </c:pt>
                <c:pt idx="2188">
                  <c:v>-52.501251123748283</c:v>
                </c:pt>
                <c:pt idx="2189">
                  <c:v>-52.533441050701796</c:v>
                </c:pt>
                <c:pt idx="2190">
                  <c:v>-52.597497369718994</c:v>
                </c:pt>
                <c:pt idx="2191">
                  <c:v>-52.692779265325363</c:v>
                </c:pt>
                <c:pt idx="2192">
                  <c:v>-52.818340939316897</c:v>
                </c:pt>
                <c:pt idx="2193">
                  <c:v>-52.972949540709564</c:v>
                </c:pt>
                <c:pt idx="2194">
                  <c:v>-53.155108135138185</c:v>
                </c:pt>
                <c:pt idx="2195">
                  <c:v>-53.363082967783896</c:v>
                </c:pt>
                <c:pt idx="2196">
                  <c:v>-53.594934155321234</c:v>
                </c:pt>
                <c:pt idx="2197">
                  <c:v>-53.848548863245334</c:v>
                </c:pt>
                <c:pt idx="2198">
                  <c:v>-54.121675987780627</c:v>
                </c:pt>
                <c:pt idx="2199">
                  <c:v>-54.411961366376453</c:v>
                </c:pt>
                <c:pt idx="2200">
                  <c:v>-54.716982585250321</c:v>
                </c:pt>
                <c:pt idx="2201">
                  <c:v>-55.03428253193745</c:v>
                </c:pt>
                <c:pt idx="2202">
                  <c:v>-55.361400949052722</c:v>
                </c:pt>
                <c:pt idx="2203">
                  <c:v>-55.69590337480129</c:v>
                </c:pt>
                <c:pt idx="2204">
                  <c:v>-56.035406997988183</c:v>
                </c:pt>
                <c:pt idx="2205">
                  <c:v>-56.377603102058544</c:v>
                </c:pt>
                <c:pt idx="2206">
                  <c:v>-56.72027591640061</c:v>
                </c:pt>
                <c:pt idx="2207">
                  <c:v>-57.061317827116</c:v>
                </c:pt>
                <c:pt idx="2208">
                  <c:v>-57.398741018514762</c:v>
                </c:pt>
                <c:pt idx="2209">
                  <c:v>-57.730685717068972</c:v>
                </c:pt>
                <c:pt idx="2210">
                  <c:v>-58.055425289490948</c:v>
                </c:pt>
                <c:pt idx="2211">
                  <c:v>-58.371368505430198</c:v>
                </c:pt>
                <c:pt idx="2212">
                  <c:v>-58.677059313810524</c:v>
                </c:pt>
                <c:pt idx="2213">
                  <c:v>-58.971174501802722</c:v>
                </c:pt>
                <c:pt idx="2214">
                  <c:v>-59.252519609330299</c:v>
                </c:pt>
                <c:pt idx="2215">
                  <c:v>-59.520023462663971</c:v>
                </c:pt>
                <c:pt idx="2216">
                  <c:v>-59.772731671120603</c:v>
                </c:pt>
                <c:pt idx="2217">
                  <c:v>-60.009799403980224</c:v>
                </c:pt>
                <c:pt idx="2218">
                  <c:v>-60.230483733204935</c:v>
                </c:pt>
                <c:pt idx="2219">
                  <c:v>-60.434135793641445</c:v>
                </c:pt>
                <c:pt idx="2220">
                  <c:v>-60.620192978062875</c:v>
                </c:pt>
                <c:pt idx="2221">
                  <c:v>-60.788171351127012</c:v>
                </c:pt>
                <c:pt idx="2222">
                  <c:v>-60.937658435201094</c:v>
                </c:pt>
                <c:pt idx="2223">
                  <c:v>-61.068306492732965</c:v>
                </c:pt>
                <c:pt idx="2224">
                  <c:v>-61.179826404885915</c:v>
                </c:pt>
                <c:pt idx="2225">
                  <c:v>-61.27198222460332</c:v>
                </c:pt>
                <c:pt idx="2226">
                  <c:v>-61.344586464110478</c:v>
                </c:pt>
                <c:pt idx="2227">
                  <c:v>-61.397496161864197</c:v>
                </c:pt>
                <c:pt idx="2228">
                  <c:v>-61.430609761784517</c:v>
                </c:pt>
                <c:pt idx="2229">
                  <c:v>-61.443864827857745</c:v>
                </c:pt>
                <c:pt idx="2230">
                  <c:v>-61.437236609374807</c:v>
                </c:pt>
                <c:pt idx="2231">
                  <c:v>-61.410737465699185</c:v>
                </c:pt>
                <c:pt idx="2232">
                  <c:v>-61.364417153977449</c:v>
                </c:pt>
                <c:pt idx="2233">
                  <c:v>-61.298363978092908</c:v>
                </c:pt>
                <c:pt idx="2234">
                  <c:v>-61.212706791875519</c:v>
                </c:pt>
                <c:pt idx="2235">
                  <c:v>-61.107617843557883</c:v>
                </c:pt>
                <c:pt idx="2236">
                  <c:v>-60.983316441184861</c:v>
                </c:pt>
                <c:pt idx="2237">
                  <c:v>-60.840073409641853</c:v>
                </c:pt>
                <c:pt idx="2238">
                  <c:v>-60.678216298643285</c:v>
                </c:pt>
                <c:pt idx="2239">
                  <c:v>-60.498135287006683</c:v>
                </c:pt>
                <c:pt idx="2240">
                  <c:v>-60.300289711472047</c:v>
                </c:pt>
                <c:pt idx="2241">
                  <c:v>-60.085215127913109</c:v>
                </c:pt>
                <c:pt idx="2242">
                  <c:v>-59.853530788956</c:v>
                </c:pt>
                <c:pt idx="2243">
                  <c:v>-59.605947394830103</c:v>
                </c:pt>
                <c:pt idx="2244">
                  <c:v>-59.343274944024813</c:v>
                </c:pt>
                <c:pt idx="2245">
                  <c:v>-59.066430477672775</c:v>
                </c:pt>
                <c:pt idx="2246">
                  <c:v>-58.776445477450146</c:v>
                </c:pt>
                <c:pt idx="2247">
                  <c:v>-58.474472642555618</c:v>
                </c:pt>
                <c:pt idx="2248">
                  <c:v>-58.161791738766674</c:v>
                </c:pt>
                <c:pt idx="2249">
                  <c:v>-57.839814183849299</c:v>
                </c:pt>
                <c:pt idx="2250">
                  <c:v>-57.510086011290774</c:v>
                </c:pt>
                <c:pt idx="2251">
                  <c:v>-57.174288841246089</c:v>
                </c:pt>
                <c:pt idx="2252">
                  <c:v>-56.834238486754444</c:v>
                </c:pt>
                <c:pt idx="2253">
                  <c:v>-56.491880837595474</c:v>
                </c:pt>
                <c:pt idx="2254">
                  <c:v>-56.149284696259748</c:v>
                </c:pt>
                <c:pt idx="2255">
                  <c:v>-55.808631292430405</c:v>
                </c:pt>
                <c:pt idx="2256">
                  <c:v>-55.472200275259105</c:v>
                </c:pt>
                <c:pt idx="2257">
                  <c:v>-55.142352076490688</c:v>
                </c:pt>
                <c:pt idx="2258">
                  <c:v>-54.821506650678245</c:v>
                </c:pt>
                <c:pt idx="2259">
                  <c:v>-54.512118728229765</c:v>
                </c:pt>
                <c:pt idx="2260">
                  <c:v>-54.216649858155812</c:v>
                </c:pt>
                <c:pt idx="2261">
                  <c:v>-53.937537663958786</c:v>
                </c:pt>
                <c:pt idx="2262">
                  <c:v>-53.677162880729611</c:v>
                </c:pt>
                <c:pt idx="2263">
                  <c:v>-53.437814876089931</c:v>
                </c:pt>
                <c:pt idx="2264">
                  <c:v>-53.221656473766437</c:v>
                </c:pt>
                <c:pt idx="2265">
                  <c:v>-53.030688988460277</c:v>
                </c:pt>
                <c:pt idx="2266">
                  <c:v>-52.866718437397594</c:v>
                </c:pt>
                <c:pt idx="2267">
                  <c:v>-52.731323912367131</c:v>
                </c:pt>
                <c:pt idx="2268">
                  <c:v>-52.62582907297503</c:v>
                </c:pt>
                <c:pt idx="2269">
                  <c:v>-52.551277656563741</c:v>
                </c:pt>
                <c:pt idx="2270">
                  <c:v>-52.508413794382626</c:v>
                </c:pt>
                <c:pt idx="2271">
                  <c:v>-52.497667781211817</c:v>
                </c:pt>
                <c:pt idx="2272">
                  <c:v>-52.519147772914096</c:v>
                </c:pt>
                <c:pt idx="2273">
                  <c:v>-52.572637691158867</c:v>
                </c:pt>
                <c:pt idx="2274">
                  <c:v>-52.657601406081234</c:v>
                </c:pt>
                <c:pt idx="2275">
                  <c:v>-52.773193055741004</c:v>
                </c:pt>
                <c:pt idx="2276">
                  <c:v>-52.918273156107695</c:v>
                </c:pt>
                <c:pt idx="2277">
                  <c:v>-53.091429966611386</c:v>
                </c:pt>
                <c:pt idx="2278">
                  <c:v>-53.291005412870213</c:v>
                </c:pt>
                <c:pt idx="2279">
                  <c:v>-53.515124737419811</c:v>
                </c:pt>
                <c:pt idx="2280">
                  <c:v>-53.761728956599271</c:v>
                </c:pt>
                <c:pt idx="2281">
                  <c:v>-54.028609150460007</c:v>
                </c:pt>
                <c:pt idx="2282">
                  <c:v>-54.31344160354115</c:v>
                </c:pt>
                <c:pt idx="2283">
                  <c:v>-54.613822845984863</c:v>
                </c:pt>
                <c:pt idx="2284">
                  <c:v>-54.927303712916782</c:v>
                </c:pt>
                <c:pt idx="2285">
                  <c:v>-55.251421639478544</c:v>
                </c:pt>
                <c:pt idx="2286">
                  <c:v>-55.583730532088012</c:v>
                </c:pt>
                <c:pt idx="2287">
                  <c:v>-55.921827695367362</c:v>
                </c:pt>
                <c:pt idx="2288">
                  <c:v>-56.263377440326011</c:v>
                </c:pt>
                <c:pt idx="2289">
                  <c:v>-56.606131144901063</c:v>
                </c:pt>
                <c:pt idx="2290">
                  <c:v>-56.947943675850468</c:v>
                </c:pt>
                <c:pt idx="2291">
                  <c:v>-57.286786205475401</c:v>
                </c:pt>
                <c:pt idx="2292">
                  <c:v>-57.620755563634731</c:v>
                </c:pt>
                <c:pt idx="2293">
                  <c:v>-57.948080352426594</c:v>
                </c:pt>
                <c:pt idx="2294">
                  <c:v>-58.267124116731281</c:v>
                </c:pt>
                <c:pt idx="2295">
                  <c:v>-58.576385908964589</c:v>
                </c:pt>
                <c:pt idx="2296">
                  <c:v>-58.874498612299313</c:v>
                </c:pt>
                <c:pt idx="2297">
                  <c:v>-59.16022539556338</c:v>
                </c:pt>
                <c:pt idx="2298">
                  <c:v>-59.432454667770571</c:v>
                </c:pt>
                <c:pt idx="2299">
                  <c:v>-59.690193883769361</c:v>
                </c:pt>
                <c:pt idx="2300">
                  <c:v>-59.932562527728514</c:v>
                </c:pt>
                <c:pt idx="2301">
                  <c:v>-60.158784570925121</c:v>
                </c:pt>
                <c:pt idx="2302">
                  <c:v>-60.36818066694876</c:v>
                </c:pt>
                <c:pt idx="2303">
                  <c:v>-60.56016031306946</c:v>
                </c:pt>
                <c:pt idx="2304">
                  <c:v>-60.734214172746036</c:v>
                </c:pt>
                <c:pt idx="2305">
                  <c:v>-60.889906722310194</c:v>
                </c:pt>
                <c:pt idx="2306">
                  <c:v>-61.026869355579862</c:v>
                </c:pt>
                <c:pt idx="2307">
                  <c:v>-61.144794054061997</c:v>
                </c:pt>
                <c:pt idx="2308">
                  <c:v>-61.243427707709998</c:v>
                </c:pt>
                <c:pt idx="2309">
                  <c:v>-61.322567151933505</c:v>
                </c:pt>
                <c:pt idx="2310">
                  <c:v>-61.382054970536146</c:v>
                </c:pt>
                <c:pt idx="2311">
                  <c:v>-61.421776101184605</c:v>
                </c:pt>
                <c:pt idx="2312">
                  <c:v>-61.441655269507045</c:v>
                </c:pt>
                <c:pt idx="2313">
                  <c:v>-61.441655269507045</c:v>
                </c:pt>
                <c:pt idx="2314">
                  <c:v>-61.421776101184626</c:v>
                </c:pt>
                <c:pt idx="2315">
                  <c:v>-61.382054970536174</c:v>
                </c:pt>
                <c:pt idx="2316">
                  <c:v>-61.322567151933526</c:v>
                </c:pt>
                <c:pt idx="2317">
                  <c:v>-61.243427707709998</c:v>
                </c:pt>
                <c:pt idx="2318">
                  <c:v>-61.144794054061997</c:v>
                </c:pt>
                <c:pt idx="2319">
                  <c:v>-61.026869355579912</c:v>
                </c:pt>
                <c:pt idx="2320">
                  <c:v>-60.889906722310194</c:v>
                </c:pt>
                <c:pt idx="2321">
                  <c:v>-60.734214172746093</c:v>
                </c:pt>
                <c:pt idx="2322">
                  <c:v>-60.560160313069616</c:v>
                </c:pt>
                <c:pt idx="2323">
                  <c:v>-60.368180666948831</c:v>
                </c:pt>
                <c:pt idx="2324">
                  <c:v>-60.158784570925214</c:v>
                </c:pt>
                <c:pt idx="2325">
                  <c:v>-59.932562527728614</c:v>
                </c:pt>
                <c:pt idx="2326">
                  <c:v>-59.69019388376956</c:v>
                </c:pt>
                <c:pt idx="2327">
                  <c:v>-59.432454667770791</c:v>
                </c:pt>
                <c:pt idx="2328">
                  <c:v>-59.160225395563501</c:v>
                </c:pt>
                <c:pt idx="2329">
                  <c:v>-58.874498612299519</c:v>
                </c:pt>
                <c:pt idx="2330">
                  <c:v>-58.576385908964873</c:v>
                </c:pt>
                <c:pt idx="2331">
                  <c:v>-58.267124116731402</c:v>
                </c:pt>
                <c:pt idx="2332">
                  <c:v>-57.948080352426935</c:v>
                </c:pt>
                <c:pt idx="2333">
                  <c:v>-57.620755563635001</c:v>
                </c:pt>
                <c:pt idx="2334">
                  <c:v>-57.286786205475536</c:v>
                </c:pt>
                <c:pt idx="2335">
                  <c:v>-56.947943675850475</c:v>
                </c:pt>
                <c:pt idx="2336">
                  <c:v>-56.606131144901184</c:v>
                </c:pt>
                <c:pt idx="2337">
                  <c:v>-56.263377440326153</c:v>
                </c:pt>
                <c:pt idx="2338">
                  <c:v>-55.921827695367526</c:v>
                </c:pt>
                <c:pt idx="2339">
                  <c:v>-55.583730532088161</c:v>
                </c:pt>
                <c:pt idx="2340">
                  <c:v>-55.251421639478721</c:v>
                </c:pt>
                <c:pt idx="2341">
                  <c:v>-54.927303712917038</c:v>
                </c:pt>
                <c:pt idx="2342">
                  <c:v>-54.613822845984963</c:v>
                </c:pt>
                <c:pt idx="2343">
                  <c:v>-54.313441603541264</c:v>
                </c:pt>
                <c:pt idx="2344">
                  <c:v>-54.028609150460191</c:v>
                </c:pt>
                <c:pt idx="2345">
                  <c:v>-53.761728956599313</c:v>
                </c:pt>
                <c:pt idx="2346">
                  <c:v>-53.515124737419903</c:v>
                </c:pt>
                <c:pt idx="2347">
                  <c:v>-53.291005412870362</c:v>
                </c:pt>
                <c:pt idx="2348">
                  <c:v>-53.091429966611472</c:v>
                </c:pt>
                <c:pt idx="2349">
                  <c:v>-52.918273156107766</c:v>
                </c:pt>
                <c:pt idx="2350">
                  <c:v>-52.773193055741075</c:v>
                </c:pt>
                <c:pt idx="2351">
                  <c:v>-52.65760140608127</c:v>
                </c:pt>
                <c:pt idx="2352">
                  <c:v>-52.572637691158931</c:v>
                </c:pt>
                <c:pt idx="2353">
                  <c:v>-52.519147772914096</c:v>
                </c:pt>
                <c:pt idx="2354">
                  <c:v>-52.497667781211817</c:v>
                </c:pt>
                <c:pt idx="2355">
                  <c:v>-52.508413794382605</c:v>
                </c:pt>
                <c:pt idx="2356">
                  <c:v>-52.551277656563698</c:v>
                </c:pt>
                <c:pt idx="2357">
                  <c:v>-52.625829072975016</c:v>
                </c:pt>
                <c:pt idx="2358">
                  <c:v>-52.731323912367081</c:v>
                </c:pt>
                <c:pt idx="2359">
                  <c:v>-52.866718437397495</c:v>
                </c:pt>
                <c:pt idx="2360">
                  <c:v>-53.030688988460199</c:v>
                </c:pt>
                <c:pt idx="2361">
                  <c:v>-53.221656473766359</c:v>
                </c:pt>
                <c:pt idx="2362">
                  <c:v>-53.437814876089732</c:v>
                </c:pt>
                <c:pt idx="2363">
                  <c:v>-53.677162880729512</c:v>
                </c:pt>
                <c:pt idx="2364">
                  <c:v>-53.937537663958594</c:v>
                </c:pt>
                <c:pt idx="2365">
                  <c:v>-54.216649858155684</c:v>
                </c:pt>
                <c:pt idx="2366">
                  <c:v>-54.51211872822963</c:v>
                </c:pt>
                <c:pt idx="2367">
                  <c:v>-54.821506650677996</c:v>
                </c:pt>
                <c:pt idx="2368">
                  <c:v>-55.142352076490667</c:v>
                </c:pt>
                <c:pt idx="2369">
                  <c:v>-55.472200275258977</c:v>
                </c:pt>
                <c:pt idx="2370">
                  <c:v>-55.808631292430142</c:v>
                </c:pt>
                <c:pt idx="2371">
                  <c:v>-56.149284696259357</c:v>
                </c:pt>
                <c:pt idx="2372">
                  <c:v>-56.491880837595325</c:v>
                </c:pt>
                <c:pt idx="2373">
                  <c:v>-56.834238486754295</c:v>
                </c:pt>
                <c:pt idx="2374">
                  <c:v>-57.174288841245975</c:v>
                </c:pt>
                <c:pt idx="2375">
                  <c:v>-57.51008601129061</c:v>
                </c:pt>
                <c:pt idx="2376">
                  <c:v>-57.839814183849185</c:v>
                </c:pt>
                <c:pt idx="2377">
                  <c:v>-58.161791738766425</c:v>
                </c:pt>
                <c:pt idx="2378">
                  <c:v>-58.474472642555511</c:v>
                </c:pt>
                <c:pt idx="2379">
                  <c:v>-58.776445477450004</c:v>
                </c:pt>
                <c:pt idx="2380">
                  <c:v>-59.066430477672505</c:v>
                </c:pt>
                <c:pt idx="2381">
                  <c:v>-59.343274944024699</c:v>
                </c:pt>
                <c:pt idx="2382">
                  <c:v>-59.605947394830011</c:v>
                </c:pt>
                <c:pt idx="2383">
                  <c:v>-59.853530788956</c:v>
                </c:pt>
                <c:pt idx="2384">
                  <c:v>-60.085215127913003</c:v>
                </c:pt>
                <c:pt idx="2385">
                  <c:v>-60.300289711471997</c:v>
                </c:pt>
                <c:pt idx="2386">
                  <c:v>-60.498135287006562</c:v>
                </c:pt>
                <c:pt idx="2387">
                  <c:v>-60.678216298643221</c:v>
                </c:pt>
                <c:pt idx="2388">
                  <c:v>-60.840073409641818</c:v>
                </c:pt>
                <c:pt idx="2389">
                  <c:v>-60.983316441184762</c:v>
                </c:pt>
                <c:pt idx="2390">
                  <c:v>-61.107617843557811</c:v>
                </c:pt>
                <c:pt idx="2391">
                  <c:v>-61.212706791875483</c:v>
                </c:pt>
                <c:pt idx="2392">
                  <c:v>-61.298363978092837</c:v>
                </c:pt>
                <c:pt idx="2393">
                  <c:v>-61.364417153977428</c:v>
                </c:pt>
                <c:pt idx="2394">
                  <c:v>-61.410737465699171</c:v>
                </c:pt>
                <c:pt idx="2395">
                  <c:v>-61.437236609374793</c:v>
                </c:pt>
                <c:pt idx="2396">
                  <c:v>-61.443864827857745</c:v>
                </c:pt>
                <c:pt idx="2397">
                  <c:v>-61.430609761784538</c:v>
                </c:pt>
                <c:pt idx="2398">
                  <c:v>-61.397496161864204</c:v>
                </c:pt>
                <c:pt idx="2399">
                  <c:v>-61.344586464110513</c:v>
                </c:pt>
                <c:pt idx="2400">
                  <c:v>-61.271982224603398</c:v>
                </c:pt>
                <c:pt idx="2401">
                  <c:v>-61.179826404885993</c:v>
                </c:pt>
                <c:pt idx="2402">
                  <c:v>-61.068306492733022</c:v>
                </c:pt>
                <c:pt idx="2403">
                  <c:v>-60.937658435201094</c:v>
                </c:pt>
                <c:pt idx="2404">
                  <c:v>-60.788171351127133</c:v>
                </c:pt>
                <c:pt idx="2405">
                  <c:v>-60.620192978062938</c:v>
                </c:pt>
                <c:pt idx="2406">
                  <c:v>-60.434135793641524</c:v>
                </c:pt>
                <c:pt idx="2407">
                  <c:v>-60.230483733205098</c:v>
                </c:pt>
                <c:pt idx="2408">
                  <c:v>-60.009799403980395</c:v>
                </c:pt>
                <c:pt idx="2409">
                  <c:v>-59.77273167112083</c:v>
                </c:pt>
                <c:pt idx="2410">
                  <c:v>-59.520023462664057</c:v>
                </c:pt>
                <c:pt idx="2411">
                  <c:v>-59.252519609330406</c:v>
                </c:pt>
                <c:pt idx="2412">
                  <c:v>-58.971174501802928</c:v>
                </c:pt>
                <c:pt idx="2413">
                  <c:v>-58.677059313810645</c:v>
                </c:pt>
                <c:pt idx="2414">
                  <c:v>-58.371368505430304</c:v>
                </c:pt>
                <c:pt idx="2415">
                  <c:v>-58.05542528949119</c:v>
                </c:pt>
                <c:pt idx="2416">
                  <c:v>-57.7306857170691</c:v>
                </c:pt>
                <c:pt idx="2417">
                  <c:v>-57.398741018514862</c:v>
                </c:pt>
                <c:pt idx="2418">
                  <c:v>-57.061317827116241</c:v>
                </c:pt>
                <c:pt idx="2419">
                  <c:v>-56.720275916400965</c:v>
                </c:pt>
                <c:pt idx="2420">
                  <c:v>-56.377603102058742</c:v>
                </c:pt>
                <c:pt idx="2421">
                  <c:v>-56.035406997988183</c:v>
                </c:pt>
                <c:pt idx="2422">
                  <c:v>-55.695903374801517</c:v>
                </c:pt>
                <c:pt idx="2423">
                  <c:v>-55.361400949052978</c:v>
                </c:pt>
                <c:pt idx="2424">
                  <c:v>-55.034282531937706</c:v>
                </c:pt>
                <c:pt idx="2425">
                  <c:v>-54.716982585250449</c:v>
                </c:pt>
                <c:pt idx="2426">
                  <c:v>-54.411961366376744</c:v>
                </c:pt>
                <c:pt idx="2427">
                  <c:v>-54.121675987780861</c:v>
                </c:pt>
                <c:pt idx="2428">
                  <c:v>-53.848548863245433</c:v>
                </c:pt>
                <c:pt idx="2429">
                  <c:v>-53.59493415532134</c:v>
                </c:pt>
                <c:pt idx="2430">
                  <c:v>-53.363082967784074</c:v>
                </c:pt>
                <c:pt idx="2431">
                  <c:v>-53.155108135138263</c:v>
                </c:pt>
                <c:pt idx="2432">
                  <c:v>-52.972949540709642</c:v>
                </c:pt>
                <c:pt idx="2433">
                  <c:v>-52.818340939317004</c:v>
                </c:pt>
                <c:pt idx="2434">
                  <c:v>-52.692779265325463</c:v>
                </c:pt>
                <c:pt idx="2435">
                  <c:v>-52.597497369719044</c:v>
                </c:pt>
                <c:pt idx="2436">
                  <c:v>-52.533441050701796</c:v>
                </c:pt>
                <c:pt idx="2437">
                  <c:v>-52.50125112374829</c:v>
                </c:pt>
                <c:pt idx="2438">
                  <c:v>-52.501251123748283</c:v>
                </c:pt>
                <c:pt idx="2439">
                  <c:v>-52.533441050701775</c:v>
                </c:pt>
                <c:pt idx="2440">
                  <c:v>-52.597497369718994</c:v>
                </c:pt>
                <c:pt idx="2441">
                  <c:v>-52.692779265325363</c:v>
                </c:pt>
                <c:pt idx="2442">
                  <c:v>-52.818340939316876</c:v>
                </c:pt>
                <c:pt idx="2443">
                  <c:v>-52.97294954070955</c:v>
                </c:pt>
                <c:pt idx="2444">
                  <c:v>-53.155108135138157</c:v>
                </c:pt>
                <c:pt idx="2445">
                  <c:v>-53.363082967783875</c:v>
                </c:pt>
                <c:pt idx="2446">
                  <c:v>-53.594934155321205</c:v>
                </c:pt>
                <c:pt idx="2447">
                  <c:v>-53.84854886324532</c:v>
                </c:pt>
                <c:pt idx="2448">
                  <c:v>-54.121675987780591</c:v>
                </c:pt>
                <c:pt idx="2449">
                  <c:v>-54.411961366376417</c:v>
                </c:pt>
                <c:pt idx="2450">
                  <c:v>-54.7169825852503</c:v>
                </c:pt>
                <c:pt idx="2451">
                  <c:v>-55.034282531937528</c:v>
                </c:pt>
                <c:pt idx="2452">
                  <c:v>-55.361400949052644</c:v>
                </c:pt>
                <c:pt idx="2453">
                  <c:v>-55.695903374801254</c:v>
                </c:pt>
                <c:pt idx="2454">
                  <c:v>-56.035406997988133</c:v>
                </c:pt>
                <c:pt idx="2455">
                  <c:v>-56.377603102058544</c:v>
                </c:pt>
                <c:pt idx="2456">
                  <c:v>-56.720275916400688</c:v>
                </c:pt>
                <c:pt idx="2457">
                  <c:v>-57.061317827116</c:v>
                </c:pt>
                <c:pt idx="2458">
                  <c:v>-57.398741018514684</c:v>
                </c:pt>
                <c:pt idx="2459">
                  <c:v>-57.730685717068937</c:v>
                </c:pt>
                <c:pt idx="2460">
                  <c:v>-58.055425289490906</c:v>
                </c:pt>
                <c:pt idx="2461">
                  <c:v>-58.371368505430148</c:v>
                </c:pt>
                <c:pt idx="2462">
                  <c:v>-58.677059313810496</c:v>
                </c:pt>
                <c:pt idx="2463">
                  <c:v>-58.9711745018027</c:v>
                </c:pt>
                <c:pt idx="2464">
                  <c:v>-59.252519609330264</c:v>
                </c:pt>
                <c:pt idx="2465">
                  <c:v>-59.520023462663943</c:v>
                </c:pt>
                <c:pt idx="2466">
                  <c:v>-59.772731671120667</c:v>
                </c:pt>
                <c:pt idx="2467">
                  <c:v>-60.009799403980196</c:v>
                </c:pt>
                <c:pt idx="2468">
                  <c:v>-60.230483733204998</c:v>
                </c:pt>
                <c:pt idx="2469">
                  <c:v>-60.434135793641495</c:v>
                </c:pt>
                <c:pt idx="2470">
                  <c:v>-60.62019297806286</c:v>
                </c:pt>
                <c:pt idx="2471">
                  <c:v>-60.788171351127012</c:v>
                </c:pt>
                <c:pt idx="2472">
                  <c:v>-60.937658435201094</c:v>
                </c:pt>
                <c:pt idx="2473">
                  <c:v>-61.068306492732958</c:v>
                </c:pt>
                <c:pt idx="2474">
                  <c:v>-61.179826404885951</c:v>
                </c:pt>
                <c:pt idx="2475">
                  <c:v>-61.27198222460332</c:v>
                </c:pt>
                <c:pt idx="2476">
                  <c:v>-61.344586464110463</c:v>
                </c:pt>
                <c:pt idx="2477">
                  <c:v>-61.397496161864197</c:v>
                </c:pt>
                <c:pt idx="2478">
                  <c:v>-61.430609761784488</c:v>
                </c:pt>
                <c:pt idx="2479">
                  <c:v>-61.443864827857745</c:v>
                </c:pt>
                <c:pt idx="2480">
                  <c:v>-61.437236609374807</c:v>
                </c:pt>
                <c:pt idx="2481">
                  <c:v>-61.410737465699185</c:v>
                </c:pt>
                <c:pt idx="2482">
                  <c:v>-61.364417153977449</c:v>
                </c:pt>
                <c:pt idx="2483">
                  <c:v>-61.298363978092866</c:v>
                </c:pt>
                <c:pt idx="2484">
                  <c:v>-61.212706791875512</c:v>
                </c:pt>
                <c:pt idx="2485">
                  <c:v>-61.107617843557883</c:v>
                </c:pt>
                <c:pt idx="2486">
                  <c:v>-60.983316441184883</c:v>
                </c:pt>
                <c:pt idx="2487">
                  <c:v>-60.840073409641867</c:v>
                </c:pt>
                <c:pt idx="2488">
                  <c:v>-60.678216298643306</c:v>
                </c:pt>
                <c:pt idx="2489">
                  <c:v>-60.498135287006662</c:v>
                </c:pt>
                <c:pt idx="2490">
                  <c:v>-60.300289711472075</c:v>
                </c:pt>
                <c:pt idx="2491">
                  <c:v>-60.085215127913131</c:v>
                </c:pt>
                <c:pt idx="2492">
                  <c:v>-59.853530788956</c:v>
                </c:pt>
                <c:pt idx="2493">
                  <c:v>-59.605947394830132</c:v>
                </c:pt>
                <c:pt idx="2494">
                  <c:v>-59.343274944024863</c:v>
                </c:pt>
                <c:pt idx="2495">
                  <c:v>-59.066430477672796</c:v>
                </c:pt>
                <c:pt idx="2496">
                  <c:v>-58.776445477450174</c:v>
                </c:pt>
                <c:pt idx="2497">
                  <c:v>-58.474472642555661</c:v>
                </c:pt>
                <c:pt idx="2498">
                  <c:v>-58.161791738766574</c:v>
                </c:pt>
                <c:pt idx="2499">
                  <c:v>-57.839814183849221</c:v>
                </c:pt>
                <c:pt idx="2500">
                  <c:v>-57.458092959835184</c:v>
                </c:pt>
                <c:pt idx="2501">
                  <c:v>-57.068230880547944</c:v>
                </c:pt>
                <c:pt idx="2502">
                  <c:v>-56.671980223920819</c:v>
                </c:pt>
                <c:pt idx="2503">
                  <c:v>-56.271245328852906</c:v>
                </c:pt>
                <c:pt idx="2504">
                  <c:v>-55.868078068441157</c:v>
                </c:pt>
                <c:pt idx="2505">
                  <c:v>-55.464669856932574</c:v>
                </c:pt>
                <c:pt idx="2506">
                  <c:v>-55.063339887041522</c:v>
                </c:pt>
                <c:pt idx="2507">
                  <c:v>-54.666519382544024</c:v>
                </c:pt>
                <c:pt idx="2508">
                  <c:v>-54.276731763468732</c:v>
                </c:pt>
                <c:pt idx="2509">
                  <c:v>-53.896568755414378</c:v>
                </c:pt>
                <c:pt idx="2510">
                  <c:v>-53.528662626247915</c:v>
                </c:pt>
                <c:pt idx="2511">
                  <c:v>-53.175654896527462</c:v>
                </c:pt>
                <c:pt idx="2512">
                  <c:v>-52.840162036559313</c:v>
                </c:pt>
                <c:pt idx="2513">
                  <c:v>-52.524738824036163</c:v>
                </c:pt>
                <c:pt idx="2514">
                  <c:v>-52.23184018205783</c:v>
                </c:pt>
                <c:pt idx="2515">
                  <c:v>-51.96378243852498</c:v>
                </c:pt>
                <c:pt idx="2516">
                  <c:v>-51.722705035886513</c:v>
                </c:pt>
                <c:pt idx="2517">
                  <c:v>-51.510533768104963</c:v>
                </c:pt>
                <c:pt idx="2518">
                  <c:v>-51.328946624842295</c:v>
                </c:pt>
                <c:pt idx="2519">
                  <c:v>-51.179343279275507</c:v>
                </c:pt>
                <c:pt idx="2520">
                  <c:v>-51.062819166382404</c:v>
                </c:pt>
                <c:pt idx="2521">
                  <c:v>-50.980144966524811</c:v>
                </c:pt>
                <c:pt idx="2522">
                  <c:v>-50.931752140589204</c:v>
                </c:pt>
                <c:pt idx="2523">
                  <c:v>-50.917724965738387</c:v>
                </c:pt>
                <c:pt idx="2524">
                  <c:v>-50.937799304314275</c:v>
                </c:pt>
                <c:pt idx="2525">
                  <c:v>-50.991368112788933</c:v>
                </c:pt>
                <c:pt idx="2526">
                  <c:v>-51.077493473441983</c:v>
                </c:pt>
                <c:pt idx="2527">
                  <c:v>-51.194924718808963</c:v>
                </c:pt>
                <c:pt idx="2528">
                  <c:v>-51.342122027459332</c:v>
                </c:pt>
                <c:pt idx="2529">
                  <c:v>-51.517284707586924</c:v>
                </c:pt>
                <c:pt idx="2530">
                  <c:v>-51.718383258857685</c:v>
                </c:pt>
                <c:pt idx="2531">
                  <c:v>-51.943194217720873</c:v>
                </c:pt>
                <c:pt idx="2532">
                  <c:v>-52.189336749402763</c:v>
                </c:pt>
                <c:pt idx="2533">
                  <c:v>-52.454309951188755</c:v>
                </c:pt>
                <c:pt idx="2534">
                  <c:v>-52.735529874180763</c:v>
                </c:pt>
                <c:pt idx="2535">
                  <c:v>-53.030365350061864</c:v>
                </c:pt>
                <c:pt idx="2536">
                  <c:v>-53.33617181930488</c:v>
                </c:pt>
                <c:pt idx="2537">
                  <c:v>-53.650322490137555</c:v>
                </c:pt>
                <c:pt idx="2538">
                  <c:v>-53.970236305083574</c:v>
                </c:pt>
                <c:pt idx="2539">
                  <c:v>-54.293402345533075</c:v>
                </c:pt>
                <c:pt idx="2540">
                  <c:v>-54.617400456553995</c:v>
                </c:pt>
                <c:pt idx="2541">
                  <c:v>-54.939918016957456</c:v>
                </c:pt>
                <c:pt idx="2542">
                  <c:v>-55.258762907820113</c:v>
                </c:pt>
                <c:pt idx="2543">
                  <c:v>-55.571872842145112</c:v>
                </c:pt>
                <c:pt idx="2544">
                  <c:v>-55.877321306665991</c:v>
                </c:pt>
                <c:pt idx="2545">
                  <c:v>-56.173320433153521</c:v>
                </c:pt>
                <c:pt idx="2546">
                  <c:v>-56.458221161465183</c:v>
                </c:pt>
                <c:pt idx="2547">
                  <c:v>-56.730511081661696</c:v>
                </c:pt>
                <c:pt idx="2548">
                  <c:v>-56.988810350218344</c:v>
                </c:pt>
                <c:pt idx="2549">
                  <c:v>-57.231866068632314</c:v>
                </c:pt>
                <c:pt idx="2550">
                  <c:v>-57.458545494663845</c:v>
                </c:pt>
                <c:pt idx="2551">
                  <c:v>-57.667828430161627</c:v>
                </c:pt>
                <c:pt idx="2552">
                  <c:v>-57.858799097783745</c:v>
                </c:pt>
                <c:pt idx="2553">
                  <c:v>-58.030637784416975</c:v>
                </c:pt>
                <c:pt idx="2554">
                  <c:v>-58.182612493882495</c:v>
                </c:pt>
                <c:pt idx="2555">
                  <c:v>-58.314070817239994</c:v>
                </c:pt>
                <c:pt idx="2556">
                  <c:v>-58.424432196901563</c:v>
                </c:pt>
                <c:pt idx="2557">
                  <c:v>-58.513180731720574</c:v>
                </c:pt>
                <c:pt idx="2558">
                  <c:v>-58.579858644710058</c:v>
                </c:pt>
                <c:pt idx="2559">
                  <c:v>-58.62406051327909</c:v>
                </c:pt>
                <c:pt idx="2560">
                  <c:v>-58.645428343852181</c:v>
                </c:pt>
                <c:pt idx="2561">
                  <c:v>-58.64364755820494</c:v>
                </c:pt>
                <c:pt idx="2562">
                  <c:v>-58.618443947477935</c:v>
                </c:pt>
                <c:pt idx="2563">
                  <c:v>-58.569581641118951</c:v>
                </c:pt>
                <c:pt idx="2564">
                  <c:v>-58.496862131425452</c:v>
                </c:pt>
                <c:pt idx="2565">
                  <c:v>-58.400124389233063</c:v>
                </c:pt>
                <c:pt idx="2566">
                  <c:v>-58.279246102008003</c:v>
                </c:pt>
                <c:pt idx="2567">
                  <c:v>-58.134146061347238</c:v>
                </c:pt>
                <c:pt idx="2568">
                  <c:v>-57.964787721950195</c:v>
                </c:pt>
                <c:pt idx="2569">
                  <c:v>-57.771183947629112</c:v>
                </c:pt>
                <c:pt idx="2570">
                  <c:v>-57.553402951071803</c:v>
                </c:pt>
                <c:pt idx="2571">
                  <c:v>-57.311575421924154</c:v>
                </c:pt>
                <c:pt idx="2572">
                  <c:v>-57.045902821499013</c:v>
                </c:pt>
                <c:pt idx="2573">
                  <c:v>-56.756666801156946</c:v>
                </c:pt>
                <c:pt idx="2574">
                  <c:v>-56.44423967439505</c:v>
                </c:pt>
                <c:pt idx="2575">
                  <c:v>-56.10909583929282</c:v>
                </c:pt>
                <c:pt idx="2576">
                  <c:v>-55.751824007802242</c:v>
                </c:pt>
                <c:pt idx="2577">
                  <c:v>-55.373140051383608</c:v>
                </c:pt>
                <c:pt idx="2578">
                  <c:v>-54.973900219020315</c:v>
                </c:pt>
                <c:pt idx="2579">
                  <c:v>-54.555114424716784</c:v>
                </c:pt>
                <c:pt idx="2580">
                  <c:v>-54.117959238785303</c:v>
                </c:pt>
                <c:pt idx="2581">
                  <c:v>-53.663790153052496</c:v>
                </c:pt>
                <c:pt idx="2582">
                  <c:v>-53.194152627906021</c:v>
                </c:pt>
                <c:pt idx="2583">
                  <c:v>-52.710791373005769</c:v>
                </c:pt>
                <c:pt idx="2584">
                  <c:v>-52.215657268550181</c:v>
                </c:pt>
                <c:pt idx="2585">
                  <c:v>-51.710911305701458</c:v>
                </c:pt>
                <c:pt idx="2586">
                  <c:v>-51.198924918999531</c:v>
                </c:pt>
                <c:pt idx="2587">
                  <c:v>-50.682276105855209</c:v>
                </c:pt>
                <c:pt idx="2588">
                  <c:v>-50.163740783305101</c:v>
                </c:pt>
                <c:pt idx="2589">
                  <c:v>-49.646278923417867</c:v>
                </c:pt>
                <c:pt idx="2590">
                  <c:v>-49.133015137291267</c:v>
                </c:pt>
                <c:pt idx="2591">
                  <c:v>-48.627213541954362</c:v>
                </c:pt>
                <c:pt idx="2592">
                  <c:v>-48.132246940208411</c:v>
                </c:pt>
                <c:pt idx="2593">
                  <c:v>-47.651560562807745</c:v>
                </c:pt>
                <c:pt idx="2594">
                  <c:v>-47.188630854913136</c:v>
                </c:pt>
                <c:pt idx="2595">
                  <c:v>-46.746920021707716</c:v>
                </c:pt>
                <c:pt idx="2596">
                  <c:v>-46.329827267472844</c:v>
                </c:pt>
                <c:pt idx="2597">
                  <c:v>-45.940637854366656</c:v>
                </c:pt>
                <c:pt idx="2598">
                  <c:v>-45.582471258917344</c:v>
                </c:pt>
                <c:pt idx="2599">
                  <c:v>-45.258229805746183</c:v>
                </c:pt>
                <c:pt idx="2600">
                  <c:v>-44.970549202498752</c:v>
                </c:pt>
                <c:pt idx="2601">
                  <c:v>-44.721752384598695</c:v>
                </c:pt>
                <c:pt idx="2602">
                  <c:v>-44.513808004432875</c:v>
                </c:pt>
                <c:pt idx="2603">
                  <c:v>-44.348294771563403</c:v>
                </c:pt>
                <c:pt idx="2604">
                  <c:v>-44.226372676049159</c:v>
                </c:pt>
                <c:pt idx="2605">
                  <c:v>-44.148761915204425</c:v>
                </c:pt>
                <c:pt idx="2606">
                  <c:v>-44.115730105298674</c:v>
                </c:pt>
                <c:pt idx="2607">
                  <c:v>-44.127088104024963</c:v>
                </c:pt>
                <c:pt idx="2608">
                  <c:v>-44.182194506911863</c:v>
                </c:pt>
                <c:pt idx="2609">
                  <c:v>-44.279968620282645</c:v>
                </c:pt>
                <c:pt idx="2610">
                  <c:v>-44.418911463356359</c:v>
                </c:pt>
                <c:pt idx="2611">
                  <c:v>-44.597134120488512</c:v>
                </c:pt>
                <c:pt idx="2612">
                  <c:v>-44.812392558751149</c:v>
                </c:pt>
                <c:pt idx="2613">
                  <c:v>-45.062127853069477</c:v>
                </c:pt>
                <c:pt idx="2614">
                  <c:v>-45.343510627248236</c:v>
                </c:pt>
                <c:pt idx="2615">
                  <c:v>-45.653488429877854</c:v>
                </c:pt>
                <c:pt idx="2616">
                  <c:v>-45.988834723091095</c:v>
                </c:pt>
                <c:pt idx="2617">
                  <c:v>-46.346198171300777</c:v>
                </c:pt>
                <c:pt idx="2618">
                  <c:v>-46.722150975602531</c:v>
                </c:pt>
                <c:pt idx="2619">
                  <c:v>-47.113235103999052</c:v>
                </c:pt>
                <c:pt idx="2620">
                  <c:v>-47.516005411694294</c:v>
                </c:pt>
                <c:pt idx="2621">
                  <c:v>-47.927068820805381</c:v>
                </c:pt>
                <c:pt idx="2622">
                  <c:v>-48.343118924562269</c:v>
                </c:pt>
                <c:pt idx="2623">
                  <c:v>-48.760965586256305</c:v>
                </c:pt>
                <c:pt idx="2624">
                  <c:v>-49.177559306678333</c:v>
                </c:pt>
                <c:pt idx="2625">
                  <c:v>-49.590010325495989</c:v>
                </c:pt>
                <c:pt idx="2626">
                  <c:v>-49.995602593547723</c:v>
                </c:pt>
                <c:pt idx="2627">
                  <c:v>-50.391802898190008</c:v>
                </c:pt>
                <c:pt idx="2628">
                  <c:v>-50.776265538942198</c:v>
                </c:pt>
                <c:pt idx="2629">
                  <c:v>-51.146833034380236</c:v>
                </c:pt>
                <c:pt idx="2630">
                  <c:v>-51.501533394363577</c:v>
                </c:pt>
                <c:pt idx="2631">
                  <c:v>-51.838574516793095</c:v>
                </c:pt>
                <c:pt idx="2632">
                  <c:v>-52.156336268960011</c:v>
                </c:pt>
                <c:pt idx="2633">
                  <c:v>-52.453360794664277</c:v>
                </c:pt>
                <c:pt idx="2634">
                  <c:v>-52.728341554443347</c:v>
                </c:pt>
                <c:pt idx="2635">
                  <c:v>-52.980111562077354</c:v>
                </c:pt>
                <c:pt idx="2636">
                  <c:v>-53.207631230341811</c:v>
                </c:pt>
                <c:pt idx="2637">
                  <c:v>-53.409976186346874</c:v>
                </c:pt>
                <c:pt idx="2638">
                  <c:v>-53.58632536480485</c:v>
                </c:pt>
                <c:pt idx="2639">
                  <c:v>-53.735949638412961</c:v>
                </c:pt>
                <c:pt idx="2640">
                  <c:v>-53.858201199872397</c:v>
                </c:pt>
                <c:pt idx="2641">
                  <c:v>-53.952503870877642</c:v>
                </c:pt>
                <c:pt idx="2642">
                  <c:v>-54.018344480188134</c:v>
                </c:pt>
                <c:pt idx="2643">
                  <c:v>-54.055265425724045</c:v>
                </c:pt>
                <c:pt idx="2644">
                  <c:v>-54.062858514203327</c:v>
                </c:pt>
                <c:pt idx="2645">
                  <c:v>-54.040760155686769</c:v>
                </c:pt>
                <c:pt idx="2646">
                  <c:v>-53.988647978762359</c:v>
                </c:pt>
                <c:pt idx="2647">
                  <c:v>-53.906238924136453</c:v>
                </c:pt>
                <c:pt idx="2648">
                  <c:v>-53.79328886913207</c:v>
                </c:pt>
                <c:pt idx="2649">
                  <c:v>-53.64959383194028</c:v>
                </c:pt>
                <c:pt idx="2650">
                  <c:v>-53.474992801267547</c:v>
                </c:pt>
                <c:pt idx="2651">
                  <c:v>-53.269372233044308</c:v>
                </c:pt>
                <c:pt idx="2652">
                  <c:v>-53.032672249751236</c:v>
                </c:pt>
                <c:pt idx="2653">
                  <c:v>-52.76489456831284</c:v>
                </c:pt>
                <c:pt idx="2654">
                  <c:v>-52.466112167888213</c:v>
                </c:pt>
                <c:pt idx="2655">
                  <c:v>-52.136480687807357</c:v>
                </c:pt>
                <c:pt idx="2656">
                  <c:v>-51.776251516841654</c:v>
                </c:pt>
                <c:pt idx="2657">
                  <c:v>-51.385786496579165</c:v>
                </c:pt>
                <c:pt idx="2658">
                  <c:v>-50.965574112756961</c:v>
                </c:pt>
                <c:pt idx="2659">
                  <c:v>-50.516246988158862</c:v>
                </c:pt>
                <c:pt idx="2660">
                  <c:v>-50.038600418899378</c:v>
                </c:pt>
                <c:pt idx="2661">
                  <c:v>-49.533611613135349</c:v>
                </c:pt>
                <c:pt idx="2662">
                  <c:v>-49.002459199044544</c:v>
                </c:pt>
                <c:pt idx="2663">
                  <c:v>-48.446542470154306</c:v>
                </c:pt>
                <c:pt idx="2664">
                  <c:v>-47.867499735087975</c:v>
                </c:pt>
                <c:pt idx="2665">
                  <c:v>-47.267225041429562</c:v>
                </c:pt>
                <c:pt idx="2666">
                  <c:v>-46.647882457111294</c:v>
                </c:pt>
                <c:pt idx="2667">
                  <c:v>-46.011917026274901</c:v>
                </c:pt>
                <c:pt idx="2668">
                  <c:v>-45.362061479502884</c:v>
                </c:pt>
                <c:pt idx="2669">
                  <c:v>-44.701337780409929</c:v>
                </c:pt>
                <c:pt idx="2670">
                  <c:v>-44.033052640557536</c:v>
                </c:pt>
                <c:pt idx="2671">
                  <c:v>-43.360786239256974</c:v>
                </c:pt>
                <c:pt idx="2672">
                  <c:v>-42.688373547380316</c:v>
                </c:pt>
                <c:pt idx="2673">
                  <c:v>-42.019877873662388</c:v>
                </c:pt>
                <c:pt idx="2674">
                  <c:v>-41.359556521744572</c:v>
                </c:pt>
                <c:pt idx="2675">
                  <c:v>-40.711818754318145</c:v>
                </c:pt>
                <c:pt idx="2676">
                  <c:v>-40.08117659015813</c:v>
                </c:pt>
                <c:pt idx="2677">
                  <c:v>-39.472189289558081</c:v>
                </c:pt>
                <c:pt idx="2678">
                  <c:v>-38.889402690922644</c:v>
                </c:pt>
                <c:pt idx="2679">
                  <c:v>-38.337284823755269</c:v>
                </c:pt>
                <c:pt idx="2680">
                  <c:v>-37.820159421947778</c:v>
                </c:pt>
                <c:pt idx="2681">
                  <c:v>-37.342139082570583</c:v>
                </c:pt>
                <c:pt idx="2682">
                  <c:v>-36.907059852860208</c:v>
                </c:pt>
                <c:pt idx="2683">
                  <c:v>-36.518418983054836</c:v>
                </c:pt>
                <c:pt idx="2684">
                  <c:v>-36.179317463684036</c:v>
                </c:pt>
                <c:pt idx="2685">
                  <c:v>-35.892408786996654</c:v>
                </c:pt>
                <c:pt idx="2686">
                  <c:v>-35.659855150836407</c:v>
                </c:pt>
                <c:pt idx="2687">
                  <c:v>-35.483292077696817</c:v>
                </c:pt>
                <c:pt idx="2688">
                  <c:v>-35.363802168155651</c:v>
                </c:pt>
                <c:pt idx="2689">
                  <c:v>-35.301898459181025</c:v>
                </c:pt>
                <c:pt idx="2690">
                  <c:v>-35.297517621778113</c:v>
                </c:pt>
                <c:pt idx="2691">
                  <c:v>-35.350023012235894</c:v>
                </c:pt>
                <c:pt idx="2692">
                  <c:v>-35.458217386017225</c:v>
                </c:pt>
                <c:pt idx="2693">
                  <c:v>-35.620364889708455</c:v>
                </c:pt>
                <c:pt idx="2694">
                  <c:v>-35.834221760558975</c:v>
                </c:pt>
                <c:pt idx="2695">
                  <c:v>-36.0970749822079</c:v>
                </c:pt>
                <c:pt idx="2696">
                  <c:v>-36.405787969244209</c:v>
                </c:pt>
                <c:pt idx="2697">
                  <c:v>-36.756852185737905</c:v>
                </c:pt>
                <c:pt idx="2698">
                  <c:v>-37.146443450813969</c:v>
                </c:pt>
                <c:pt idx="2699">
                  <c:v>-37.570481557564378</c:v>
                </c:pt>
                <c:pt idx="2700">
                  <c:v>-38.024691741141858</c:v>
                </c:pt>
                <c:pt idx="2701">
                  <c:v>-38.504666488523291</c:v>
                </c:pt>
                <c:pt idx="2702">
                  <c:v>-39.005926194386355</c:v>
                </c:pt>
                <c:pt idx="2703">
                  <c:v>-39.523977239204108</c:v>
                </c:pt>
                <c:pt idx="2704">
                  <c:v>-40.054366196404644</c:v>
                </c:pt>
                <c:pt idx="2705">
                  <c:v>-40.592729059339241</c:v>
                </c:pt>
                <c:pt idx="2706">
                  <c:v>-41.13483460520289</c:v>
                </c:pt>
                <c:pt idx="2707">
                  <c:v>-41.676621267727846</c:v>
                </c:pt>
                <c:pt idx="2708">
                  <c:v>-42.214227157137799</c:v>
                </c:pt>
                <c:pt idx="2709">
                  <c:v>-42.744013128225333</c:v>
                </c:pt>
                <c:pt idx="2710">
                  <c:v>-43.262579040490969</c:v>
                </c:pt>
                <c:pt idx="2711">
                  <c:v>-43.766773566128322</c:v>
                </c:pt>
                <c:pt idx="2712">
                  <c:v>-44.253698073795995</c:v>
                </c:pt>
                <c:pt idx="2713">
                  <c:v>-44.720705244189134</c:v>
                </c:pt>
                <c:pt idx="2714">
                  <c:v>-45.165393156837958</c:v>
                </c:pt>
                <c:pt idx="2715">
                  <c:v>-45.585595628849561</c:v>
                </c:pt>
                <c:pt idx="2716">
                  <c:v>-45.979369590562094</c:v>
                </c:pt>
                <c:pt idx="2717">
                  <c:v>-46.344980256893948</c:v>
                </c:pt>
                <c:pt idx="2718">
                  <c:v>-46.680884803841124</c:v>
                </c:pt>
                <c:pt idx="2719">
                  <c:v>-46.985715194434263</c:v>
                </c:pt>
                <c:pt idx="2720">
                  <c:v>-47.258260724274187</c:v>
                </c:pt>
                <c:pt idx="2721">
                  <c:v>-47.497450779348945</c:v>
                </c:pt>
                <c:pt idx="2722">
                  <c:v>-47.702338222933065</c:v>
                </c:pt>
                <c:pt idx="2723">
                  <c:v>-47.872083757532224</c:v>
                </c:pt>
                <c:pt idx="2724">
                  <c:v>-48.005941544524688</c:v>
                </c:pt>
                <c:pt idx="2725">
                  <c:v>-48.103246309747469</c:v>
                </c:pt>
                <c:pt idx="2726">
                  <c:v>-48.163402118481955</c:v>
                </c:pt>
                <c:pt idx="2727">
                  <c:v>-48.185872967883107</c:v>
                </c:pt>
                <c:pt idx="2728">
                  <c:v>-48.170175318375634</c:v>
                </c:pt>
                <c:pt idx="2729">
                  <c:v>-48.115872666750498</c:v>
                </c:pt>
                <c:pt idx="2730">
                  <c:v>-48.02257225139001</c:v>
                </c:pt>
                <c:pt idx="2731">
                  <c:v>-47.889923972531953</c:v>
                </c:pt>
                <c:pt idx="2732">
                  <c:v>-47.717621606047608</c:v>
                </c:pt>
                <c:pt idx="2733">
                  <c:v>-47.505406385802495</c:v>
                </c:pt>
                <c:pt idx="2734">
                  <c:v>-47.253073025186595</c:v>
                </c:pt>
                <c:pt idx="2735">
                  <c:v>-46.960478240508969</c:v>
                </c:pt>
                <c:pt idx="2736">
                  <c:v>-46.627551825154519</c:v>
                </c:pt>
                <c:pt idx="2737">
                  <c:v>-46.254310301116256</c:v>
                </c:pt>
                <c:pt idx="2738">
                  <c:v>-45.840873141032127</c:v>
                </c:pt>
                <c:pt idx="2739">
                  <c:v>-45.387481506567028</c:v>
                </c:pt>
                <c:pt idx="2740">
                  <c:v>-44.894519385439963</c:v>
                </c:pt>
                <c:pt idx="2741">
                  <c:v>-44.362536927673553</c:v>
                </c:pt>
                <c:pt idx="2742">
                  <c:v>-43.792275680575614</c:v>
                </c:pt>
                <c:pt idx="2743">
                  <c:v>-43.184695301608457</c:v>
                </c:pt>
                <c:pt idx="2744">
                  <c:v>-42.541001190408821</c:v>
                </c:pt>
                <c:pt idx="2745">
                  <c:v>-41.862672329677082</c:v>
                </c:pt>
                <c:pt idx="2746">
                  <c:v>-41.151488466011983</c:v>
                </c:pt>
                <c:pt idx="2747">
                  <c:v>-40.409555605409963</c:v>
                </c:pt>
                <c:pt idx="2748">
                  <c:v>-39.639328656482888</c:v>
                </c:pt>
                <c:pt idx="2749">
                  <c:v>-38.843629942464176</c:v>
                </c:pt>
                <c:pt idx="2750">
                  <c:v>-38.025662237423361</c:v>
                </c:pt>
                <c:pt idx="2751">
                  <c:v>-37.189014979960731</c:v>
                </c:pt>
                <c:pt idx="2752">
                  <c:v>-36.33766239426712</c:v>
                </c:pt>
                <c:pt idx="2753">
                  <c:v>-35.475952415271678</c:v>
                </c:pt>
                <c:pt idx="2754">
                  <c:v>-34.608585576285812</c:v>
                </c:pt>
                <c:pt idx="2755">
                  <c:v>-33.740583370088537</c:v>
                </c:pt>
                <c:pt idx="2756">
                  <c:v>-32.877246023244581</c:v>
                </c:pt>
                <c:pt idx="2757">
                  <c:v>-32.024100103686095</c:v>
                </c:pt>
                <c:pt idx="2758">
                  <c:v>-31.186836879105719</c:v>
                </c:pt>
                <c:pt idx="2759">
                  <c:v>-30.371242818373723</c:v>
                </c:pt>
                <c:pt idx="2760">
                  <c:v>-29.583124038536678</c:v>
                </c:pt>
                <c:pt idx="2761">
                  <c:v>-28.828226808433527</c:v>
                </c:pt>
                <c:pt idx="2762">
                  <c:v>-28.112156398391036</c:v>
                </c:pt>
                <c:pt idx="2763">
                  <c:v>-27.440296599182766</c:v>
                </c:pt>
                <c:pt idx="2764">
                  <c:v>-26.817732123731826</c:v>
                </c:pt>
                <c:pt idx="2765">
                  <c:v>-26.249175868916097</c:v>
                </c:pt>
                <c:pt idx="2766">
                  <c:v>-25.738902682645229</c:v>
                </c:pt>
                <c:pt idx="2767">
                  <c:v>-25.290690892084907</c:v>
                </c:pt>
                <c:pt idx="2768">
                  <c:v>-24.907772444759029</c:v>
                </c:pt>
                <c:pt idx="2769">
                  <c:v>-24.592792134743096</c:v>
                </c:pt>
                <c:pt idx="2770">
                  <c:v>-24.347776063371189</c:v>
                </c:pt>
                <c:pt idx="2771">
                  <c:v>-24.174109238834564</c:v>
                </c:pt>
                <c:pt idx="2772">
                  <c:v>-24.072522060300919</c:v>
                </c:pt>
                <c:pt idx="2773">
                  <c:v>-24.043085355835192</c:v>
                </c:pt>
                <c:pt idx="2774">
                  <c:v>-24.085213634980594</c:v>
                </c:pt>
                <c:pt idx="2775">
                  <c:v>-24.197676254074796</c:v>
                </c:pt>
                <c:pt idx="2776">
                  <c:v>-24.378616248615529</c:v>
                </c:pt>
                <c:pt idx="2777">
                  <c:v>-24.625576635065887</c:v>
                </c:pt>
                <c:pt idx="2778">
                  <c:v>-24.935534000059789</c:v>
                </c:pt>
                <c:pt idx="2779">
                  <c:v>-25.304939159708535</c:v>
                </c:pt>
                <c:pt idx="2780">
                  <c:v>-25.729764575565664</c:v>
                </c:pt>
                <c:pt idx="2781">
                  <c:v>-26.205558056364119</c:v>
                </c:pt>
                <c:pt idx="2782">
                  <c:v>-26.727502065464556</c:v>
                </c:pt>
                <c:pt idx="2783">
                  <c:v>-27.290477711450531</c:v>
                </c:pt>
                <c:pt idx="2784">
                  <c:v>-27.889132248731869</c:v>
                </c:pt>
                <c:pt idx="2785">
                  <c:v>-28.51794868512938</c:v>
                </c:pt>
                <c:pt idx="2786">
                  <c:v>-29.17131591282979</c:v>
                </c:pt>
                <c:pt idx="2787">
                  <c:v>-29.843597672356189</c:v>
                </c:pt>
                <c:pt idx="2788">
                  <c:v>-30.529198643313229</c:v>
                </c:pt>
                <c:pt idx="2789">
                  <c:v>-31.222626038032267</c:v>
                </c:pt>
                <c:pt idx="2790">
                  <c:v>-31.918545251451583</c:v>
                </c:pt>
                <c:pt idx="2791">
                  <c:v>-32.611828379303994</c:v>
                </c:pt>
                <c:pt idx="2792">
                  <c:v>-33.297594735657881</c:v>
                </c:pt>
                <c:pt idx="2793">
                  <c:v>-33.971242853851464</c:v>
                </c:pt>
                <c:pt idx="2794">
                  <c:v>-34.628473814222332</c:v>
                </c:pt>
                <c:pt idx="2795">
                  <c:v>-35.265306081925495</c:v>
                </c:pt>
                <c:pt idx="2796">
                  <c:v>-35.87808233722793</c:v>
                </c:pt>
                <c:pt idx="2797">
                  <c:v>-36.463469023881245</c:v>
                </c:pt>
                <c:pt idx="2798">
                  <c:v>-37.018449520199106</c:v>
                </c:pt>
                <c:pt idx="2799">
                  <c:v>-37.540311950757733</c:v>
                </c:pt>
                <c:pt idx="2800">
                  <c:v>-38.026632707995063</c:v>
                </c:pt>
                <c:pt idx="2801">
                  <c:v>-38.475256750554912</c:v>
                </c:pt>
                <c:pt idx="2802">
                  <c:v>-38.884275699540979</c:v>
                </c:pt>
                <c:pt idx="2803">
                  <c:v>-39.25200467653071</c:v>
                </c:pt>
                <c:pt idx="2804">
                  <c:v>-39.576958729697225</c:v>
                </c:pt>
                <c:pt idx="2805">
                  <c:v>-39.85782958697434</c:v>
                </c:pt>
                <c:pt idx="2806">
                  <c:v>-40.093463366483356</c:v>
                </c:pt>
                <c:pt idx="2807">
                  <c:v>-40.282839771100498</c:v>
                </c:pt>
                <c:pt idx="2808">
                  <c:v>-40.425053200774023</c:v>
                </c:pt>
                <c:pt idx="2809">
                  <c:v>-40.519296135834495</c:v>
                </c:pt>
                <c:pt idx="2810">
                  <c:v>-40.564845078401071</c:v>
                </c:pt>
                <c:pt idx="2811">
                  <c:v>-40.561049286941227</c:v>
                </c:pt>
                <c:pt idx="2812">
                  <c:v>-40.507322500039812</c:v>
                </c:pt>
                <c:pt idx="2813">
                  <c:v>-40.403137817427059</c:v>
                </c:pt>
                <c:pt idx="2814">
                  <c:v>-40.2480258867283</c:v>
                </c:pt>
                <c:pt idx="2815">
                  <c:v>-40.041576530000235</c:v>
                </c:pt>
                <c:pt idx="2816">
                  <c:v>-39.783443931297775</c:v>
                </c:pt>
                <c:pt idx="2817">
                  <c:v>-39.473355491193644</c:v>
                </c:pt>
                <c:pt idx="2818">
                  <c:v>-39.111124431978759</c:v>
                </c:pt>
                <c:pt idx="2819">
                  <c:v>-38.696666203491596</c:v>
                </c:pt>
                <c:pt idx="2820">
                  <c:v>-38.230018689336006</c:v>
                </c:pt>
                <c:pt idx="2821">
                  <c:v>-37.711366141846383</c:v>
                </c:pt>
                <c:pt idx="2822">
                  <c:v>-37.141066677156438</c:v>
                </c:pt>
                <c:pt idx="2823">
                  <c:v>-36.519683035543572</c:v>
                </c:pt>
                <c:pt idx="2824">
                  <c:v>-35.848016154868695</c:v>
                </c:pt>
                <c:pt idx="2825">
                  <c:v>-35.127140916608838</c:v>
                </c:pt>
                <c:pt idx="2826">
                  <c:v>-34.358443208252005</c:v>
                </c:pt>
                <c:pt idx="2827">
                  <c:v>-33.543657210293105</c:v>
                </c:pt>
                <c:pt idx="2828">
                  <c:v>-32.684901573376237</c:v>
                </c:pt>
                <c:pt idx="2829">
                  <c:v>-31.784712919361333</c:v>
                </c:pt>
                <c:pt idx="2830">
                  <c:v>-30.846074902485181</c:v>
                </c:pt>
                <c:pt idx="2831">
                  <c:v>-29.872440930945164</c:v>
                </c:pt>
                <c:pt idx="2832">
                  <c:v>-28.867748604684778</c:v>
                </c:pt>
                <c:pt idx="2833">
                  <c:v>-27.836424000205312</c:v>
                </c:pt>
                <c:pt idx="2834">
                  <c:v>-26.783374150516842</c:v>
                </c:pt>
                <c:pt idx="2835">
                  <c:v>-25.713966439830894</c:v>
                </c:pt>
                <c:pt idx="2836">
                  <c:v>-24.633994155114873</c:v>
                </c:pt>
                <c:pt idx="2837">
                  <c:v>-23.549628088212366</c:v>
                </c:pt>
                <c:pt idx="2838">
                  <c:v>-22.467354821228327</c:v>
                </c:pt>
                <c:pt idx="2839">
                  <c:v>-21.393903095252735</c:v>
                </c:pt>
                <c:pt idx="2840">
                  <c:v>-20.336160387272191</c:v>
                </c:pt>
                <c:pt idx="2841">
                  <c:v>-19.301082428575985</c:v>
                </c:pt>
                <c:pt idx="2842">
                  <c:v>-18.295598823760489</c:v>
                </c:pt>
                <c:pt idx="2843">
                  <c:v>-17.326518124266048</c:v>
                </c:pt>
                <c:pt idx="2844">
                  <c:v>-16.400435651826829</c:v>
                </c:pt>
                <c:pt idx="2845">
                  <c:v>-15.52364706267335</c:v>
                </c:pt>
                <c:pt idx="2846">
                  <c:v>-14.702070129121219</c:v>
                </c:pt>
                <c:pt idx="2847">
                  <c:v>-13.941176550663496</c:v>
                </c:pt>
                <c:pt idx="2848">
                  <c:v>-13.245934865100972</c:v>
                </c:pt>
                <c:pt idx="2849">
                  <c:v>-12.620764788054462</c:v>
                </c:pt>
                <c:pt idx="2850">
                  <c:v>-12.069502635905277</c:v>
                </c:pt>
                <c:pt idx="2851">
                  <c:v>-11.595376937695224</c:v>
                </c:pt>
                <c:pt idx="2852">
                  <c:v>-11.200992951454225</c:v>
                </c:pt>
                <c:pt idx="2853">
                  <c:v>-10.888324585181437</c:v>
                </c:pt>
                <c:pt idx="2854">
                  <c:v>-10.658712179211548</c:v>
                </c:pt>
                <c:pt idx="2855">
                  <c:v>-10.512864716817274</c:v>
                </c:pt>
                <c:pt idx="2856">
                  <c:v>-10.45086526507837</c:v>
                </c:pt>
                <c:pt idx="2857">
                  <c:v>-10.472178773384025</c:v>
                </c:pt>
                <c:pt idx="2858">
                  <c:v>-10.575661734906237</c:v>
                </c:pt>
                <c:pt idx="2859">
                  <c:v>-10.759573609450662</c:v>
                </c:pt>
                <c:pt idx="2860">
                  <c:v>-11.021590278578056</c:v>
                </c:pt>
                <c:pt idx="2861">
                  <c:v>-11.358820123253031</c:v>
                </c:pt>
                <c:pt idx="2862">
                  <c:v>-11.767823552209316</c:v>
                </c:pt>
                <c:pt idx="2863">
                  <c:v>-12.244636942823369</c:v>
                </c:pt>
                <c:pt idx="2864">
                  <c:v>-12.784801969538117</c:v>
                </c:pt>
                <c:pt idx="2865">
                  <c:v>-13.38340118034203</c:v>
                </c:pt>
                <c:pt idx="2866">
                  <c:v>-14.035100442237635</c:v>
                </c:pt>
                <c:pt idx="2867">
                  <c:v>-14.734198526245848</c:v>
                </c:pt>
                <c:pt idx="2868">
                  <c:v>-15.4746836672513</c:v>
                </c:pt>
                <c:pt idx="2869">
                  <c:v>-16.250296450297647</c:v>
                </c:pt>
                <c:pt idx="2870">
                  <c:v>-17.054597887121659</c:v>
                </c:pt>
                <c:pt idx="2871">
                  <c:v>-17.881041102245685</c:v>
                </c:pt>
                <c:pt idx="2872">
                  <c:v>-18.723044692393159</c:v>
                </c:pt>
                <c:pt idx="2873">
                  <c:v>-19.574065593915293</c:v>
                </c:pt>
                <c:pt idx="2874">
                  <c:v>-20.427669214978778</c:v>
                </c:pt>
                <c:pt idx="2875">
                  <c:v>-21.277594670966099</c:v>
                </c:pt>
                <c:pt idx="2876">
                  <c:v>-22.11781319398624</c:v>
                </c:pt>
                <c:pt idx="2877">
                  <c:v>-22.942578146138789</c:v>
                </c:pt>
                <c:pt idx="2878">
                  <c:v>-23.746465514864127</c:v>
                </c:pt>
                <c:pt idx="2879">
                  <c:v>-24.524404264461229</c:v>
                </c:pt>
                <c:pt idx="2880">
                  <c:v>-25.27169641713887</c:v>
                </c:pt>
                <c:pt idx="2881">
                  <c:v>-25.984027200659629</c:v>
                </c:pt>
                <c:pt idx="2882">
                  <c:v>-26.657465997229231</c:v>
                </c:pt>
                <c:pt idx="2883">
                  <c:v>-27.288459139955748</c:v>
                </c:pt>
                <c:pt idx="2884">
                  <c:v>-27.87381582014439</c:v>
                </c:pt>
                <c:pt idx="2885">
                  <c:v>-28.410688492300174</c:v>
                </c:pt>
                <c:pt idx="2886">
                  <c:v>-28.896549203085385</c:v>
                </c:pt>
                <c:pt idx="2887">
                  <c:v>-29.329163240151129</c:v>
                </c:pt>
                <c:pt idx="2888">
                  <c:v>-29.70656141382949</c:v>
                </c:pt>
                <c:pt idx="2889">
                  <c:v>-30.027012166584317</c:v>
                </c:pt>
                <c:pt idx="2890">
                  <c:v>-30.288994567962717</c:v>
                </c:pt>
                <c:pt idx="2891">
                  <c:v>-30.491173110037906</c:v>
                </c:pt>
                <c:pt idx="2892">
                  <c:v>-30.632375080317267</c:v>
                </c:pt>
                <c:pt idx="2893">
                  <c:v>-30.711571162807935</c:v>
                </c:pt>
                <c:pt idx="2894">
                  <c:v>-30.727859807175442</c:v>
                </c:pt>
                <c:pt idx="2895">
                  <c:v>-30.680455811685128</c:v>
                </c:pt>
                <c:pt idx="2896">
                  <c:v>-30.568683486355702</c:v>
                </c:pt>
                <c:pt idx="2897">
                  <c:v>-30.391974694991635</c:v>
                </c:pt>
                <c:pt idx="2898">
                  <c:v>-30.149872013317005</c:v>
                </c:pt>
                <c:pt idx="2899">
                  <c:v>-29.842037178871522</c:v>
                </c:pt>
                <c:pt idx="2900">
                  <c:v>-29.468264939223744</c:v>
                </c:pt>
                <c:pt idx="2901">
                  <c:v>-29.028502320430967</c:v>
                </c:pt>
                <c:pt idx="2902">
                  <c:v>-28.52287322936321</c:v>
                </c:pt>
                <c:pt idx="2903">
                  <c:v>-27.951708163844991</c:v>
                </c:pt>
                <c:pt idx="2904">
                  <c:v>-27.31557862712825</c:v>
                </c:pt>
                <c:pt idx="2905">
                  <c:v>-26.61533562391763</c:v>
                </c:pt>
                <c:pt idx="2906">
                  <c:v>-25.852151353583228</c:v>
                </c:pt>
                <c:pt idx="2907">
                  <c:v>-25.027562917052741</c:v>
                </c:pt>
                <c:pt idx="2908">
                  <c:v>-24.143516528561168</c:v>
                </c:pt>
                <c:pt idx="2909">
                  <c:v>-23.202410391365841</c:v>
                </c:pt>
                <c:pt idx="2910">
                  <c:v>-22.207134085685521</c:v>
                </c:pt>
                <c:pt idx="2911">
                  <c:v>-21.161102063752654</c:v>
                </c:pt>
                <c:pt idx="2912">
                  <c:v>-20.068278693359126</c:v>
                </c:pt>
                <c:pt idx="2913">
                  <c:v>-18.933192282174524</c:v>
                </c:pt>
                <c:pt idx="2914">
                  <c:v>-17.760935691370229</c:v>
                </c:pt>
                <c:pt idx="2915">
                  <c:v>-16.55715153810111</c:v>
                </c:pt>
                <c:pt idx="2916">
                  <c:v>-15.328000602458118</c:v>
                </c:pt>
                <c:pt idx="2917">
                  <c:v>-14.080112879141959</c:v>
                </c:pt>
                <c:pt idx="2918">
                  <c:v>-12.820521700363438</c:v>
                </c:pt>
                <c:pt idx="2919">
                  <c:v>-11.556582427311968</c:v>
                </c:pt>
                <c:pt idx="2920">
                  <c:v>-10.295878262293142</c:v>
                </c:pt>
                <c:pt idx="2921">
                  <c:v>-9.0461166604736984</c:v>
                </c:pt>
                <c:pt idx="2922">
                  <c:v>-7.8150205121575045</c:v>
                </c:pt>
                <c:pt idx="2923">
                  <c:v>-6.6102186391661855</c:v>
                </c:pt>
                <c:pt idx="2924">
                  <c:v>-5.439140154774142</c:v>
                </c:pt>
                <c:pt idx="2925">
                  <c:v>-4.3089168739099062</c:v>
                </c:pt>
                <c:pt idx="2926">
                  <c:v>-3.2262972732408999</c:v>
                </c:pt>
                <c:pt idx="2927">
                  <c:v>-2.1975745716223307</c:v>
                </c:pt>
                <c:pt idx="2928">
                  <c:v>-1.2285304364016301</c:v>
                </c:pt>
                <c:pt idx="2929">
                  <c:v>-0.32439473318162587</c:v>
                </c:pt>
                <c:pt idx="2930">
                  <c:v>0.51017927122970963</c:v>
                </c:pt>
                <c:pt idx="2931">
                  <c:v>1.2711256901411168</c:v>
                </c:pt>
                <c:pt idx="2932">
                  <c:v>1.9549648554847419</c:v>
                </c:pt>
                <c:pt idx="2933">
                  <c:v>2.5587926894232327</c:v>
                </c:pt>
                <c:pt idx="2934">
                  <c:v>3.0802632614998351</c:v>
                </c:pt>
                <c:pt idx="2935">
                  <c:v>3.5175671595689959</c:v>
                </c:pt>
                <c:pt idx="2936">
                  <c:v>3.8694081152252418</c:v>
                </c:pt>
                <c:pt idx="2937">
                  <c:v>4.1349800153098055</c:v>
                </c:pt>
                <c:pt idx="2938">
                  <c:v>4.3139460403468295</c:v>
                </c:pt>
                <c:pt idx="2939">
                  <c:v>4.4064212330335861</c:v>
                </c:pt>
                <c:pt idx="2940">
                  <c:v>4.4129593426175955</c:v>
                </c:pt>
                <c:pt idx="2941">
                  <c:v>4.3345443344278856</c:v>
                </c:pt>
                <c:pt idx="2942">
                  <c:v>4.1725865124314598</c:v>
                </c:pt>
                <c:pt idx="2943">
                  <c:v>3.9289227870119632</c:v>
                </c:pt>
                <c:pt idx="2944">
                  <c:v>3.6058202391041427</c:v>
                </c:pt>
                <c:pt idx="2945">
                  <c:v>3.2059817946494702</c:v>
                </c:pt>
                <c:pt idx="2946">
                  <c:v>2.7325525411869402</c:v>
                </c:pt>
                <c:pt idx="2947">
                  <c:v>2.1891250050124937</c:v>
                </c:pt>
                <c:pt idx="2948">
                  <c:v>1.5797415787638069</c:v>
                </c:pt>
                <c:pt idx="2949">
                  <c:v>0.9088922625055379</c:v>
                </c:pt>
                <c:pt idx="2950">
                  <c:v>0.18150597194645621</c:v>
                </c:pt>
                <c:pt idx="2951">
                  <c:v>-0.59706611386027575</c:v>
                </c:pt>
                <c:pt idx="2952">
                  <c:v>-1.4210763434458911</c:v>
                </c:pt>
                <c:pt idx="2953">
                  <c:v>-2.2844162291314891</c:v>
                </c:pt>
                <c:pt idx="2954">
                  <c:v>-3.1806620644216381</c:v>
                </c:pt>
                <c:pt idx="2955">
                  <c:v>-4.1031300250645311</c:v>
                </c:pt>
                <c:pt idx="2956">
                  <c:v>-5.0449396090276872</c:v>
                </c:pt>
                <c:pt idx="2957">
                  <c:v>-5.9990836658207733</c:v>
                </c:pt>
                <c:pt idx="2958">
                  <c:v>-6.9585027606757652</c:v>
                </c:pt>
                <c:pt idx="2959">
                  <c:v>-7.9161612647771999</c:v>
                </c:pt>
                <c:pt idx="2960">
                  <c:v>-8.865122395783084</c:v>
                </c:pt>
                <c:pt idx="2961">
                  <c:v>-9.7986194705554919</c:v>
                </c:pt>
                <c:pt idx="2962">
                  <c:v>-10.710120869225232</c:v>
                </c:pt>
                <c:pt idx="2963">
                  <c:v>-11.59338662002585</c:v>
                </c:pt>
                <c:pt idx="2964">
                  <c:v>-12.442515054099404</c:v>
                </c:pt>
                <c:pt idx="2965">
                  <c:v>-13.251978594447325</c:v>
                </c:pt>
                <c:pt idx="2966">
                  <c:v>-14.016648376386422</c:v>
                </c:pt>
                <c:pt idx="2967">
                  <c:v>-14.731807995709271</c:v>
                </c:pt>
                <c:pt idx="2968">
                  <c:v>-15.393157203074825</c:v>
                </c:pt>
                <c:pt idx="2969">
                  <c:v>-15.996806780579739</c:v>
                </c:pt>
                <c:pt idx="2970">
                  <c:v>-16.539266135140533</c:v>
                </c:pt>
                <c:pt idx="2971">
                  <c:v>-17.017425323047991</c:v>
                </c:pt>
                <c:pt idx="2972">
                  <c:v>-17.428533291018901</c:v>
                </c:pt>
                <c:pt idx="2973">
                  <c:v>-17.770174098707425</c:v>
                </c:pt>
                <c:pt idx="2974">
                  <c:v>-18.040242796636988</c:v>
                </c:pt>
                <c:pt idx="2975">
                  <c:v>-18.236922492799302</c:v>
                </c:pt>
                <c:pt idx="2976">
                  <c:v>-18.358663969365566</c:v>
                </c:pt>
                <c:pt idx="2977">
                  <c:v>-18.404169022760829</c:v>
                </c:pt>
                <c:pt idx="2978">
                  <c:v>-18.372378505693767</c:v>
                </c:pt>
                <c:pt idx="2979">
                  <c:v>-18.262465853663908</c:v>
                </c:pt>
                <c:pt idx="2980">
                  <c:v>-18.07383668143672</c:v>
                </c:pt>
                <c:pt idx="2981">
                  <c:v>-17.806134833612781</c:v>
                </c:pt>
                <c:pt idx="2982">
                  <c:v>-17.459255061498105</c:v>
                </c:pt>
                <c:pt idx="2983">
                  <c:v>-17.033362268157553</c:v>
                </c:pt>
                <c:pt idx="2984">
                  <c:v>-16.528917006809927</c:v>
                </c:pt>
                <c:pt idx="2985">
                  <c:v>-15.946706628099372</c:v>
                </c:pt>
                <c:pt idx="2986">
                  <c:v>-15.287881146187932</c:v>
                </c:pt>
                <c:pt idx="2987">
                  <c:v>-14.553992534477826</c:v>
                </c:pt>
                <c:pt idx="2988">
                  <c:v>-13.747035779046728</c:v>
                </c:pt>
                <c:pt idx="2989">
                  <c:v>-12.869489630839384</c:v>
                </c:pt>
                <c:pt idx="2990">
                  <c:v>-11.924354635928857</c:v>
                </c:pt>
                <c:pt idx="2991">
                  <c:v>-10.915185726403354</c:v>
                </c:pt>
                <c:pt idx="2992">
                  <c:v>-9.8461164702573161</c:v>
                </c:pt>
                <c:pt idx="2993">
                  <c:v>-8.7218720581062357</c:v>
                </c:pt>
                <c:pt idx="2994">
                  <c:v>-7.5477682950850014</c:v>
                </c:pt>
                <c:pt idx="2995">
                  <c:v>-6.3296943029999788</c:v>
                </c:pt>
                <c:pt idx="2996">
                  <c:v>-5.0740773334376774</c:v>
                </c:pt>
                <c:pt idx="2997">
                  <c:v>-3.7878290290653092</c:v>
                </c:pt>
                <c:pt idx="2998">
                  <c:v>-2.4782735936762026</c:v>
                </c:pt>
                <c:pt idx="2999">
                  <c:v>-1.1530595519998863</c:v>
                </c:pt>
                <c:pt idx="3000">
                  <c:v>-5.7016807328274163E-13</c:v>
                </c:pt>
                <c:pt idx="3001">
                  <c:v>1.1530595519988327</c:v>
                </c:pt>
                <c:pt idx="3002">
                  <c:v>2.2986436469301785</c:v>
                </c:pt>
                <c:pt idx="3003">
                  <c:v>3.4293706698448867</c:v>
                </c:pt>
                <c:pt idx="3004">
                  <c:v>4.5380428858770845</c:v>
                </c:pt>
                <c:pt idx="3005">
                  <c:v>5.6177291640558629</c:v>
                </c:pt>
                <c:pt idx="3006">
                  <c:v>6.6618374306362673</c:v>
                </c:pt>
                <c:pt idx="3007">
                  <c:v>7.6641746452716291</c:v>
                </c:pt>
                <c:pt idx="3008">
                  <c:v>8.6189929573150739</c:v>
                </c:pt>
                <c:pt idx="3009">
                  <c:v>9.5210215905930919</c:v>
                </c:pt>
                <c:pt idx="3010">
                  <c:v>10.365484842689227</c:v>
                </c:pt>
                <c:pt idx="3011">
                  <c:v>11.148107305134459</c:v>
                </c:pt>
                <c:pt idx="3012">
                  <c:v>11.865107971876702</c:v>
                </c:pt>
                <c:pt idx="3013">
                  <c:v>12.513185286294481</c:v>
                </c:pt>
                <c:pt idx="3014">
                  <c:v>13.089495384110112</c:v>
                </c:pt>
                <c:pt idx="3015">
                  <c:v>13.5916258389797</c:v>
                </c:pt>
                <c:pt idx="3016">
                  <c:v>14.017567137757002</c:v>
                </c:pt>
                <c:pt idx="3017">
                  <c:v>14.365683935843986</c:v>
                </c:pt>
                <c:pt idx="3018">
                  <c:v>14.634687901563858</c:v>
                </c:pt>
                <c:pt idx="3019">
                  <c:v>14.823613679684836</c:v>
                </c:pt>
                <c:pt idx="3020">
                  <c:v>14.93179920943912</c:v>
                </c:pt>
                <c:pt idx="3021">
                  <c:v>14.958871336048254</c:v>
                </c:pt>
                <c:pt idx="3022">
                  <c:v>14.904737364582253</c:v>
                </c:pt>
                <c:pt idx="3023">
                  <c:v>14.769582923081026</c:v>
                </c:pt>
                <c:pt idx="3024">
                  <c:v>14.553876226187823</c:v>
                </c:pt>
                <c:pt idx="3025">
                  <c:v>14.258378556596849</c:v>
                </c:pt>
                <c:pt idx="3026">
                  <c:v>13.884160504281414</c:v>
                </c:pt>
                <c:pt idx="3027">
                  <c:v>13.432623218860703</c:v>
                </c:pt>
                <c:pt idx="3028">
                  <c:v>12.905523637754706</c:v>
                </c:pt>
                <c:pt idx="3029">
                  <c:v>12.305002355768485</c:v>
                </c:pt>
                <c:pt idx="3030">
                  <c:v>11.633612510366454</c:v>
                </c:pt>
                <c:pt idx="3031">
                  <c:v>10.894347787805</c:v>
                </c:pt>
                <c:pt idx="3032">
                  <c:v>10.090667432126384</c:v>
                </c:pt>
                <c:pt idx="3033">
                  <c:v>9.2265159910453729</c:v>
                </c:pt>
                <c:pt idx="3034">
                  <c:v>8.3063354925094774</c:v>
                </c:pt>
                <c:pt idx="3035">
                  <c:v>7.3350678449442483</c:v>
                </c:pt>
                <c:pt idx="3036">
                  <c:v>6.3181455185058306</c:v>
                </c:pt>
                <c:pt idx="3037">
                  <c:v>5.2614690076370474</c:v>
                </c:pt>
                <c:pt idx="3038">
                  <c:v>4.1713701925329438</c:v>
                </c:pt>
                <c:pt idx="3039">
                  <c:v>3.0545614824040008</c:v>
                </c:pt>
                <c:pt idx="3040">
                  <c:v>1.918071487008554</c:v>
                </c:pt>
                <c:pt idx="3041">
                  <c:v>0.76916885443513383</c:v>
                </c:pt>
                <c:pt idx="3042">
                  <c:v>-0.38472325133034946</c:v>
                </c:pt>
                <c:pt idx="3043">
                  <c:v>-1.5361188667508134</c:v>
                </c:pt>
                <c:pt idx="3044">
                  <c:v>-2.6775634997573592</c:v>
                </c:pt>
                <c:pt idx="3045">
                  <c:v>-3.8017271178301386</c:v>
                </c:pt>
                <c:pt idx="3046">
                  <c:v>-4.9014921154045679</c:v>
                </c:pt>
                <c:pt idx="3047">
                  <c:v>-5.9700329089524384</c:v>
                </c:pt>
                <c:pt idx="3048">
                  <c:v>-7.0008844352911588</c:v>
                </c:pt>
                <c:pt idx="3049">
                  <c:v>-7.9879976260568988</c:v>
                </c:pt>
                <c:pt idx="3050">
                  <c:v>-8.9257808138473305</c:v>
                </c:pt>
                <c:pt idx="3051">
                  <c:v>-9.8091269071110769</c:v>
                </c:pt>
                <c:pt idx="3052">
                  <c:v>-10.63342697554477</c:v>
                </c:pt>
                <c:pt idx="3053">
                  <c:v>-11.39457155847883</c:v>
                </c:pt>
                <c:pt idx="3054">
                  <c:v>-12.088941511329972</c:v>
                </c:pt>
                <c:pt idx="3055">
                  <c:v>-12.713390528321996</c:v>
                </c:pt>
                <c:pt idx="3056">
                  <c:v>-13.265221631565252</c:v>
                </c:pt>
                <c:pt idx="3057">
                  <c:v>-13.742159919477823</c:v>
                </c:pt>
                <c:pt idx="3058">
                  <c:v>-14.142323751794622</c:v>
                </c:pt>
                <c:pt idx="3059">
                  <c:v>-14.464196346837674</c:v>
                </c:pt>
                <c:pt idx="3060">
                  <c:v>-14.706599509986338</c:v>
                </c:pt>
                <c:pt idx="3061">
                  <c:v>-14.868670926141904</c:v>
                </c:pt>
                <c:pt idx="3062">
                  <c:v>-14.949846152413071</c:v>
                </c:pt>
                <c:pt idx="3063">
                  <c:v>-14.94984615241308</c:v>
                </c:pt>
                <c:pt idx="3064">
                  <c:v>-14.868670926141986</c:v>
                </c:pt>
                <c:pt idx="3065">
                  <c:v>-14.706599509986537</c:v>
                </c:pt>
                <c:pt idx="3066">
                  <c:v>-14.46419634683785</c:v>
                </c:pt>
                <c:pt idx="3067">
                  <c:v>-14.142323751794992</c:v>
                </c:pt>
                <c:pt idx="3068">
                  <c:v>-13.742159919477952</c:v>
                </c:pt>
                <c:pt idx="3069">
                  <c:v>-13.265221631565788</c:v>
                </c:pt>
                <c:pt idx="3070">
                  <c:v>-12.71339052832238</c:v>
                </c:pt>
                <c:pt idx="3071">
                  <c:v>-12.088941511330653</c:v>
                </c:pt>
                <c:pt idx="3072">
                  <c:v>-11.394571558479322</c:v>
                </c:pt>
                <c:pt idx="3073">
                  <c:v>-10.633426975545014</c:v>
                </c:pt>
                <c:pt idx="3074">
                  <c:v>-9.8091269071116525</c:v>
                </c:pt>
                <c:pt idx="3075">
                  <c:v>-8.9257808138482808</c:v>
                </c:pt>
                <c:pt idx="3076">
                  <c:v>-7.9879976260575445</c:v>
                </c:pt>
                <c:pt idx="3077">
                  <c:v>-7.0008844352918294</c:v>
                </c:pt>
                <c:pt idx="3078">
                  <c:v>-5.9700329089527404</c:v>
                </c:pt>
                <c:pt idx="3079">
                  <c:v>-4.9014921154056914</c:v>
                </c:pt>
                <c:pt idx="3080">
                  <c:v>-3.8017271178312955</c:v>
                </c:pt>
                <c:pt idx="3081">
                  <c:v>-2.6775634997581013</c:v>
                </c:pt>
                <c:pt idx="3082">
                  <c:v>-1.5361188667520052</c:v>
                </c:pt>
                <c:pt idx="3083">
                  <c:v>-0.38472325133067953</c:v>
                </c:pt>
                <c:pt idx="3084">
                  <c:v>0.76916885443393501</c:v>
                </c:pt>
                <c:pt idx="3085">
                  <c:v>1.9180714870077951</c:v>
                </c:pt>
                <c:pt idx="3086">
                  <c:v>3.054561482402828</c:v>
                </c:pt>
                <c:pt idx="3087">
                  <c:v>4.171370192532212</c:v>
                </c:pt>
                <c:pt idx="3088">
                  <c:v>5.261469007636741</c:v>
                </c:pt>
                <c:pt idx="3089">
                  <c:v>6.3181455185051449</c:v>
                </c:pt>
                <c:pt idx="3090">
                  <c:v>7.335067844943211</c:v>
                </c:pt>
                <c:pt idx="3091">
                  <c:v>8.3063354925088504</c:v>
                </c:pt>
                <c:pt idx="3092">
                  <c:v>9.2265159910447831</c:v>
                </c:pt>
                <c:pt idx="3093">
                  <c:v>10.09066743212615</c:v>
                </c:pt>
                <c:pt idx="3094">
                  <c:v>10.894347787804193</c:v>
                </c:pt>
                <c:pt idx="3095">
                  <c:v>11.633612510365722</c:v>
                </c:pt>
                <c:pt idx="3096">
                  <c:v>12.305002355768075</c:v>
                </c:pt>
                <c:pt idx="3097">
                  <c:v>12.905523637754104</c:v>
                </c:pt>
                <c:pt idx="3098">
                  <c:v>13.432623218860529</c:v>
                </c:pt>
                <c:pt idx="3099">
                  <c:v>13.884160504280986</c:v>
                </c:pt>
                <c:pt idx="3100">
                  <c:v>14.258378556596661</c:v>
                </c:pt>
                <c:pt idx="3101">
                  <c:v>14.553876226187526</c:v>
                </c:pt>
                <c:pt idx="3102">
                  <c:v>14.769582923080884</c:v>
                </c:pt>
                <c:pt idx="3103">
                  <c:v>14.904737364582196</c:v>
                </c:pt>
                <c:pt idx="3104">
                  <c:v>14.958871336048224</c:v>
                </c:pt>
                <c:pt idx="3105">
                  <c:v>14.931799209439189</c:v>
                </c:pt>
                <c:pt idx="3106">
                  <c:v>14.823613679684978</c:v>
                </c:pt>
                <c:pt idx="3107">
                  <c:v>14.634687901564012</c:v>
                </c:pt>
                <c:pt idx="3108">
                  <c:v>14.365683935844066</c:v>
                </c:pt>
                <c:pt idx="3109">
                  <c:v>14.017567137757409</c:v>
                </c:pt>
                <c:pt idx="3110">
                  <c:v>13.591625838980178</c:v>
                </c:pt>
                <c:pt idx="3111">
                  <c:v>13.089495384110471</c:v>
                </c:pt>
                <c:pt idx="3112">
                  <c:v>12.513185286295117</c:v>
                </c:pt>
                <c:pt idx="3113">
                  <c:v>11.865107971876856</c:v>
                </c:pt>
                <c:pt idx="3114">
                  <c:v>11.148107305135268</c:v>
                </c:pt>
                <c:pt idx="3115">
                  <c:v>10.365484842689771</c:v>
                </c:pt>
                <c:pt idx="3116">
                  <c:v>9.5210215905940139</c:v>
                </c:pt>
                <c:pt idx="3117">
                  <c:v>8.6189929573156956</c:v>
                </c:pt>
                <c:pt idx="3118">
                  <c:v>7.6641746452718946</c:v>
                </c:pt>
                <c:pt idx="3119">
                  <c:v>6.6618374306369397</c:v>
                </c:pt>
                <c:pt idx="3120">
                  <c:v>5.6177291640569678</c:v>
                </c:pt>
                <c:pt idx="3121">
                  <c:v>4.538042885877811</c:v>
                </c:pt>
                <c:pt idx="3122">
                  <c:v>3.4293706698456332</c:v>
                </c:pt>
                <c:pt idx="3123">
                  <c:v>2.298643646930504</c:v>
                </c:pt>
                <c:pt idx="3124">
                  <c:v>1.1530595520000246</c:v>
                </c:pt>
                <c:pt idx="3125">
                  <c:v>1.9506326457928055E-13</c:v>
                </c:pt>
                <c:pt idx="3126">
                  <c:v>-1.1530595519992055</c:v>
                </c:pt>
                <c:pt idx="3127">
                  <c:v>-2.2986436469296887</c:v>
                </c:pt>
                <c:pt idx="3128">
                  <c:v>-3.4293706698448307</c:v>
                </c:pt>
                <c:pt idx="3129">
                  <c:v>-4.5380428858770134</c:v>
                </c:pt>
                <c:pt idx="3130">
                  <c:v>-5.6177291640562075</c:v>
                </c:pt>
                <c:pt idx="3131">
                  <c:v>-6.6618374306362265</c:v>
                </c:pt>
                <c:pt idx="3132">
                  <c:v>-7.6641746452711965</c:v>
                </c:pt>
                <c:pt idx="3133">
                  <c:v>-8.6189929573150312</c:v>
                </c:pt>
                <c:pt idx="3134">
                  <c:v>-9.5210215905933939</c:v>
                </c:pt>
                <c:pt idx="3135">
                  <c:v>-10.365484842689177</c:v>
                </c:pt>
                <c:pt idx="3136">
                  <c:v>-11.148107305134703</c:v>
                </c:pt>
                <c:pt idx="3137">
                  <c:v>-11.865107971876398</c:v>
                </c:pt>
                <c:pt idx="3138">
                  <c:v>-12.513185286294677</c:v>
                </c:pt>
                <c:pt idx="3139">
                  <c:v>-13.089495384110085</c:v>
                </c:pt>
                <c:pt idx="3140">
                  <c:v>-13.591625838979844</c:v>
                </c:pt>
                <c:pt idx="3141">
                  <c:v>-14.01756713775713</c:v>
                </c:pt>
                <c:pt idx="3142">
                  <c:v>-14.365683935843835</c:v>
                </c:pt>
                <c:pt idx="3143">
                  <c:v>-14.634687901563845</c:v>
                </c:pt>
                <c:pt idx="3144">
                  <c:v>-14.823613679684836</c:v>
                </c:pt>
                <c:pt idx="3145">
                  <c:v>-14.93179920943915</c:v>
                </c:pt>
                <c:pt idx="3146">
                  <c:v>-14.958871336048254</c:v>
                </c:pt>
                <c:pt idx="3147">
                  <c:v>-14.904737364582274</c:v>
                </c:pt>
                <c:pt idx="3148">
                  <c:v>-14.769582923081026</c:v>
                </c:pt>
                <c:pt idx="3149">
                  <c:v>-14.553876226187745</c:v>
                </c:pt>
                <c:pt idx="3150">
                  <c:v>-14.258378556596861</c:v>
                </c:pt>
                <c:pt idx="3151">
                  <c:v>-13.884160504281279</c:v>
                </c:pt>
                <c:pt idx="3152">
                  <c:v>-13.432623218860879</c:v>
                </c:pt>
                <c:pt idx="3153">
                  <c:v>-12.905523637754509</c:v>
                </c:pt>
                <c:pt idx="3154">
                  <c:v>-12.305002355768519</c:v>
                </c:pt>
                <c:pt idx="3155">
                  <c:v>-11.633612510366264</c:v>
                </c:pt>
                <c:pt idx="3156">
                  <c:v>-10.894347787804747</c:v>
                </c:pt>
                <c:pt idx="3157">
                  <c:v>-10.09066743212675</c:v>
                </c:pt>
                <c:pt idx="3158">
                  <c:v>-9.2265159910454209</c:v>
                </c:pt>
                <c:pt idx="3159">
                  <c:v>-8.3063354925095236</c:v>
                </c:pt>
                <c:pt idx="3160">
                  <c:v>-7.3350678449439224</c:v>
                </c:pt>
                <c:pt idx="3161">
                  <c:v>-6.3181455185058821</c:v>
                </c:pt>
                <c:pt idx="3162">
                  <c:v>-5.2614690076375084</c:v>
                </c:pt>
                <c:pt idx="3163">
                  <c:v>-4.1713701925329962</c:v>
                </c:pt>
                <c:pt idx="3164">
                  <c:v>-3.0545614824036345</c:v>
                </c:pt>
                <c:pt idx="3165">
                  <c:v>-1.9180714870086129</c:v>
                </c:pt>
                <c:pt idx="3166">
                  <c:v>-0.76916885443475902</c:v>
                </c:pt>
                <c:pt idx="3167">
                  <c:v>0.3847232513298553</c:v>
                </c:pt>
                <c:pt idx="3168">
                  <c:v>1.5361188667511847</c:v>
                </c:pt>
                <c:pt idx="3169">
                  <c:v>2.6775634997572983</c:v>
                </c:pt>
                <c:pt idx="3170">
                  <c:v>3.8017271178305001</c:v>
                </c:pt>
                <c:pt idx="3171">
                  <c:v>4.9014921154049178</c:v>
                </c:pt>
                <c:pt idx="3172">
                  <c:v>5.9700329089519837</c:v>
                </c:pt>
                <c:pt idx="3173">
                  <c:v>7.0008844352911064</c:v>
                </c:pt>
                <c:pt idx="3174">
                  <c:v>7.9879976260568659</c:v>
                </c:pt>
                <c:pt idx="3175">
                  <c:v>8.9257808138476058</c:v>
                </c:pt>
                <c:pt idx="3176">
                  <c:v>9.8091269071110325</c:v>
                </c:pt>
                <c:pt idx="3177">
                  <c:v>10.63342697554442</c:v>
                </c:pt>
                <c:pt idx="3178">
                  <c:v>11.394571558478786</c:v>
                </c:pt>
                <c:pt idx="3179">
                  <c:v>12.088941511330168</c:v>
                </c:pt>
                <c:pt idx="3180">
                  <c:v>12.713390528321964</c:v>
                </c:pt>
                <c:pt idx="3181">
                  <c:v>13.265221631565417</c:v>
                </c:pt>
                <c:pt idx="3182">
                  <c:v>13.742159919477634</c:v>
                </c:pt>
                <c:pt idx="3183">
                  <c:v>14.142323751794729</c:v>
                </c:pt>
                <c:pt idx="3184">
                  <c:v>14.464196346837673</c:v>
                </c:pt>
                <c:pt idx="3185">
                  <c:v>14.706599509986399</c:v>
                </c:pt>
                <c:pt idx="3186">
                  <c:v>14.868670926141897</c:v>
                </c:pt>
                <c:pt idx="3187">
                  <c:v>14.949846152413055</c:v>
                </c:pt>
                <c:pt idx="3188">
                  <c:v>14.9498461524131</c:v>
                </c:pt>
                <c:pt idx="3189">
                  <c:v>14.868670926142</c:v>
                </c:pt>
                <c:pt idx="3190">
                  <c:v>14.706599509986468</c:v>
                </c:pt>
                <c:pt idx="3191">
                  <c:v>14.464196346837856</c:v>
                </c:pt>
                <c:pt idx="3192">
                  <c:v>14.142323751794871</c:v>
                </c:pt>
                <c:pt idx="3193">
                  <c:v>13.742159919478137</c:v>
                </c:pt>
                <c:pt idx="3194">
                  <c:v>13.265221631565623</c:v>
                </c:pt>
                <c:pt idx="3195">
                  <c:v>12.713390528322412</c:v>
                </c:pt>
                <c:pt idx="3196">
                  <c:v>12.088941511330438</c:v>
                </c:pt>
                <c:pt idx="3197">
                  <c:v>11.394571558479354</c:v>
                </c:pt>
                <c:pt idx="3198">
                  <c:v>10.633426975545326</c:v>
                </c:pt>
                <c:pt idx="3199">
                  <c:v>9.8091269071116898</c:v>
                </c:pt>
                <c:pt idx="3200">
                  <c:v>8.9257808138479806</c:v>
                </c:pt>
                <c:pt idx="3201">
                  <c:v>7.987997626057604</c:v>
                </c:pt>
                <c:pt idx="3202">
                  <c:v>7.00088443529188</c:v>
                </c:pt>
                <c:pt idx="3203">
                  <c:v>5.9700329089531934</c:v>
                </c:pt>
                <c:pt idx="3204">
                  <c:v>4.9014921154057411</c:v>
                </c:pt>
                <c:pt idx="3205">
                  <c:v>3.8017271178309402</c:v>
                </c:pt>
                <c:pt idx="3206">
                  <c:v>2.6775634997581594</c:v>
                </c:pt>
                <c:pt idx="3207">
                  <c:v>1.5361188667516339</c:v>
                </c:pt>
                <c:pt idx="3208">
                  <c:v>0.3847232513311733</c:v>
                </c:pt>
                <c:pt idx="3209">
                  <c:v>-0.76916885443430982</c:v>
                </c:pt>
                <c:pt idx="3210">
                  <c:v>-1.9180714870077351</c:v>
                </c:pt>
                <c:pt idx="3211">
                  <c:v>-3.0545614824031944</c:v>
                </c:pt>
                <c:pt idx="3212">
                  <c:v>-4.1713701925321613</c:v>
                </c:pt>
                <c:pt idx="3213">
                  <c:v>-5.2614690076362791</c:v>
                </c:pt>
                <c:pt idx="3214">
                  <c:v>-6.3181455185050854</c:v>
                </c:pt>
                <c:pt idx="3215">
                  <c:v>-7.3350678449435414</c:v>
                </c:pt>
                <c:pt idx="3216">
                  <c:v>-8.3063354925088024</c:v>
                </c:pt>
                <c:pt idx="3217">
                  <c:v>-9.2265159910447352</c:v>
                </c:pt>
                <c:pt idx="3218">
                  <c:v>-10.090667432125796</c:v>
                </c:pt>
                <c:pt idx="3219">
                  <c:v>-10.894347787804447</c:v>
                </c:pt>
                <c:pt idx="3220">
                  <c:v>-11.633612510365976</c:v>
                </c:pt>
                <c:pt idx="3221">
                  <c:v>-12.305002355768041</c:v>
                </c:pt>
                <c:pt idx="3222">
                  <c:v>-12.905523637754321</c:v>
                </c:pt>
                <c:pt idx="3223">
                  <c:v>-13.432623218860352</c:v>
                </c:pt>
                <c:pt idx="3224">
                  <c:v>-13.88416050428112</c:v>
                </c:pt>
                <c:pt idx="3225">
                  <c:v>-14.258378556596641</c:v>
                </c:pt>
                <c:pt idx="3226">
                  <c:v>-14.553876226187656</c:v>
                </c:pt>
                <c:pt idx="3227">
                  <c:v>-14.76958292308087</c:v>
                </c:pt>
                <c:pt idx="3228">
                  <c:v>-14.904737364582154</c:v>
                </c:pt>
                <c:pt idx="3229">
                  <c:v>-14.958871336048224</c:v>
                </c:pt>
                <c:pt idx="3230">
                  <c:v>-14.93179920943917</c:v>
                </c:pt>
                <c:pt idx="3231">
                  <c:v>-14.82361367968498</c:v>
                </c:pt>
                <c:pt idx="3232">
                  <c:v>-14.634687901564023</c:v>
                </c:pt>
                <c:pt idx="3233">
                  <c:v>-14.365683935844178</c:v>
                </c:pt>
                <c:pt idx="3234">
                  <c:v>-14.017567137757284</c:v>
                </c:pt>
                <c:pt idx="3235">
                  <c:v>-13.591625838980027</c:v>
                </c:pt>
                <c:pt idx="3236">
                  <c:v>-13.089495384110499</c:v>
                </c:pt>
                <c:pt idx="3237">
                  <c:v>-12.51318528629492</c:v>
                </c:pt>
                <c:pt idx="3238">
                  <c:v>-11.865107971877174</c:v>
                </c:pt>
                <c:pt idx="3239">
                  <c:v>-11.148107305135001</c:v>
                </c:pt>
                <c:pt idx="3240">
                  <c:v>-10.36548484268981</c:v>
                </c:pt>
                <c:pt idx="3241">
                  <c:v>-9.5210215905937439</c:v>
                </c:pt>
                <c:pt idx="3242">
                  <c:v>-8.6189929573157453</c:v>
                </c:pt>
                <c:pt idx="3243">
                  <c:v>-7.6641746452723281</c:v>
                </c:pt>
                <c:pt idx="3244">
                  <c:v>-6.6618374306370045</c:v>
                </c:pt>
                <c:pt idx="3245">
                  <c:v>-5.6177291640566223</c:v>
                </c:pt>
                <c:pt idx="3246">
                  <c:v>-4.5380428858778696</c:v>
                </c:pt>
                <c:pt idx="3247">
                  <c:v>-3.4293706698456901</c:v>
                </c:pt>
                <c:pt idx="3248">
                  <c:v>-2.2986436469309952</c:v>
                </c:pt>
                <c:pt idx="3249">
                  <c:v>-1.1530595519996507</c:v>
                </c:pt>
                <c:pt idx="3250">
                  <c:v>-2.5508043233790069E-13</c:v>
                </c:pt>
                <c:pt idx="3251">
                  <c:v>1.1530595519991427</c:v>
                </c:pt>
                <c:pt idx="3252">
                  <c:v>2.2986436469300608</c:v>
                </c:pt>
                <c:pt idx="3253">
                  <c:v>3.4293706698443498</c:v>
                </c:pt>
                <c:pt idx="3254">
                  <c:v>4.5380428858773882</c:v>
                </c:pt>
                <c:pt idx="3255">
                  <c:v>5.6177291640561515</c:v>
                </c:pt>
                <c:pt idx="3256">
                  <c:v>6.6618374306365453</c:v>
                </c:pt>
                <c:pt idx="3257">
                  <c:v>7.6641746452711645</c:v>
                </c:pt>
                <c:pt idx="3258">
                  <c:v>8.6189929573146333</c:v>
                </c:pt>
                <c:pt idx="3259">
                  <c:v>9.5210215905933619</c:v>
                </c:pt>
                <c:pt idx="3260">
                  <c:v>10.365484842689456</c:v>
                </c:pt>
                <c:pt idx="3261">
                  <c:v>11.148107305134671</c:v>
                </c:pt>
                <c:pt idx="3262">
                  <c:v>11.865107971876366</c:v>
                </c:pt>
                <c:pt idx="3263">
                  <c:v>12.513185286294419</c:v>
                </c:pt>
                <c:pt idx="3264">
                  <c:v>13.08949538411027</c:v>
                </c:pt>
                <c:pt idx="3265">
                  <c:v>13.591625838979819</c:v>
                </c:pt>
                <c:pt idx="3266">
                  <c:v>14.01756713775711</c:v>
                </c:pt>
                <c:pt idx="3267">
                  <c:v>14.365683935843945</c:v>
                </c:pt>
                <c:pt idx="3268">
                  <c:v>14.634687901563749</c:v>
                </c:pt>
                <c:pt idx="3269">
                  <c:v>14.823613679684879</c:v>
                </c:pt>
                <c:pt idx="3270">
                  <c:v>14.93179920943915</c:v>
                </c:pt>
                <c:pt idx="3271">
                  <c:v>14.958871336048254</c:v>
                </c:pt>
                <c:pt idx="3272">
                  <c:v>14.904737364582274</c:v>
                </c:pt>
                <c:pt idx="3273">
                  <c:v>14.769582923081106</c:v>
                </c:pt>
                <c:pt idx="3274">
                  <c:v>14.553876226187755</c:v>
                </c:pt>
                <c:pt idx="3275">
                  <c:v>14.258378556596762</c:v>
                </c:pt>
                <c:pt idx="3276">
                  <c:v>13.884160504281304</c:v>
                </c:pt>
                <c:pt idx="3277">
                  <c:v>13.432623218860948</c:v>
                </c:pt>
                <c:pt idx="3278">
                  <c:v>12.905523637754754</c:v>
                </c:pt>
                <c:pt idx="3279">
                  <c:v>12.305002355768327</c:v>
                </c:pt>
                <c:pt idx="3280">
                  <c:v>11.633612510366296</c:v>
                </c:pt>
                <c:pt idx="3281">
                  <c:v>10.894347787804787</c:v>
                </c:pt>
                <c:pt idx="3282">
                  <c:v>10.090667432126473</c:v>
                </c:pt>
                <c:pt idx="3283">
                  <c:v>9.226515991045801</c:v>
                </c:pt>
                <c:pt idx="3284">
                  <c:v>8.3063354925092536</c:v>
                </c:pt>
                <c:pt idx="3285">
                  <c:v>7.3350678449439739</c:v>
                </c:pt>
                <c:pt idx="3286">
                  <c:v>6.3181455185055455</c:v>
                </c:pt>
                <c:pt idx="3287">
                  <c:v>5.2614690076375634</c:v>
                </c:pt>
                <c:pt idx="3288">
                  <c:v>4.1713701925334741</c:v>
                </c:pt>
                <c:pt idx="3289">
                  <c:v>3.0545614824036931</c:v>
                </c:pt>
                <c:pt idx="3290">
                  <c:v>1.9180714870082411</c:v>
                </c:pt>
                <c:pt idx="3291">
                  <c:v>0.76916885443482008</c:v>
                </c:pt>
                <c:pt idx="3292">
                  <c:v>-0.3847232513297944</c:v>
                </c:pt>
                <c:pt idx="3293">
                  <c:v>-1.5361188667506918</c:v>
                </c:pt>
                <c:pt idx="3294">
                  <c:v>-2.6775634997576665</c:v>
                </c:pt>
                <c:pt idx="3295">
                  <c:v>-3.8017271178304415</c:v>
                </c:pt>
                <c:pt idx="3296">
                  <c:v>-4.9014921154048663</c:v>
                </c:pt>
                <c:pt idx="3297">
                  <c:v>-5.9700329089523416</c:v>
                </c:pt>
                <c:pt idx="3298">
                  <c:v>-7.0008844352906729</c:v>
                </c:pt>
                <c:pt idx="3299">
                  <c:v>-7.9879976260571786</c:v>
                </c:pt>
                <c:pt idx="3300">
                  <c:v>-8.9257808138475578</c:v>
                </c:pt>
                <c:pt idx="3301">
                  <c:v>-9.8091269071113096</c:v>
                </c:pt>
                <c:pt idx="3302">
                  <c:v>-10.633426975544376</c:v>
                </c:pt>
                <c:pt idx="3303">
                  <c:v>-11.394571558478479</c:v>
                </c:pt>
                <c:pt idx="3304">
                  <c:v>-12.088941511330148</c:v>
                </c:pt>
                <c:pt idx="3305">
                  <c:v>-12.713390528322149</c:v>
                </c:pt>
                <c:pt idx="3306">
                  <c:v>-13.265221631565392</c:v>
                </c:pt>
                <c:pt idx="3307">
                  <c:v>-13.74215991947762</c:v>
                </c:pt>
                <c:pt idx="3308">
                  <c:v>-14.142323751794574</c:v>
                </c:pt>
                <c:pt idx="3309">
                  <c:v>-14.464196346837754</c:v>
                </c:pt>
                <c:pt idx="3310">
                  <c:v>-14.706599509986386</c:v>
                </c:pt>
                <c:pt idx="3311">
                  <c:v>-14.86867092614189</c:v>
                </c:pt>
                <c:pt idx="3312">
                  <c:v>-14.94984615241307</c:v>
                </c:pt>
                <c:pt idx="3313">
                  <c:v>-14.949846152413107</c:v>
                </c:pt>
                <c:pt idx="3314">
                  <c:v>-14.868670926142046</c:v>
                </c:pt>
                <c:pt idx="3315">
                  <c:v>-14.706599509986482</c:v>
                </c:pt>
                <c:pt idx="3316">
                  <c:v>-14.46419634683777</c:v>
                </c:pt>
                <c:pt idx="3317">
                  <c:v>-14.142323751794901</c:v>
                </c:pt>
                <c:pt idx="3318">
                  <c:v>-13.74215991947816</c:v>
                </c:pt>
                <c:pt idx="3319">
                  <c:v>-13.26522163156584</c:v>
                </c:pt>
                <c:pt idx="3320">
                  <c:v>-12.713390528322222</c:v>
                </c:pt>
                <c:pt idx="3321">
                  <c:v>-12.088941511330468</c:v>
                </c:pt>
                <c:pt idx="3322">
                  <c:v>-11.394571558479402</c:v>
                </c:pt>
                <c:pt idx="3323">
                  <c:v>-10.633426975545072</c:v>
                </c:pt>
                <c:pt idx="3324">
                  <c:v>-9.8091269071120557</c:v>
                </c:pt>
                <c:pt idx="3325">
                  <c:v>-8.9257808138480268</c:v>
                </c:pt>
                <c:pt idx="3326">
                  <c:v>-7.9879976260576475</c:v>
                </c:pt>
                <c:pt idx="3327">
                  <c:v>-7.0008844352915505</c:v>
                </c:pt>
                <c:pt idx="3328">
                  <c:v>-5.9700329089532413</c:v>
                </c:pt>
                <c:pt idx="3329">
                  <c:v>-4.9014921154062066</c:v>
                </c:pt>
                <c:pt idx="3330">
                  <c:v>-3.8017271178309988</c:v>
                </c:pt>
                <c:pt idx="3331">
                  <c:v>-2.6775634997577988</c:v>
                </c:pt>
                <c:pt idx="3332">
                  <c:v>-1.5361188667516927</c:v>
                </c:pt>
                <c:pt idx="3333">
                  <c:v>-0.38472325133123331</c:v>
                </c:pt>
                <c:pt idx="3334">
                  <c:v>0.76916885443381655</c:v>
                </c:pt>
                <c:pt idx="3335">
                  <c:v>1.9180714870081079</c:v>
                </c:pt>
                <c:pt idx="3336">
                  <c:v>3.0545614824031357</c:v>
                </c:pt>
                <c:pt idx="3337">
                  <c:v>4.1713701925320965</c:v>
                </c:pt>
                <c:pt idx="3338">
                  <c:v>5.2614690076366424</c:v>
                </c:pt>
                <c:pt idx="3339">
                  <c:v>6.3181455185046635</c:v>
                </c:pt>
                <c:pt idx="3340">
                  <c:v>7.3350678449434854</c:v>
                </c:pt>
                <c:pt idx="3341">
                  <c:v>8.3063354925087527</c:v>
                </c:pt>
                <c:pt idx="3342">
                  <c:v>9.226515991045023</c:v>
                </c:pt>
                <c:pt idx="3343">
                  <c:v>10.09066743212575</c:v>
                </c:pt>
                <c:pt idx="3344">
                  <c:v>10.894347787803818</c:v>
                </c:pt>
                <c:pt idx="3345">
                  <c:v>11.633612510365944</c:v>
                </c:pt>
                <c:pt idx="3346">
                  <c:v>12.30500235576825</c:v>
                </c:pt>
                <c:pt idx="3347">
                  <c:v>12.905523637754294</c:v>
                </c:pt>
                <c:pt idx="3348">
                  <c:v>13.43262321886033</c:v>
                </c:pt>
                <c:pt idx="3349">
                  <c:v>13.884160504280954</c:v>
                </c:pt>
                <c:pt idx="3350">
                  <c:v>14.258378556596748</c:v>
                </c:pt>
                <c:pt idx="3351">
                  <c:v>14.553876226187631</c:v>
                </c:pt>
                <c:pt idx="3352">
                  <c:v>14.76958292308087</c:v>
                </c:pt>
                <c:pt idx="3353">
                  <c:v>14.904737364582179</c:v>
                </c:pt>
                <c:pt idx="3354">
                  <c:v>14.958871336048222</c:v>
                </c:pt>
                <c:pt idx="3355">
                  <c:v>14.931799209439172</c:v>
                </c:pt>
                <c:pt idx="3356">
                  <c:v>14.823613679684984</c:v>
                </c:pt>
                <c:pt idx="3357">
                  <c:v>14.63468790156395</c:v>
                </c:pt>
                <c:pt idx="3358">
                  <c:v>14.365683935844203</c:v>
                </c:pt>
                <c:pt idx="3359">
                  <c:v>14.017567137757593</c:v>
                </c:pt>
                <c:pt idx="3360">
                  <c:v>13.59162583898005</c:v>
                </c:pt>
                <c:pt idx="3361">
                  <c:v>13.089495384110323</c:v>
                </c:pt>
                <c:pt idx="3362">
                  <c:v>12.513185286294952</c:v>
                </c:pt>
                <c:pt idx="3363">
                  <c:v>11.865107971877215</c:v>
                </c:pt>
                <c:pt idx="3364">
                  <c:v>11.148107305135348</c:v>
                </c:pt>
                <c:pt idx="3365">
                  <c:v>10.365484842689536</c:v>
                </c:pt>
                <c:pt idx="3366">
                  <c:v>9.5210215905937599</c:v>
                </c:pt>
                <c:pt idx="3367">
                  <c:v>8.6189929573157915</c:v>
                </c:pt>
                <c:pt idx="3368">
                  <c:v>7.6641746452720119</c:v>
                </c:pt>
                <c:pt idx="3369">
                  <c:v>6.6618374306374353</c:v>
                </c:pt>
                <c:pt idx="3370">
                  <c:v>5.6177291640566782</c:v>
                </c:pt>
                <c:pt idx="3371">
                  <c:v>4.5380428858779114</c:v>
                </c:pt>
                <c:pt idx="3372">
                  <c:v>3.4293706698453272</c:v>
                </c:pt>
                <c:pt idx="3373">
                  <c:v>2.2986436469310552</c:v>
                </c:pt>
                <c:pt idx="3374">
                  <c:v>1.153059552000578</c:v>
                </c:pt>
                <c:pt idx="3375">
                  <c:v>3.1509760009652246E-13</c:v>
                </c:pt>
                <c:pt idx="3376">
                  <c:v>-1.1530595519995197</c:v>
                </c:pt>
                <c:pt idx="3377">
                  <c:v>-2.2986436469300005</c:v>
                </c:pt>
                <c:pt idx="3378">
                  <c:v>-3.4293706698442907</c:v>
                </c:pt>
                <c:pt idx="3379">
                  <c:v>-4.5380428858769024</c:v>
                </c:pt>
                <c:pt idx="3380">
                  <c:v>-5.6177291640564855</c:v>
                </c:pt>
                <c:pt idx="3381">
                  <c:v>-6.6618374306365045</c:v>
                </c:pt>
                <c:pt idx="3382">
                  <c:v>-7.6641746452711041</c:v>
                </c:pt>
                <c:pt idx="3383">
                  <c:v>-8.6189929573149335</c:v>
                </c:pt>
                <c:pt idx="3384">
                  <c:v>-9.5210215905929889</c:v>
                </c:pt>
                <c:pt idx="3385">
                  <c:v>-10.365484842689416</c:v>
                </c:pt>
                <c:pt idx="3386">
                  <c:v>-11.148107305134648</c:v>
                </c:pt>
                <c:pt idx="3387">
                  <c:v>-11.865107971876554</c:v>
                </c:pt>
                <c:pt idx="3388">
                  <c:v>-12.513185286294386</c:v>
                </c:pt>
                <c:pt idx="3389">
                  <c:v>-13.089495384109826</c:v>
                </c:pt>
                <c:pt idx="3390">
                  <c:v>-13.591625838979796</c:v>
                </c:pt>
                <c:pt idx="3391">
                  <c:v>-14.017567137757252</c:v>
                </c:pt>
                <c:pt idx="3392">
                  <c:v>-14.365683935843919</c:v>
                </c:pt>
                <c:pt idx="3393">
                  <c:v>-14.634687901563742</c:v>
                </c:pt>
                <c:pt idx="3394">
                  <c:v>-14.82361367968482</c:v>
                </c:pt>
                <c:pt idx="3395">
                  <c:v>-14.931799209439159</c:v>
                </c:pt>
                <c:pt idx="3396">
                  <c:v>-14.958871336048254</c:v>
                </c:pt>
                <c:pt idx="3397">
                  <c:v>-14.904737364582274</c:v>
                </c:pt>
                <c:pt idx="3398">
                  <c:v>-14.769582923081106</c:v>
                </c:pt>
                <c:pt idx="3399">
                  <c:v>-14.553876226187768</c:v>
                </c:pt>
                <c:pt idx="3400">
                  <c:v>-14.258378556596933</c:v>
                </c:pt>
                <c:pt idx="3401">
                  <c:v>-13.884160504281164</c:v>
                </c:pt>
                <c:pt idx="3402">
                  <c:v>-13.432623218860774</c:v>
                </c:pt>
                <c:pt idx="3403">
                  <c:v>-12.905523637754779</c:v>
                </c:pt>
                <c:pt idx="3404">
                  <c:v>-12.305002355768826</c:v>
                </c:pt>
                <c:pt idx="3405">
                  <c:v>-11.633612510366326</c:v>
                </c:pt>
                <c:pt idx="3406">
                  <c:v>-10.894347787804818</c:v>
                </c:pt>
                <c:pt idx="3407">
                  <c:v>-10.090667432126224</c:v>
                </c:pt>
                <c:pt idx="3408">
                  <c:v>-9.2265159910455132</c:v>
                </c:pt>
                <c:pt idx="3409">
                  <c:v>-8.3063354925096267</c:v>
                </c:pt>
                <c:pt idx="3410">
                  <c:v>-7.3350678449436524</c:v>
                </c:pt>
                <c:pt idx="3411">
                  <c:v>-6.3181455185056032</c:v>
                </c:pt>
                <c:pt idx="3412">
                  <c:v>-5.2614690076376194</c:v>
                </c:pt>
                <c:pt idx="3413">
                  <c:v>-4.1713701925335389</c:v>
                </c:pt>
                <c:pt idx="3414">
                  <c:v>-3.0545614824037508</c:v>
                </c:pt>
                <c:pt idx="3415">
                  <c:v>-1.9180714870087321</c:v>
                </c:pt>
                <c:pt idx="3416">
                  <c:v>-0.76916885443444472</c:v>
                </c:pt>
                <c:pt idx="3417">
                  <c:v>0.38472325133016838</c:v>
                </c:pt>
                <c:pt idx="3418">
                  <c:v>1.5361188667506327</c:v>
                </c:pt>
                <c:pt idx="3419">
                  <c:v>2.6775634997567526</c:v>
                </c:pt>
                <c:pt idx="3420">
                  <c:v>3.8017271178303851</c:v>
                </c:pt>
                <c:pt idx="3421">
                  <c:v>4.901492115404805</c:v>
                </c:pt>
                <c:pt idx="3422">
                  <c:v>5.9700329089526845</c:v>
                </c:pt>
                <c:pt idx="3423">
                  <c:v>7.0008844352910007</c:v>
                </c:pt>
                <c:pt idx="3424">
                  <c:v>7.9879976260567656</c:v>
                </c:pt>
                <c:pt idx="3425">
                  <c:v>8.9257808138478563</c:v>
                </c:pt>
                <c:pt idx="3426">
                  <c:v>9.8091269071112706</c:v>
                </c:pt>
                <c:pt idx="3427">
                  <c:v>10.633426975544356</c:v>
                </c:pt>
                <c:pt idx="3428">
                  <c:v>11.39457155847845</c:v>
                </c:pt>
                <c:pt idx="3429">
                  <c:v>12.088941511330113</c:v>
                </c:pt>
                <c:pt idx="3430">
                  <c:v>12.713390528321899</c:v>
                </c:pt>
                <c:pt idx="3431">
                  <c:v>13.265221631565558</c:v>
                </c:pt>
                <c:pt idx="3432">
                  <c:v>13.742159919477754</c:v>
                </c:pt>
                <c:pt idx="3433">
                  <c:v>14.142323751794542</c:v>
                </c:pt>
                <c:pt idx="3434">
                  <c:v>14.464196346837506</c:v>
                </c:pt>
                <c:pt idx="3435">
                  <c:v>14.706599509986379</c:v>
                </c:pt>
                <c:pt idx="3436">
                  <c:v>14.868670926141885</c:v>
                </c:pt>
                <c:pt idx="3437">
                  <c:v>14.94984615241308</c:v>
                </c:pt>
                <c:pt idx="3438">
                  <c:v>14.949846152413096</c:v>
                </c:pt>
                <c:pt idx="3439">
                  <c:v>14.868670926142006</c:v>
                </c:pt>
                <c:pt idx="3440">
                  <c:v>14.706599509986564</c:v>
                </c:pt>
                <c:pt idx="3441">
                  <c:v>14.464196346837779</c:v>
                </c:pt>
                <c:pt idx="3442">
                  <c:v>14.142323751794919</c:v>
                </c:pt>
                <c:pt idx="3443">
                  <c:v>13.74215991947818</c:v>
                </c:pt>
                <c:pt idx="3444">
                  <c:v>13.265221631565673</c:v>
                </c:pt>
                <c:pt idx="3445">
                  <c:v>12.713390528322471</c:v>
                </c:pt>
                <c:pt idx="3446">
                  <c:v>12.088941511330257</c:v>
                </c:pt>
                <c:pt idx="3447">
                  <c:v>11.39457155847915</c:v>
                </c:pt>
                <c:pt idx="3448">
                  <c:v>10.633426975545106</c:v>
                </c:pt>
                <c:pt idx="3449">
                  <c:v>9.8091269071120966</c:v>
                </c:pt>
                <c:pt idx="3450">
                  <c:v>8.9257808138487569</c:v>
                </c:pt>
                <c:pt idx="3451">
                  <c:v>7.9879976260576955</c:v>
                </c:pt>
                <c:pt idx="3452">
                  <c:v>7.0008844352912236</c:v>
                </c:pt>
                <c:pt idx="3453">
                  <c:v>5.9700329089528994</c:v>
                </c:pt>
                <c:pt idx="3454">
                  <c:v>4.9014921154058548</c:v>
                </c:pt>
                <c:pt idx="3455">
                  <c:v>3.8017271178314695</c:v>
                </c:pt>
                <c:pt idx="3456">
                  <c:v>2.6775634997578583</c:v>
                </c:pt>
                <c:pt idx="3457">
                  <c:v>1.5361188667517547</c:v>
                </c:pt>
                <c:pt idx="3458">
                  <c:v>0.38472325133129331</c:v>
                </c:pt>
                <c:pt idx="3459">
                  <c:v>-0.7691688544341917</c:v>
                </c:pt>
                <c:pt idx="3460">
                  <c:v>-1.9180714870076159</c:v>
                </c:pt>
                <c:pt idx="3461">
                  <c:v>-3.054561482403503</c:v>
                </c:pt>
                <c:pt idx="3462">
                  <c:v>-4.1713701925324536</c:v>
                </c:pt>
                <c:pt idx="3463">
                  <c:v>-5.2614690076365722</c:v>
                </c:pt>
                <c:pt idx="3464">
                  <c:v>-6.3181455185046085</c:v>
                </c:pt>
                <c:pt idx="3465">
                  <c:v>-7.3350678449426834</c:v>
                </c:pt>
                <c:pt idx="3466">
                  <c:v>-8.3063354925087047</c:v>
                </c:pt>
                <c:pt idx="3467">
                  <c:v>-9.2265159910453178</c:v>
                </c:pt>
                <c:pt idx="3468">
                  <c:v>-10.09066743212602</c:v>
                </c:pt>
                <c:pt idx="3469">
                  <c:v>-10.894347787804071</c:v>
                </c:pt>
                <c:pt idx="3470">
                  <c:v>-11.633612510365626</c:v>
                </c:pt>
                <c:pt idx="3471">
                  <c:v>-12.305002355768202</c:v>
                </c:pt>
                <c:pt idx="3472">
                  <c:v>-12.905523637754261</c:v>
                </c:pt>
                <c:pt idx="3473">
                  <c:v>-13.432623218860305</c:v>
                </c:pt>
                <c:pt idx="3474">
                  <c:v>-13.884160504281073</c:v>
                </c:pt>
                <c:pt idx="3475">
                  <c:v>-14.258378556596611</c:v>
                </c:pt>
                <c:pt idx="3476">
                  <c:v>-14.553876226187718</c:v>
                </c:pt>
                <c:pt idx="3477">
                  <c:v>-14.769582923080959</c:v>
                </c:pt>
                <c:pt idx="3478">
                  <c:v>-14.904737364582175</c:v>
                </c:pt>
                <c:pt idx="3479">
                  <c:v>-14.958871336048222</c:v>
                </c:pt>
                <c:pt idx="3480">
                  <c:v>-14.931799209439257</c:v>
                </c:pt>
                <c:pt idx="3481">
                  <c:v>-14.823613679684994</c:v>
                </c:pt>
                <c:pt idx="3482">
                  <c:v>-14.634687901563868</c:v>
                </c:pt>
                <c:pt idx="3483">
                  <c:v>-14.365683935844107</c:v>
                </c:pt>
                <c:pt idx="3484">
                  <c:v>-14.017567137757467</c:v>
                </c:pt>
                <c:pt idx="3485">
                  <c:v>-13.591625838980256</c:v>
                </c:pt>
                <c:pt idx="3486">
                  <c:v>-13.089495384110354</c:v>
                </c:pt>
                <c:pt idx="3487">
                  <c:v>-12.513185286294982</c:v>
                </c:pt>
                <c:pt idx="3488">
                  <c:v>-11.865107971877265</c:v>
                </c:pt>
                <c:pt idx="3489">
                  <c:v>-11.148107305135081</c:v>
                </c:pt>
                <c:pt idx="3490">
                  <c:v>-10.365484842689886</c:v>
                </c:pt>
                <c:pt idx="3491">
                  <c:v>-9.5210215905934668</c:v>
                </c:pt>
                <c:pt idx="3492">
                  <c:v>-8.6189929573154789</c:v>
                </c:pt>
                <c:pt idx="3493">
                  <c:v>-7.6641746452720607</c:v>
                </c:pt>
                <c:pt idx="3494">
                  <c:v>-6.6618374306375046</c:v>
                </c:pt>
                <c:pt idx="3495">
                  <c:v>-5.6177291640575344</c:v>
                </c:pt>
                <c:pt idx="3496">
                  <c:v>-4.5380428858779798</c:v>
                </c:pt>
                <c:pt idx="3497">
                  <c:v>-3.4293706698449631</c:v>
                </c:pt>
                <c:pt idx="3498">
                  <c:v>-2.2986436469306821</c:v>
                </c:pt>
                <c:pt idx="3499">
                  <c:v>-1.1530595520002043</c:v>
                </c:pt>
              </c:numCache>
            </c:numRef>
          </c:yVal>
          <c:smooth val="1"/>
        </c:ser>
        <c:axId val="61777024"/>
        <c:axId val="61770752"/>
      </c:scatterChart>
      <c:valAx>
        <c:axId val="61762560"/>
        <c:scaling>
          <c:orientation val="minMax"/>
          <c:max val="1.4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layout/>
        </c:title>
        <c:numFmt formatCode="0.0" sourceLinked="0"/>
        <c:majorTickMark val="none"/>
        <c:tickLblPos val="nextTo"/>
        <c:crossAx val="61768832"/>
        <c:crosses val="autoZero"/>
        <c:crossBetween val="midCat"/>
        <c:majorUnit val="0.2"/>
      </c:valAx>
      <c:valAx>
        <c:axId val="61768832"/>
        <c:scaling>
          <c:orientation val="minMax"/>
          <c:max val="6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RF Power (kW)</a:t>
                </a:r>
              </a:p>
            </c:rich>
          </c:tx>
          <c:layout/>
        </c:title>
        <c:numFmt formatCode="0" sourceLinked="0"/>
        <c:majorTickMark val="none"/>
        <c:tickLblPos val="nextTo"/>
        <c:crossAx val="61762560"/>
        <c:crosses val="autoZero"/>
        <c:crossBetween val="midCat"/>
        <c:majorUnit val="1"/>
      </c:valAx>
      <c:valAx>
        <c:axId val="61770752"/>
        <c:scaling>
          <c:orientation val="minMax"/>
          <c:max val="60"/>
          <c:min val="-6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RF</a:t>
                </a:r>
                <a:r>
                  <a:rPr lang="en-US" baseline="0"/>
                  <a:t> Phase (Deg)</a:t>
                </a:r>
                <a:endParaRPr lang="en-US"/>
              </a:p>
            </c:rich>
          </c:tx>
          <c:layout/>
        </c:title>
        <c:numFmt formatCode="0" sourceLinked="0"/>
        <c:tickLblPos val="nextTo"/>
        <c:crossAx val="61777024"/>
        <c:crosses val="max"/>
        <c:crossBetween val="midCat"/>
      </c:valAx>
      <c:valAx>
        <c:axId val="61777024"/>
        <c:scaling>
          <c:orientation val="minMax"/>
        </c:scaling>
        <c:delete val="1"/>
        <c:axPos val="b"/>
        <c:numFmt formatCode="0.0000" sourceLinked="1"/>
        <c:tickLblPos val="none"/>
        <c:crossAx val="617707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90034611167417"/>
          <c:y val="0.16033358605971687"/>
          <c:w val="0.17405389708377722"/>
          <c:h val="9.1694196075565226E-2"/>
        </c:manualLayout>
      </c:layout>
      <c:spPr>
        <a:solidFill>
          <a:schemeClr val="bg1"/>
        </a:solidFill>
      </c:spPr>
    </c:legend>
    <c:plotVisOnly val="1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198412233180159"/>
          <c:y val="2.7920697412823488E-2"/>
          <c:w val="0.80050516480556455"/>
          <c:h val="0.79487179487179482"/>
        </c:manualLayout>
      </c:layout>
      <c:scatterChart>
        <c:scatterStyle val="lineMarker"/>
        <c:ser>
          <c:idx val="0"/>
          <c:order val="0"/>
          <c:tx>
            <c:v>Tuners ON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'fel_kappa_080906 tuner ON'!$H$2:$H$1375</c:f>
              <c:numCache>
                <c:formatCode>0.000</c:formatCode>
                <c:ptCount val="1374"/>
                <c:pt idx="0">
                  <c:v>0.63263899999999995</c:v>
                </c:pt>
                <c:pt idx="1">
                  <c:v>3.1836419999999999</c:v>
                </c:pt>
                <c:pt idx="2">
                  <c:v>0.61860070000000256</c:v>
                </c:pt>
                <c:pt idx="3">
                  <c:v>2.502480000000001E-2</c:v>
                </c:pt>
                <c:pt idx="4">
                  <c:v>0.1486229</c:v>
                </c:pt>
                <c:pt idx="5">
                  <c:v>0.63721680000000003</c:v>
                </c:pt>
                <c:pt idx="6">
                  <c:v>0.62897689999999995</c:v>
                </c:pt>
                <c:pt idx="7">
                  <c:v>0.15472650000000004</c:v>
                </c:pt>
                <c:pt idx="8">
                  <c:v>0.39795530000000134</c:v>
                </c:pt>
                <c:pt idx="9">
                  <c:v>0.38315400000000038</c:v>
                </c:pt>
                <c:pt idx="10">
                  <c:v>0.39703970000000038</c:v>
                </c:pt>
                <c:pt idx="11">
                  <c:v>0.39215690000000175</c:v>
                </c:pt>
                <c:pt idx="12">
                  <c:v>1.4190889999999999E-2</c:v>
                </c:pt>
                <c:pt idx="13">
                  <c:v>0.6253147</c:v>
                </c:pt>
                <c:pt idx="14">
                  <c:v>9.1554130000000723E-4</c:v>
                </c:pt>
                <c:pt idx="15">
                  <c:v>0.15564200000000061</c:v>
                </c:pt>
                <c:pt idx="16">
                  <c:v>3.533989</c:v>
                </c:pt>
                <c:pt idx="17">
                  <c:v>3.4764629999999812</c:v>
                </c:pt>
                <c:pt idx="18">
                  <c:v>3.4032200000000001</c:v>
                </c:pt>
                <c:pt idx="19">
                  <c:v>0.15442130000000082</c:v>
                </c:pt>
                <c:pt idx="20">
                  <c:v>3.445487</c:v>
                </c:pt>
                <c:pt idx="21">
                  <c:v>3.5083540000000002</c:v>
                </c:pt>
                <c:pt idx="22">
                  <c:v>3.50576</c:v>
                </c:pt>
                <c:pt idx="23">
                  <c:v>0.63263899999999995</c:v>
                </c:pt>
                <c:pt idx="24">
                  <c:v>2.781415</c:v>
                </c:pt>
                <c:pt idx="25">
                  <c:v>3.4659339999999998</c:v>
                </c:pt>
                <c:pt idx="26">
                  <c:v>3.4373999999999998</c:v>
                </c:pt>
                <c:pt idx="27">
                  <c:v>3.5553519999999987</c:v>
                </c:pt>
                <c:pt idx="28">
                  <c:v>3.4976729999999967</c:v>
                </c:pt>
                <c:pt idx="29">
                  <c:v>3.4471660000000002</c:v>
                </c:pt>
                <c:pt idx="30">
                  <c:v>2.7672240000000117</c:v>
                </c:pt>
                <c:pt idx="31">
                  <c:v>3.5143049999999998</c:v>
                </c:pt>
                <c:pt idx="32">
                  <c:v>0.15381090000000044</c:v>
                </c:pt>
                <c:pt idx="33">
                  <c:v>3.5179670000000001</c:v>
                </c:pt>
                <c:pt idx="34">
                  <c:v>3.5275810000000103</c:v>
                </c:pt>
                <c:pt idx="35">
                  <c:v>0.14709700000000073</c:v>
                </c:pt>
                <c:pt idx="36">
                  <c:v>2.8055240000000001</c:v>
                </c:pt>
                <c:pt idx="37">
                  <c:v>3.5387200000000001</c:v>
                </c:pt>
                <c:pt idx="38">
                  <c:v>3.5423819999999999</c:v>
                </c:pt>
                <c:pt idx="39">
                  <c:v>3.4990459999999812</c:v>
                </c:pt>
                <c:pt idx="40">
                  <c:v>1.3012889999999999</c:v>
                </c:pt>
                <c:pt idx="41">
                  <c:v>0.62455179999999999</c:v>
                </c:pt>
                <c:pt idx="42">
                  <c:v>0.63584339999999995</c:v>
                </c:pt>
                <c:pt idx="43">
                  <c:v>0.14343480000000061</c:v>
                </c:pt>
                <c:pt idx="44">
                  <c:v>2.7574579999999997</c:v>
                </c:pt>
                <c:pt idx="45">
                  <c:v>3.0899519999999998</c:v>
                </c:pt>
                <c:pt idx="46">
                  <c:v>3.5342949999999997</c:v>
                </c:pt>
                <c:pt idx="47">
                  <c:v>3.4621189999999977</c:v>
                </c:pt>
                <c:pt idx="48">
                  <c:v>3.5355149999999997</c:v>
                </c:pt>
                <c:pt idx="49">
                  <c:v>0.60379950000000304</c:v>
                </c:pt>
                <c:pt idx="50">
                  <c:v>2.776837</c:v>
                </c:pt>
                <c:pt idx="51">
                  <c:v>3.4848549999999987</c:v>
                </c:pt>
                <c:pt idx="52">
                  <c:v>3.5252919999999999</c:v>
                </c:pt>
                <c:pt idx="53">
                  <c:v>3.4740219999999997</c:v>
                </c:pt>
                <c:pt idx="54">
                  <c:v>3.5298699999999967</c:v>
                </c:pt>
                <c:pt idx="55">
                  <c:v>3.5068279999999987</c:v>
                </c:pt>
                <c:pt idx="56">
                  <c:v>3.4535740000000001</c:v>
                </c:pt>
                <c:pt idx="57">
                  <c:v>4.0187689999999998</c:v>
                </c:pt>
                <c:pt idx="58">
                  <c:v>0.62867170000000305</c:v>
                </c:pt>
                <c:pt idx="59">
                  <c:v>0.62973980000000362</c:v>
                </c:pt>
                <c:pt idx="60">
                  <c:v>0.61692230000000003</c:v>
                </c:pt>
                <c:pt idx="61">
                  <c:v>2.848554</c:v>
                </c:pt>
                <c:pt idx="62">
                  <c:v>1.3885710000000023E-2</c:v>
                </c:pt>
                <c:pt idx="63">
                  <c:v>3.4920269999999967</c:v>
                </c:pt>
                <c:pt idx="64">
                  <c:v>3.4532689999999908</c:v>
                </c:pt>
                <c:pt idx="65">
                  <c:v>3.5075910000000117</c:v>
                </c:pt>
                <c:pt idx="66">
                  <c:v>3.4279389999999998</c:v>
                </c:pt>
                <c:pt idx="67">
                  <c:v>3.5173570000000001</c:v>
                </c:pt>
                <c:pt idx="68">
                  <c:v>4.0148009999999781</c:v>
                </c:pt>
                <c:pt idx="69">
                  <c:v>0.62027920000000303</c:v>
                </c:pt>
                <c:pt idx="70">
                  <c:v>0.61753259999999743</c:v>
                </c:pt>
                <c:pt idx="71">
                  <c:v>2.7901120000000001</c:v>
                </c:pt>
                <c:pt idx="72">
                  <c:v>3.4819559999999967</c:v>
                </c:pt>
                <c:pt idx="73">
                  <c:v>3.4775309999999999</c:v>
                </c:pt>
                <c:pt idx="74">
                  <c:v>3.4210729999999967</c:v>
                </c:pt>
                <c:pt idx="75">
                  <c:v>3.4579999999999997</c:v>
                </c:pt>
                <c:pt idx="76">
                  <c:v>3.5281910000000103</c:v>
                </c:pt>
                <c:pt idx="77">
                  <c:v>4.0198369999999946</c:v>
                </c:pt>
                <c:pt idx="78">
                  <c:v>0.62027920000000303</c:v>
                </c:pt>
                <c:pt idx="79">
                  <c:v>0.15426870000000073</c:v>
                </c:pt>
                <c:pt idx="80">
                  <c:v>3.0431070000000102</c:v>
                </c:pt>
                <c:pt idx="81">
                  <c:v>3.477989</c:v>
                </c:pt>
                <c:pt idx="82">
                  <c:v>3.5332270000000001</c:v>
                </c:pt>
                <c:pt idx="83">
                  <c:v>4.0045779999999809</c:v>
                </c:pt>
                <c:pt idx="84">
                  <c:v>0.62989240000000268</c:v>
                </c:pt>
                <c:pt idx="85">
                  <c:v>3.06569</c:v>
                </c:pt>
                <c:pt idx="86">
                  <c:v>3.0852219999999999</c:v>
                </c:pt>
                <c:pt idx="87">
                  <c:v>3.4102389999999967</c:v>
                </c:pt>
                <c:pt idx="88">
                  <c:v>3.5014879999999997</c:v>
                </c:pt>
                <c:pt idx="89">
                  <c:v>0.61646449999999997</c:v>
                </c:pt>
                <c:pt idx="90">
                  <c:v>0.64011600000000002</c:v>
                </c:pt>
                <c:pt idx="91">
                  <c:v>0.14358740000000061</c:v>
                </c:pt>
                <c:pt idx="92">
                  <c:v>3.0881210000000117</c:v>
                </c:pt>
                <c:pt idx="93">
                  <c:v>3.4520489999999788</c:v>
                </c:pt>
                <c:pt idx="94">
                  <c:v>3.4697489999999909</c:v>
                </c:pt>
                <c:pt idx="95">
                  <c:v>3.4978259999999977</c:v>
                </c:pt>
                <c:pt idx="96">
                  <c:v>0.62592510000000257</c:v>
                </c:pt>
                <c:pt idx="97">
                  <c:v>0.14969099999999999</c:v>
                </c:pt>
                <c:pt idx="98">
                  <c:v>2.8183409999999967</c:v>
                </c:pt>
                <c:pt idx="99">
                  <c:v>3.4491489999999967</c:v>
                </c:pt>
                <c:pt idx="100">
                  <c:v>0.14175630000000061</c:v>
                </c:pt>
                <c:pt idx="101">
                  <c:v>0.15671020000000102</c:v>
                </c:pt>
                <c:pt idx="102">
                  <c:v>2.7521170000000001</c:v>
                </c:pt>
                <c:pt idx="103">
                  <c:v>3.0691999999999999</c:v>
                </c:pt>
                <c:pt idx="104">
                  <c:v>3.115129</c:v>
                </c:pt>
                <c:pt idx="105">
                  <c:v>6.10360900000004E-4</c:v>
                </c:pt>
                <c:pt idx="106">
                  <c:v>3.5178149999999997</c:v>
                </c:pt>
                <c:pt idx="107">
                  <c:v>0.15487909999999999</c:v>
                </c:pt>
                <c:pt idx="108">
                  <c:v>0.15655759999999999</c:v>
                </c:pt>
                <c:pt idx="109">
                  <c:v>2.7374689999999977</c:v>
                </c:pt>
                <c:pt idx="110">
                  <c:v>2.7902649999999998</c:v>
                </c:pt>
                <c:pt idx="111">
                  <c:v>3.5178149999999997</c:v>
                </c:pt>
                <c:pt idx="112">
                  <c:v>3.4905010000000001</c:v>
                </c:pt>
                <c:pt idx="113">
                  <c:v>3.521935</c:v>
                </c:pt>
                <c:pt idx="114">
                  <c:v>3.9662779999999977</c:v>
                </c:pt>
                <c:pt idx="115">
                  <c:v>0.95994510000000233</c:v>
                </c:pt>
                <c:pt idx="116">
                  <c:v>1.161975</c:v>
                </c:pt>
                <c:pt idx="117">
                  <c:v>1.3049519999999999</c:v>
                </c:pt>
                <c:pt idx="118">
                  <c:v>0.15350580000000041</c:v>
                </c:pt>
                <c:pt idx="119">
                  <c:v>3.0469210000000002</c:v>
                </c:pt>
                <c:pt idx="120">
                  <c:v>3.4676130000000001</c:v>
                </c:pt>
                <c:pt idx="121">
                  <c:v>3.5272760000000001</c:v>
                </c:pt>
                <c:pt idx="122">
                  <c:v>3.473411</c:v>
                </c:pt>
                <c:pt idx="123">
                  <c:v>4.0683600000000002</c:v>
                </c:pt>
                <c:pt idx="124">
                  <c:v>0.14557110000000001</c:v>
                </c:pt>
                <c:pt idx="125">
                  <c:v>0.1591516</c:v>
                </c:pt>
                <c:pt idx="126">
                  <c:v>3.5213239999999999</c:v>
                </c:pt>
                <c:pt idx="127">
                  <c:v>3.4741740000000001</c:v>
                </c:pt>
                <c:pt idx="128">
                  <c:v>6.2561990000000308E-3</c:v>
                </c:pt>
                <c:pt idx="129">
                  <c:v>0.15472650000000004</c:v>
                </c:pt>
                <c:pt idx="130">
                  <c:v>0.13839930000000061</c:v>
                </c:pt>
                <c:pt idx="131">
                  <c:v>0.1361105</c:v>
                </c:pt>
                <c:pt idx="132">
                  <c:v>0.14908060000000001</c:v>
                </c:pt>
                <c:pt idx="133">
                  <c:v>3.0548559999999867</c:v>
                </c:pt>
                <c:pt idx="134">
                  <c:v>0.95277330000000005</c:v>
                </c:pt>
                <c:pt idx="135">
                  <c:v>0.14099340000000096</c:v>
                </c:pt>
                <c:pt idx="136">
                  <c:v>0.13855190000000001</c:v>
                </c:pt>
                <c:pt idx="137">
                  <c:v>0.1486229</c:v>
                </c:pt>
                <c:pt idx="138">
                  <c:v>0.15442130000000082</c:v>
                </c:pt>
                <c:pt idx="139">
                  <c:v>0.15014880000000044</c:v>
                </c:pt>
                <c:pt idx="140">
                  <c:v>1.2016479999999998</c:v>
                </c:pt>
                <c:pt idx="141">
                  <c:v>0.61982150000000302</c:v>
                </c:pt>
                <c:pt idx="142">
                  <c:v>0.14145110000000041</c:v>
                </c:pt>
                <c:pt idx="143">
                  <c:v>0.14679180000000044</c:v>
                </c:pt>
                <c:pt idx="144">
                  <c:v>2.5435260000000093</c:v>
                </c:pt>
                <c:pt idx="145">
                  <c:v>3.0717940000000001</c:v>
                </c:pt>
                <c:pt idx="146">
                  <c:v>4.0473030000000003</c:v>
                </c:pt>
                <c:pt idx="147">
                  <c:v>0.14435029999999999</c:v>
                </c:pt>
                <c:pt idx="148">
                  <c:v>0.14740220000000082</c:v>
                </c:pt>
                <c:pt idx="149">
                  <c:v>0.15899900000000119</c:v>
                </c:pt>
                <c:pt idx="150">
                  <c:v>2.4556339999999977</c:v>
                </c:pt>
                <c:pt idx="151">
                  <c:v>3.5283440000000001</c:v>
                </c:pt>
                <c:pt idx="152">
                  <c:v>3.5367359999999977</c:v>
                </c:pt>
                <c:pt idx="153">
                  <c:v>3.9197379999999997</c:v>
                </c:pt>
                <c:pt idx="154">
                  <c:v>1.1444270000000048E-2</c:v>
                </c:pt>
                <c:pt idx="155">
                  <c:v>0.94956889999999949</c:v>
                </c:pt>
                <c:pt idx="156">
                  <c:v>2.505074</c:v>
                </c:pt>
                <c:pt idx="157">
                  <c:v>3.1017009999999998</c:v>
                </c:pt>
                <c:pt idx="158">
                  <c:v>3.0969709999999977</c:v>
                </c:pt>
                <c:pt idx="159">
                  <c:v>3.0856789999999967</c:v>
                </c:pt>
                <c:pt idx="160">
                  <c:v>3.4381629999999967</c:v>
                </c:pt>
                <c:pt idx="161">
                  <c:v>3.9758909999999967</c:v>
                </c:pt>
                <c:pt idx="162">
                  <c:v>4.5777070000000124E-3</c:v>
                </c:pt>
                <c:pt idx="163">
                  <c:v>1.1902040000000023E-2</c:v>
                </c:pt>
                <c:pt idx="164">
                  <c:v>1.1923400000000046</c:v>
                </c:pt>
                <c:pt idx="165">
                  <c:v>1.2089719999999953</c:v>
                </c:pt>
                <c:pt idx="166">
                  <c:v>0.15320059999999999</c:v>
                </c:pt>
                <c:pt idx="167">
                  <c:v>2.7653930000000102</c:v>
                </c:pt>
                <c:pt idx="168">
                  <c:v>2.8360419999999853</c:v>
                </c:pt>
                <c:pt idx="169">
                  <c:v>3.0734719999999998</c:v>
                </c:pt>
                <c:pt idx="170">
                  <c:v>3.038376</c:v>
                </c:pt>
                <c:pt idx="171">
                  <c:v>1.3122760000000021E-2</c:v>
                </c:pt>
                <c:pt idx="172">
                  <c:v>3.418936</c:v>
                </c:pt>
                <c:pt idx="173">
                  <c:v>4.0088499999999998</c:v>
                </c:pt>
                <c:pt idx="174">
                  <c:v>0.95353629999999956</c:v>
                </c:pt>
                <c:pt idx="175">
                  <c:v>3.0490579999999987</c:v>
                </c:pt>
                <c:pt idx="176">
                  <c:v>6.4087890000000319E-3</c:v>
                </c:pt>
                <c:pt idx="177">
                  <c:v>4.0453190000000001</c:v>
                </c:pt>
                <c:pt idx="178">
                  <c:v>4.0520329999999865</c:v>
                </c:pt>
                <c:pt idx="179">
                  <c:v>4.0309759999999955</c:v>
                </c:pt>
                <c:pt idx="180">
                  <c:v>4.0599679999999996</c:v>
                </c:pt>
                <c:pt idx="181">
                  <c:v>2.5940340000000115E-3</c:v>
                </c:pt>
                <c:pt idx="182">
                  <c:v>2.765698</c:v>
                </c:pt>
                <c:pt idx="183">
                  <c:v>3.0963609999999977</c:v>
                </c:pt>
                <c:pt idx="184">
                  <c:v>1.2054629999999998E-2</c:v>
                </c:pt>
                <c:pt idx="185">
                  <c:v>4.8828869999999955E-3</c:v>
                </c:pt>
                <c:pt idx="186">
                  <c:v>3.5658810000000001</c:v>
                </c:pt>
                <c:pt idx="187">
                  <c:v>4.0057980000000004</c:v>
                </c:pt>
                <c:pt idx="188">
                  <c:v>3.967041</c:v>
                </c:pt>
                <c:pt idx="189">
                  <c:v>4.0025939999999975</c:v>
                </c:pt>
                <c:pt idx="190">
                  <c:v>4.0256349999999781</c:v>
                </c:pt>
                <c:pt idx="191">
                  <c:v>1.9836730000000021E-2</c:v>
                </c:pt>
                <c:pt idx="192">
                  <c:v>1.7090100000000004E-2</c:v>
                </c:pt>
                <c:pt idx="193">
                  <c:v>7.934691000000044E-3</c:v>
                </c:pt>
                <c:pt idx="194">
                  <c:v>0.95460440000000268</c:v>
                </c:pt>
                <c:pt idx="195">
                  <c:v>1.229571999999995</c:v>
                </c:pt>
                <c:pt idx="196">
                  <c:v>3.4767679999999967</c:v>
                </c:pt>
                <c:pt idx="197">
                  <c:v>3.9920649999999904</c:v>
                </c:pt>
                <c:pt idx="198">
                  <c:v>0.95857179999999997</c:v>
                </c:pt>
                <c:pt idx="199">
                  <c:v>2.1821929999999998</c:v>
                </c:pt>
                <c:pt idx="200">
                  <c:v>2.5084309999999999</c:v>
                </c:pt>
                <c:pt idx="201">
                  <c:v>9.1554130000000532E-3</c:v>
                </c:pt>
                <c:pt idx="202">
                  <c:v>1.7242690000000005E-2</c:v>
                </c:pt>
                <c:pt idx="203">
                  <c:v>0.95994510000000233</c:v>
                </c:pt>
                <c:pt idx="204">
                  <c:v>1.263142</c:v>
                </c:pt>
                <c:pt idx="205">
                  <c:v>0.94972150000000233</c:v>
                </c:pt>
                <c:pt idx="206">
                  <c:v>0.96330209999999949</c:v>
                </c:pt>
                <c:pt idx="207">
                  <c:v>2.7733270000000112</c:v>
                </c:pt>
                <c:pt idx="208">
                  <c:v>4.0135809999999781</c:v>
                </c:pt>
                <c:pt idx="209">
                  <c:v>3.989166</c:v>
                </c:pt>
                <c:pt idx="210">
                  <c:v>9.0028230000000018E-3</c:v>
                </c:pt>
                <c:pt idx="211">
                  <c:v>1.3122760000000021E-2</c:v>
                </c:pt>
                <c:pt idx="212">
                  <c:v>6.4087890000000319E-3</c:v>
                </c:pt>
                <c:pt idx="213">
                  <c:v>1.228046</c:v>
                </c:pt>
                <c:pt idx="214">
                  <c:v>0.96360720000000233</c:v>
                </c:pt>
                <c:pt idx="215">
                  <c:v>2.1696800000000001</c:v>
                </c:pt>
                <c:pt idx="216">
                  <c:v>2.473487</c:v>
                </c:pt>
                <c:pt idx="217">
                  <c:v>2.8035399999999999</c:v>
                </c:pt>
                <c:pt idx="218">
                  <c:v>3.0688939999999998</c:v>
                </c:pt>
                <c:pt idx="219">
                  <c:v>1.0681320000000046E-2</c:v>
                </c:pt>
                <c:pt idx="220">
                  <c:v>3.97818</c:v>
                </c:pt>
                <c:pt idx="221">
                  <c:v>3.989166</c:v>
                </c:pt>
                <c:pt idx="222">
                  <c:v>4.0471499999999985</c:v>
                </c:pt>
                <c:pt idx="223">
                  <c:v>4.0611889999999855</c:v>
                </c:pt>
                <c:pt idx="224">
                  <c:v>0.98634319999999731</c:v>
                </c:pt>
                <c:pt idx="225">
                  <c:v>0.94117649999999997</c:v>
                </c:pt>
                <c:pt idx="226">
                  <c:v>0.96086059999999951</c:v>
                </c:pt>
                <c:pt idx="227">
                  <c:v>2.1835659999999999</c:v>
                </c:pt>
                <c:pt idx="228">
                  <c:v>1.3733120000000055E-2</c:v>
                </c:pt>
                <c:pt idx="229">
                  <c:v>1.5564200000000005E-2</c:v>
                </c:pt>
                <c:pt idx="230">
                  <c:v>3.4564739999999889</c:v>
                </c:pt>
                <c:pt idx="231">
                  <c:v>3.97818</c:v>
                </c:pt>
                <c:pt idx="232">
                  <c:v>3.971465999999984</c:v>
                </c:pt>
                <c:pt idx="233">
                  <c:v>4.0172429999999997</c:v>
                </c:pt>
                <c:pt idx="234">
                  <c:v>3.20439500000002E-3</c:v>
                </c:pt>
                <c:pt idx="235">
                  <c:v>1.3427939999999999E-2</c:v>
                </c:pt>
                <c:pt idx="236">
                  <c:v>0.97993439999999987</c:v>
                </c:pt>
                <c:pt idx="237">
                  <c:v>1.293355</c:v>
                </c:pt>
                <c:pt idx="238">
                  <c:v>0.94346529999999951</c:v>
                </c:pt>
                <c:pt idx="239">
                  <c:v>0.94666969999999995</c:v>
                </c:pt>
                <c:pt idx="240">
                  <c:v>1.8887620000000001</c:v>
                </c:pt>
                <c:pt idx="241">
                  <c:v>1.9461360000000001</c:v>
                </c:pt>
                <c:pt idx="242">
                  <c:v>2.4818799999999968</c:v>
                </c:pt>
                <c:pt idx="243">
                  <c:v>2.499885999999989</c:v>
                </c:pt>
                <c:pt idx="244">
                  <c:v>2.7911800000000002</c:v>
                </c:pt>
                <c:pt idx="245">
                  <c:v>4.0010680000000134</c:v>
                </c:pt>
                <c:pt idx="246">
                  <c:v>3.9923699999999909</c:v>
                </c:pt>
                <c:pt idx="247">
                  <c:v>4.5777070000000124E-3</c:v>
                </c:pt>
                <c:pt idx="248">
                  <c:v>9.4605940000000808E-3</c:v>
                </c:pt>
                <c:pt idx="249">
                  <c:v>2.4414439999999978E-2</c:v>
                </c:pt>
                <c:pt idx="250">
                  <c:v>0.99290460000000003</c:v>
                </c:pt>
                <c:pt idx="251">
                  <c:v>0.97077899999999984</c:v>
                </c:pt>
                <c:pt idx="252">
                  <c:v>0.96864270000000063</c:v>
                </c:pt>
                <c:pt idx="253">
                  <c:v>1.2130919999999938</c:v>
                </c:pt>
                <c:pt idx="254">
                  <c:v>1.2655829999999999</c:v>
                </c:pt>
                <c:pt idx="255">
                  <c:v>1.2967120000000001</c:v>
                </c:pt>
                <c:pt idx="256">
                  <c:v>0.96772720000000256</c:v>
                </c:pt>
                <c:pt idx="257">
                  <c:v>0.95048449999999951</c:v>
                </c:pt>
                <c:pt idx="258">
                  <c:v>0.93522550000000004</c:v>
                </c:pt>
                <c:pt idx="259">
                  <c:v>0.96772720000000256</c:v>
                </c:pt>
                <c:pt idx="260">
                  <c:v>1.2645150000000001</c:v>
                </c:pt>
                <c:pt idx="261">
                  <c:v>1.896849</c:v>
                </c:pt>
                <c:pt idx="262">
                  <c:v>2.174105</c:v>
                </c:pt>
                <c:pt idx="263">
                  <c:v>3.0457010000000002</c:v>
                </c:pt>
                <c:pt idx="264">
                  <c:v>3.0298310000000002</c:v>
                </c:pt>
                <c:pt idx="265">
                  <c:v>3.0617230000000002</c:v>
                </c:pt>
                <c:pt idx="266">
                  <c:v>4.044251</c:v>
                </c:pt>
                <c:pt idx="267">
                  <c:v>3.9917599999999909</c:v>
                </c:pt>
                <c:pt idx="268">
                  <c:v>0.97154190000000062</c:v>
                </c:pt>
                <c:pt idx="269">
                  <c:v>0.96986340000000004</c:v>
                </c:pt>
                <c:pt idx="270">
                  <c:v>1.288319</c:v>
                </c:pt>
                <c:pt idx="271">
                  <c:v>1.3247880000000001</c:v>
                </c:pt>
                <c:pt idx="272">
                  <c:v>0.95033190000000001</c:v>
                </c:pt>
                <c:pt idx="273">
                  <c:v>0.97123669999999951</c:v>
                </c:pt>
                <c:pt idx="274">
                  <c:v>0.9672693999999995</c:v>
                </c:pt>
                <c:pt idx="275">
                  <c:v>1.8844890000000001</c:v>
                </c:pt>
                <c:pt idx="276">
                  <c:v>2.4925609999999967</c:v>
                </c:pt>
                <c:pt idx="277">
                  <c:v>2.5070570000000001</c:v>
                </c:pt>
                <c:pt idx="278">
                  <c:v>2.0141910000000117E-2</c:v>
                </c:pt>
                <c:pt idx="279">
                  <c:v>6.5613790000000321E-3</c:v>
                </c:pt>
                <c:pt idx="280">
                  <c:v>3.4688330000000001</c:v>
                </c:pt>
                <c:pt idx="281">
                  <c:v>3.9880979999999999</c:v>
                </c:pt>
                <c:pt idx="282">
                  <c:v>4.032502</c:v>
                </c:pt>
                <c:pt idx="283">
                  <c:v>1.4038299999999936E-2</c:v>
                </c:pt>
                <c:pt idx="284">
                  <c:v>1.2219419999999945</c:v>
                </c:pt>
                <c:pt idx="285">
                  <c:v>1.3029679999999999</c:v>
                </c:pt>
                <c:pt idx="286">
                  <c:v>0.94972150000000233</c:v>
                </c:pt>
                <c:pt idx="287">
                  <c:v>1.886625</c:v>
                </c:pt>
                <c:pt idx="288">
                  <c:v>2.2471960000000144</c:v>
                </c:pt>
                <c:pt idx="289">
                  <c:v>2.4477000000000002</c:v>
                </c:pt>
                <c:pt idx="290">
                  <c:v>3.968566</c:v>
                </c:pt>
                <c:pt idx="291">
                  <c:v>0.59449149999999951</c:v>
                </c:pt>
                <c:pt idx="292">
                  <c:v>0.95750360000000001</c:v>
                </c:pt>
                <c:pt idx="293">
                  <c:v>0.95094219999999996</c:v>
                </c:pt>
                <c:pt idx="294">
                  <c:v>1.2733649999999945</c:v>
                </c:pt>
                <c:pt idx="295">
                  <c:v>1.6244749999999999</c:v>
                </c:pt>
                <c:pt idx="296">
                  <c:v>2.1947049999999999</c:v>
                </c:pt>
                <c:pt idx="297">
                  <c:v>2.162814</c:v>
                </c:pt>
                <c:pt idx="298">
                  <c:v>2.1843290000000093</c:v>
                </c:pt>
                <c:pt idx="299">
                  <c:v>2.2023350000000002</c:v>
                </c:pt>
                <c:pt idx="300">
                  <c:v>2.5281150000000001</c:v>
                </c:pt>
                <c:pt idx="301">
                  <c:v>2.4568549999999862</c:v>
                </c:pt>
                <c:pt idx="302">
                  <c:v>2.4797439999999908</c:v>
                </c:pt>
                <c:pt idx="303">
                  <c:v>3.4192419999999881</c:v>
                </c:pt>
                <c:pt idx="304">
                  <c:v>3.4558629999999817</c:v>
                </c:pt>
                <c:pt idx="305">
                  <c:v>3.7233540000000103</c:v>
                </c:pt>
                <c:pt idx="306">
                  <c:v>4.014037999999978</c:v>
                </c:pt>
                <c:pt idx="307">
                  <c:v>4.0787370000000003</c:v>
                </c:pt>
                <c:pt idx="308">
                  <c:v>4.1336690000000225</c:v>
                </c:pt>
                <c:pt idx="309">
                  <c:v>4.1614399999999945</c:v>
                </c:pt>
                <c:pt idx="310">
                  <c:v>0.99702449999999998</c:v>
                </c:pt>
                <c:pt idx="311">
                  <c:v>1.2454409999999998</c:v>
                </c:pt>
                <c:pt idx="312">
                  <c:v>0.60120549999999995</c:v>
                </c:pt>
                <c:pt idx="313">
                  <c:v>0.96467540000000362</c:v>
                </c:pt>
                <c:pt idx="314">
                  <c:v>0.97093160000000245</c:v>
                </c:pt>
                <c:pt idx="315">
                  <c:v>1.2983899999999999</c:v>
                </c:pt>
                <c:pt idx="316">
                  <c:v>1.294575</c:v>
                </c:pt>
                <c:pt idx="317">
                  <c:v>1.9278249999999946</c:v>
                </c:pt>
                <c:pt idx="318">
                  <c:v>2.5043110000000093</c:v>
                </c:pt>
                <c:pt idx="319">
                  <c:v>2.4802010000000001</c:v>
                </c:pt>
                <c:pt idx="320">
                  <c:v>2.7974359999999998</c:v>
                </c:pt>
                <c:pt idx="321">
                  <c:v>3.087968</c:v>
                </c:pt>
                <c:pt idx="322">
                  <c:v>1.4190889999999999E-2</c:v>
                </c:pt>
                <c:pt idx="323">
                  <c:v>1.8310830000000021E-2</c:v>
                </c:pt>
                <c:pt idx="324">
                  <c:v>3.6774239999999998</c:v>
                </c:pt>
                <c:pt idx="325">
                  <c:v>4.0126650000000001</c:v>
                </c:pt>
                <c:pt idx="326">
                  <c:v>3.9703970000000002</c:v>
                </c:pt>
                <c:pt idx="327">
                  <c:v>4.2725260000000004E-3</c:v>
                </c:pt>
                <c:pt idx="328">
                  <c:v>0.99366749999999959</c:v>
                </c:pt>
                <c:pt idx="329">
                  <c:v>1.0037379999999998</c:v>
                </c:pt>
                <c:pt idx="330">
                  <c:v>1.242084</c:v>
                </c:pt>
                <c:pt idx="331">
                  <c:v>0.59037160000000011</c:v>
                </c:pt>
                <c:pt idx="332">
                  <c:v>0.94224459999999999</c:v>
                </c:pt>
                <c:pt idx="333">
                  <c:v>1.2777899999999998</c:v>
                </c:pt>
                <c:pt idx="334">
                  <c:v>1.608301</c:v>
                </c:pt>
                <c:pt idx="335">
                  <c:v>1.9032580000000001</c:v>
                </c:pt>
                <c:pt idx="336">
                  <c:v>2.2070650000000001</c:v>
                </c:pt>
                <c:pt idx="337">
                  <c:v>2.196688999999989</c:v>
                </c:pt>
                <c:pt idx="338">
                  <c:v>2.1933320000000012</c:v>
                </c:pt>
                <c:pt idx="339">
                  <c:v>2.1918059999999908</c:v>
                </c:pt>
                <c:pt idx="340">
                  <c:v>2.2037080000000002</c:v>
                </c:pt>
                <c:pt idx="341">
                  <c:v>2.4946969999999977</c:v>
                </c:pt>
                <c:pt idx="342">
                  <c:v>1.3275350000000003E-2</c:v>
                </c:pt>
                <c:pt idx="343">
                  <c:v>3.4485389999999998</c:v>
                </c:pt>
                <c:pt idx="344">
                  <c:v>3.9909970000000001</c:v>
                </c:pt>
                <c:pt idx="345">
                  <c:v>1.2817580000000005E-2</c:v>
                </c:pt>
                <c:pt idx="346">
                  <c:v>0.99610889999999996</c:v>
                </c:pt>
                <c:pt idx="347">
                  <c:v>1.304646</c:v>
                </c:pt>
                <c:pt idx="348">
                  <c:v>0.94056609999999696</c:v>
                </c:pt>
                <c:pt idx="349">
                  <c:v>1.898833</c:v>
                </c:pt>
                <c:pt idx="350">
                  <c:v>2.4739449999999987</c:v>
                </c:pt>
                <c:pt idx="351">
                  <c:v>1.1291680000000005E-2</c:v>
                </c:pt>
                <c:pt idx="352">
                  <c:v>1.9836730000000021E-2</c:v>
                </c:pt>
                <c:pt idx="353">
                  <c:v>3.9697870000000002</c:v>
                </c:pt>
                <c:pt idx="354">
                  <c:v>3.9229419999999977</c:v>
                </c:pt>
                <c:pt idx="355">
                  <c:v>4.0621039999999855</c:v>
                </c:pt>
                <c:pt idx="356">
                  <c:v>4.0395209999999997</c:v>
                </c:pt>
                <c:pt idx="357">
                  <c:v>1.2512400000000003E-2</c:v>
                </c:pt>
                <c:pt idx="358">
                  <c:v>0.98939500000000002</c:v>
                </c:pt>
                <c:pt idx="359">
                  <c:v>0.97611959999999987</c:v>
                </c:pt>
                <c:pt idx="360">
                  <c:v>1.2970170000000001</c:v>
                </c:pt>
                <c:pt idx="361">
                  <c:v>1.268635</c:v>
                </c:pt>
                <c:pt idx="362">
                  <c:v>2.2267489999999968</c:v>
                </c:pt>
                <c:pt idx="363">
                  <c:v>2.2050809999999998</c:v>
                </c:pt>
                <c:pt idx="364">
                  <c:v>2.1948579999999978</c:v>
                </c:pt>
                <c:pt idx="365">
                  <c:v>2.4982069999999967</c:v>
                </c:pt>
                <c:pt idx="366">
                  <c:v>2.5354389999999967</c:v>
                </c:pt>
                <c:pt idx="367">
                  <c:v>3.076524</c:v>
                </c:pt>
                <c:pt idx="368">
                  <c:v>1.2664989999999999E-2</c:v>
                </c:pt>
                <c:pt idx="369">
                  <c:v>3.7467000000000001</c:v>
                </c:pt>
                <c:pt idx="370">
                  <c:v>4.0080869999999855</c:v>
                </c:pt>
                <c:pt idx="371">
                  <c:v>3.9209579999999997</c:v>
                </c:pt>
                <c:pt idx="372">
                  <c:v>4.2887009999999997</c:v>
                </c:pt>
                <c:pt idx="373">
                  <c:v>4.2214080000000003</c:v>
                </c:pt>
                <c:pt idx="374">
                  <c:v>0.94956889999999949</c:v>
                </c:pt>
                <c:pt idx="375">
                  <c:v>1.61944</c:v>
                </c:pt>
                <c:pt idx="376">
                  <c:v>1.586481</c:v>
                </c:pt>
                <c:pt idx="377">
                  <c:v>2.505074</c:v>
                </c:pt>
                <c:pt idx="378">
                  <c:v>2.7577630000000002</c:v>
                </c:pt>
                <c:pt idx="379">
                  <c:v>2.798505</c:v>
                </c:pt>
                <c:pt idx="380">
                  <c:v>1.3427939999999999E-2</c:v>
                </c:pt>
                <c:pt idx="381">
                  <c:v>1.0223540000000001E-2</c:v>
                </c:pt>
                <c:pt idx="382">
                  <c:v>1.3885710000000023E-2</c:v>
                </c:pt>
                <c:pt idx="383">
                  <c:v>8.392462000000071E-3</c:v>
                </c:pt>
                <c:pt idx="384">
                  <c:v>1.2970170000000055E-2</c:v>
                </c:pt>
                <c:pt idx="385">
                  <c:v>9.9183640000000007E-3</c:v>
                </c:pt>
                <c:pt idx="386">
                  <c:v>3.9217209999999998</c:v>
                </c:pt>
                <c:pt idx="387">
                  <c:v>3.9633780000000001</c:v>
                </c:pt>
                <c:pt idx="388">
                  <c:v>3.972685999999984</c:v>
                </c:pt>
                <c:pt idx="389">
                  <c:v>4.0489809999999808</c:v>
                </c:pt>
                <c:pt idx="390">
                  <c:v>4.2526890000000002</c:v>
                </c:pt>
                <c:pt idx="391">
                  <c:v>1.1291680000000005E-2</c:v>
                </c:pt>
                <c:pt idx="392">
                  <c:v>1.3226519999999999</c:v>
                </c:pt>
                <c:pt idx="393">
                  <c:v>1.6037229999999998</c:v>
                </c:pt>
                <c:pt idx="394">
                  <c:v>1.9258409999999997</c:v>
                </c:pt>
                <c:pt idx="395">
                  <c:v>1.8966959999999999</c:v>
                </c:pt>
                <c:pt idx="396">
                  <c:v>2.474249999999989</c:v>
                </c:pt>
                <c:pt idx="397">
                  <c:v>3.0966659999999839</c:v>
                </c:pt>
                <c:pt idx="398">
                  <c:v>1.3733120000000055E-2</c:v>
                </c:pt>
                <c:pt idx="399">
                  <c:v>8.0872820000000047E-3</c:v>
                </c:pt>
                <c:pt idx="400">
                  <c:v>1.6784920000000043E-2</c:v>
                </c:pt>
                <c:pt idx="401">
                  <c:v>3.9557489999999862</c:v>
                </c:pt>
                <c:pt idx="402">
                  <c:v>4.0204469999999946</c:v>
                </c:pt>
                <c:pt idx="403">
                  <c:v>4.2755780000000003</c:v>
                </c:pt>
                <c:pt idx="404">
                  <c:v>1.4801250000000005E-2</c:v>
                </c:pt>
                <c:pt idx="405">
                  <c:v>2.2439920000000098</c:v>
                </c:pt>
                <c:pt idx="406">
                  <c:v>0.98207060000000002</c:v>
                </c:pt>
                <c:pt idx="407">
                  <c:v>1.2315559999999999</c:v>
                </c:pt>
                <c:pt idx="408">
                  <c:v>0.59143969999999957</c:v>
                </c:pt>
                <c:pt idx="409">
                  <c:v>0.96665900000000304</c:v>
                </c:pt>
                <c:pt idx="410">
                  <c:v>1.584344</c:v>
                </c:pt>
                <c:pt idx="411">
                  <c:v>1.9188219999999998</c:v>
                </c:pt>
                <c:pt idx="412">
                  <c:v>2.7849240000000139</c:v>
                </c:pt>
                <c:pt idx="413">
                  <c:v>0</c:v>
                </c:pt>
                <c:pt idx="414">
                  <c:v>3.4659339999999998</c:v>
                </c:pt>
                <c:pt idx="415">
                  <c:v>4.2787819999999996</c:v>
                </c:pt>
                <c:pt idx="416">
                  <c:v>1.1596860000000007E-2</c:v>
                </c:pt>
                <c:pt idx="417">
                  <c:v>0.59632259999999671</c:v>
                </c:pt>
                <c:pt idx="418">
                  <c:v>0.57953769999999949</c:v>
                </c:pt>
                <c:pt idx="419">
                  <c:v>1.2895399999999948</c:v>
                </c:pt>
                <c:pt idx="420">
                  <c:v>1.2791639999999953</c:v>
                </c:pt>
                <c:pt idx="421">
                  <c:v>1.288014</c:v>
                </c:pt>
                <c:pt idx="422">
                  <c:v>1.5762570000000053</c:v>
                </c:pt>
                <c:pt idx="423">
                  <c:v>1.6130309999999999</c:v>
                </c:pt>
                <c:pt idx="424">
                  <c:v>1.5912109999999999</c:v>
                </c:pt>
                <c:pt idx="425">
                  <c:v>1.9110399999999998</c:v>
                </c:pt>
                <c:pt idx="426">
                  <c:v>1.913481</c:v>
                </c:pt>
                <c:pt idx="427">
                  <c:v>2.195621</c:v>
                </c:pt>
                <c:pt idx="428">
                  <c:v>3.039139</c:v>
                </c:pt>
                <c:pt idx="429">
                  <c:v>1.3427939999999999E-2</c:v>
                </c:pt>
                <c:pt idx="430">
                  <c:v>4.2029449999999855</c:v>
                </c:pt>
                <c:pt idx="431">
                  <c:v>4.2201879999999781</c:v>
                </c:pt>
                <c:pt idx="432">
                  <c:v>1.1596860000000007E-2</c:v>
                </c:pt>
                <c:pt idx="433">
                  <c:v>4.0100709999999955</c:v>
                </c:pt>
                <c:pt idx="434">
                  <c:v>0.9835965999999966</c:v>
                </c:pt>
                <c:pt idx="435">
                  <c:v>0.9892423999999973</c:v>
                </c:pt>
                <c:pt idx="436">
                  <c:v>0.95704590000000256</c:v>
                </c:pt>
                <c:pt idx="437">
                  <c:v>1.6163880000000046</c:v>
                </c:pt>
                <c:pt idx="438">
                  <c:v>1.586328</c:v>
                </c:pt>
                <c:pt idx="439">
                  <c:v>1.5849549999999999</c:v>
                </c:pt>
                <c:pt idx="440">
                  <c:v>1.8930339999999999</c:v>
                </c:pt>
                <c:pt idx="441">
                  <c:v>2.211795</c:v>
                </c:pt>
                <c:pt idx="442">
                  <c:v>2.2145419999999998</c:v>
                </c:pt>
                <c:pt idx="443">
                  <c:v>2.1670859999999998</c:v>
                </c:pt>
                <c:pt idx="444">
                  <c:v>1.9378960000000001E-2</c:v>
                </c:pt>
                <c:pt idx="445">
                  <c:v>1.6327150000000075E-2</c:v>
                </c:pt>
                <c:pt idx="446">
                  <c:v>2.9449910000000166E-2</c:v>
                </c:pt>
                <c:pt idx="447">
                  <c:v>8.392462000000071E-3</c:v>
                </c:pt>
                <c:pt idx="448">
                  <c:v>3.0518040000000052E-3</c:v>
                </c:pt>
                <c:pt idx="449">
                  <c:v>1.220722E-2</c:v>
                </c:pt>
                <c:pt idx="450">
                  <c:v>2.3071640000000002</c:v>
                </c:pt>
                <c:pt idx="451">
                  <c:v>0.61493860000000256</c:v>
                </c:pt>
                <c:pt idx="452">
                  <c:v>0.97291519999999987</c:v>
                </c:pt>
                <c:pt idx="453">
                  <c:v>1.2677199999999953</c:v>
                </c:pt>
                <c:pt idx="454">
                  <c:v>2.5259779999999998</c:v>
                </c:pt>
                <c:pt idx="455">
                  <c:v>2.7919429999999967</c:v>
                </c:pt>
                <c:pt idx="456">
                  <c:v>1.4953839999999999E-2</c:v>
                </c:pt>
                <c:pt idx="457">
                  <c:v>1.0223540000000001E-2</c:v>
                </c:pt>
                <c:pt idx="458">
                  <c:v>1.6784920000000043E-2</c:v>
                </c:pt>
                <c:pt idx="459">
                  <c:v>1.4648659999999999E-2</c:v>
                </c:pt>
                <c:pt idx="460">
                  <c:v>2.2430760000000129E-2</c:v>
                </c:pt>
                <c:pt idx="461">
                  <c:v>1.3733120000000074E-3</c:v>
                </c:pt>
                <c:pt idx="462">
                  <c:v>1.6327150000000075E-2</c:v>
                </c:pt>
                <c:pt idx="463">
                  <c:v>4.2232390000000004</c:v>
                </c:pt>
                <c:pt idx="464">
                  <c:v>2.2914469999999967</c:v>
                </c:pt>
                <c:pt idx="465">
                  <c:v>1.61181</c:v>
                </c:pt>
                <c:pt idx="466">
                  <c:v>1.8966959999999999</c:v>
                </c:pt>
                <c:pt idx="467">
                  <c:v>1.9147019999999997</c:v>
                </c:pt>
                <c:pt idx="468">
                  <c:v>2.206607</c:v>
                </c:pt>
                <c:pt idx="469">
                  <c:v>3.0955979999999998</c:v>
                </c:pt>
                <c:pt idx="470">
                  <c:v>1.2512400000000003E-2</c:v>
                </c:pt>
                <c:pt idx="471">
                  <c:v>1.7242690000000005E-2</c:v>
                </c:pt>
                <c:pt idx="472">
                  <c:v>1.7700470000000083E-2</c:v>
                </c:pt>
                <c:pt idx="473">
                  <c:v>4.7302970000000395E-3</c:v>
                </c:pt>
                <c:pt idx="474">
                  <c:v>1.2359809999999999E-2</c:v>
                </c:pt>
                <c:pt idx="475">
                  <c:v>1.3427939999999999E-2</c:v>
                </c:pt>
                <c:pt idx="476">
                  <c:v>0</c:v>
                </c:pt>
                <c:pt idx="477">
                  <c:v>1.3427939999999999E-2</c:v>
                </c:pt>
                <c:pt idx="478">
                  <c:v>2.3024339999999968</c:v>
                </c:pt>
                <c:pt idx="479">
                  <c:v>1.2416269999999934</c:v>
                </c:pt>
                <c:pt idx="480">
                  <c:v>1.9137869999999997</c:v>
                </c:pt>
                <c:pt idx="481">
                  <c:v>2.2030980000000002</c:v>
                </c:pt>
                <c:pt idx="482">
                  <c:v>1.3885710000000023E-2</c:v>
                </c:pt>
                <c:pt idx="483">
                  <c:v>1.2512400000000003E-2</c:v>
                </c:pt>
                <c:pt idx="484">
                  <c:v>1.3580530000000078E-2</c:v>
                </c:pt>
                <c:pt idx="485">
                  <c:v>1.1596860000000007E-2</c:v>
                </c:pt>
                <c:pt idx="486">
                  <c:v>1.3580530000000078E-2</c:v>
                </c:pt>
                <c:pt idx="487">
                  <c:v>3.942472999999989</c:v>
                </c:pt>
                <c:pt idx="488">
                  <c:v>4.2980090000000004</c:v>
                </c:pt>
                <c:pt idx="489">
                  <c:v>4.2720680000000124</c:v>
                </c:pt>
                <c:pt idx="490">
                  <c:v>1.7547880000000005E-2</c:v>
                </c:pt>
                <c:pt idx="491">
                  <c:v>1.326009</c:v>
                </c:pt>
                <c:pt idx="492">
                  <c:v>3.0740829999999977</c:v>
                </c:pt>
                <c:pt idx="493">
                  <c:v>3.087205</c:v>
                </c:pt>
                <c:pt idx="494">
                  <c:v>1.1749450000000062E-2</c:v>
                </c:pt>
                <c:pt idx="495">
                  <c:v>6.8665600000000033E-3</c:v>
                </c:pt>
                <c:pt idx="496">
                  <c:v>0</c:v>
                </c:pt>
                <c:pt idx="497">
                  <c:v>1.4038299999999936E-2</c:v>
                </c:pt>
                <c:pt idx="498">
                  <c:v>3.7552449999999977</c:v>
                </c:pt>
                <c:pt idx="499">
                  <c:v>4.2714580000000124</c:v>
                </c:pt>
                <c:pt idx="500">
                  <c:v>4.0466930000000225</c:v>
                </c:pt>
                <c:pt idx="501">
                  <c:v>4.0471499999999985</c:v>
                </c:pt>
                <c:pt idx="502">
                  <c:v>1.614862</c:v>
                </c:pt>
                <c:pt idx="503">
                  <c:v>1.5983830000000001</c:v>
                </c:pt>
                <c:pt idx="504">
                  <c:v>1.8931870000000046</c:v>
                </c:pt>
                <c:pt idx="505">
                  <c:v>1.9142440000000001</c:v>
                </c:pt>
                <c:pt idx="506">
                  <c:v>1.8977649999999948</c:v>
                </c:pt>
                <c:pt idx="507">
                  <c:v>1.3885710000000023E-2</c:v>
                </c:pt>
                <c:pt idx="508">
                  <c:v>9.1554130000000532E-3</c:v>
                </c:pt>
                <c:pt idx="509">
                  <c:v>8.392462000000071E-3</c:v>
                </c:pt>
                <c:pt idx="510">
                  <c:v>1.5259020000000003E-2</c:v>
                </c:pt>
                <c:pt idx="511">
                  <c:v>1.2054629999999998E-2</c:v>
                </c:pt>
                <c:pt idx="512">
                  <c:v>3.4645609999999998</c:v>
                </c:pt>
                <c:pt idx="513">
                  <c:v>3.96231</c:v>
                </c:pt>
                <c:pt idx="514">
                  <c:v>4.2522320000000002</c:v>
                </c:pt>
                <c:pt idx="515">
                  <c:v>4.227665</c:v>
                </c:pt>
                <c:pt idx="516">
                  <c:v>9.4605940000000808E-3</c:v>
                </c:pt>
                <c:pt idx="517">
                  <c:v>3.7570760000000001</c:v>
                </c:pt>
                <c:pt idx="518">
                  <c:v>1.000076</c:v>
                </c:pt>
                <c:pt idx="519">
                  <c:v>0.59769590000000061</c:v>
                </c:pt>
                <c:pt idx="520">
                  <c:v>1.6009770000000001</c:v>
                </c:pt>
                <c:pt idx="521">
                  <c:v>1.9278249999999946</c:v>
                </c:pt>
                <c:pt idx="522">
                  <c:v>2.2093539999999998</c:v>
                </c:pt>
                <c:pt idx="523">
                  <c:v>2.4318299999999908</c:v>
                </c:pt>
                <c:pt idx="524">
                  <c:v>9.6131840000000246E-3</c:v>
                </c:pt>
                <c:pt idx="525">
                  <c:v>5.0354770000000104E-3</c:v>
                </c:pt>
                <c:pt idx="526">
                  <c:v>1.0681320000000046E-2</c:v>
                </c:pt>
                <c:pt idx="527">
                  <c:v>1.0986500000000059E-2</c:v>
                </c:pt>
                <c:pt idx="528">
                  <c:v>1.2512400000000003E-2</c:v>
                </c:pt>
                <c:pt idx="529">
                  <c:v>5.4932480000000478E-3</c:v>
                </c:pt>
                <c:pt idx="530">
                  <c:v>1.3733120000000055E-2</c:v>
                </c:pt>
                <c:pt idx="531">
                  <c:v>7.3243309999999956E-3</c:v>
                </c:pt>
                <c:pt idx="532">
                  <c:v>1.4190889999999999E-2</c:v>
                </c:pt>
                <c:pt idx="533">
                  <c:v>3.9186689999999862</c:v>
                </c:pt>
                <c:pt idx="534">
                  <c:v>3.989776</c:v>
                </c:pt>
                <c:pt idx="535">
                  <c:v>4.2217139999999995</c:v>
                </c:pt>
                <c:pt idx="536">
                  <c:v>4.2575719999999855</c:v>
                </c:pt>
                <c:pt idx="537">
                  <c:v>1.0986500000000059E-2</c:v>
                </c:pt>
                <c:pt idx="538">
                  <c:v>1.266651</c:v>
                </c:pt>
                <c:pt idx="539">
                  <c:v>1.2669570000000001</c:v>
                </c:pt>
                <c:pt idx="540">
                  <c:v>1.616541</c:v>
                </c:pt>
                <c:pt idx="541">
                  <c:v>1.6278319999999953</c:v>
                </c:pt>
                <c:pt idx="542">
                  <c:v>1.8953229999999999</c:v>
                </c:pt>
                <c:pt idx="543">
                  <c:v>1.8950180000000001</c:v>
                </c:pt>
                <c:pt idx="544">
                  <c:v>1.5106430000000007E-2</c:v>
                </c:pt>
                <c:pt idx="545">
                  <c:v>1.2970170000000055E-2</c:v>
                </c:pt>
                <c:pt idx="546">
                  <c:v>1.3580530000000078E-2</c:v>
                </c:pt>
                <c:pt idx="547">
                  <c:v>1.5259020000000023E-4</c:v>
                </c:pt>
                <c:pt idx="548">
                  <c:v>4.2146939999999997</c:v>
                </c:pt>
                <c:pt idx="549">
                  <c:v>4.2946520000000001</c:v>
                </c:pt>
                <c:pt idx="550">
                  <c:v>4.24918</c:v>
                </c:pt>
                <c:pt idx="551">
                  <c:v>3.1471730000000102</c:v>
                </c:pt>
                <c:pt idx="552">
                  <c:v>1.6093689999999998</c:v>
                </c:pt>
                <c:pt idx="553">
                  <c:v>1.61944</c:v>
                </c:pt>
                <c:pt idx="554">
                  <c:v>1.9189749999999999</c:v>
                </c:pt>
                <c:pt idx="555">
                  <c:v>2.506294</c:v>
                </c:pt>
                <c:pt idx="556">
                  <c:v>2.7675290000000117</c:v>
                </c:pt>
                <c:pt idx="557">
                  <c:v>3.0728619999999967</c:v>
                </c:pt>
                <c:pt idx="558">
                  <c:v>1.1139089999999999E-2</c:v>
                </c:pt>
                <c:pt idx="559">
                  <c:v>1.8158239999999999E-2</c:v>
                </c:pt>
                <c:pt idx="560">
                  <c:v>1.9531550000000092E-2</c:v>
                </c:pt>
                <c:pt idx="561">
                  <c:v>1.3275350000000003E-2</c:v>
                </c:pt>
                <c:pt idx="562">
                  <c:v>1.0986500000000059E-2</c:v>
                </c:pt>
                <c:pt idx="563">
                  <c:v>3.4232089999999977</c:v>
                </c:pt>
                <c:pt idx="564">
                  <c:v>4.3533989999999996</c:v>
                </c:pt>
                <c:pt idx="565">
                  <c:v>1.1444270000000048E-2</c:v>
                </c:pt>
                <c:pt idx="566">
                  <c:v>1.3733120000000055E-2</c:v>
                </c:pt>
                <c:pt idx="567">
                  <c:v>1.5411609999999999E-2</c:v>
                </c:pt>
                <c:pt idx="568">
                  <c:v>1.8713659999999999</c:v>
                </c:pt>
                <c:pt idx="569">
                  <c:v>1.6174560000000011E-2</c:v>
                </c:pt>
                <c:pt idx="570">
                  <c:v>8.0872820000000047E-3</c:v>
                </c:pt>
                <c:pt idx="571">
                  <c:v>2.5355919999999998</c:v>
                </c:pt>
                <c:pt idx="572">
                  <c:v>3.1682310000000102</c:v>
                </c:pt>
                <c:pt idx="573">
                  <c:v>2.8136109999999968</c:v>
                </c:pt>
                <c:pt idx="574">
                  <c:v>2.456703E-2</c:v>
                </c:pt>
                <c:pt idx="575">
                  <c:v>1.1902040000000023E-2</c:v>
                </c:pt>
                <c:pt idx="576">
                  <c:v>4.2769510000000004</c:v>
                </c:pt>
                <c:pt idx="577">
                  <c:v>4.2800029999999998</c:v>
                </c:pt>
                <c:pt idx="578">
                  <c:v>1.2512400000000003E-2</c:v>
                </c:pt>
                <c:pt idx="579">
                  <c:v>1.2564279999999999</c:v>
                </c:pt>
                <c:pt idx="580">
                  <c:v>3.1114669999999967</c:v>
                </c:pt>
                <c:pt idx="581">
                  <c:v>1.5564200000000005E-2</c:v>
                </c:pt>
                <c:pt idx="582">
                  <c:v>6.4087890000000319E-3</c:v>
                </c:pt>
                <c:pt idx="583">
                  <c:v>1.2664989999999999E-2</c:v>
                </c:pt>
                <c:pt idx="584">
                  <c:v>9.1554130000000532E-3</c:v>
                </c:pt>
                <c:pt idx="585">
                  <c:v>4.0489809999999808</c:v>
                </c:pt>
                <c:pt idx="586">
                  <c:v>1.5684750000000001</c:v>
                </c:pt>
                <c:pt idx="587">
                  <c:v>2.185092</c:v>
                </c:pt>
                <c:pt idx="588">
                  <c:v>1.4343480000000007E-2</c:v>
                </c:pt>
                <c:pt idx="589">
                  <c:v>1.3427939999999999E-2</c:v>
                </c:pt>
                <c:pt idx="590">
                  <c:v>0.98069729999999999</c:v>
                </c:pt>
                <c:pt idx="591">
                  <c:v>0.59205000000000008</c:v>
                </c:pt>
                <c:pt idx="592">
                  <c:v>0.94117649999999997</c:v>
                </c:pt>
                <c:pt idx="593">
                  <c:v>1.588006</c:v>
                </c:pt>
                <c:pt idx="594">
                  <c:v>1.0833909999999999E-2</c:v>
                </c:pt>
                <c:pt idx="595">
                  <c:v>3.9673460000000096E-3</c:v>
                </c:pt>
                <c:pt idx="596">
                  <c:v>1.2512400000000003E-2</c:v>
                </c:pt>
                <c:pt idx="597">
                  <c:v>3.918517</c:v>
                </c:pt>
                <c:pt idx="598">
                  <c:v>2.3073169999999998</c:v>
                </c:pt>
                <c:pt idx="599">
                  <c:v>2.2743570000000002</c:v>
                </c:pt>
                <c:pt idx="600">
                  <c:v>2.5017170000000002</c:v>
                </c:pt>
                <c:pt idx="601">
                  <c:v>2.8107119999999997</c:v>
                </c:pt>
                <c:pt idx="602">
                  <c:v>2.7887390000000103</c:v>
                </c:pt>
                <c:pt idx="603">
                  <c:v>7.4769210000000443E-3</c:v>
                </c:pt>
                <c:pt idx="604">
                  <c:v>1.220722E-2</c:v>
                </c:pt>
                <c:pt idx="605">
                  <c:v>1.2359809999999999E-2</c:v>
                </c:pt>
                <c:pt idx="606">
                  <c:v>1.281909999999995</c:v>
                </c:pt>
                <c:pt idx="607">
                  <c:v>2.4513619999999987</c:v>
                </c:pt>
                <c:pt idx="608">
                  <c:v>2.7707329999999999</c:v>
                </c:pt>
                <c:pt idx="609">
                  <c:v>4.0943009999999855</c:v>
                </c:pt>
                <c:pt idx="610">
                  <c:v>1.2448309999999998</c:v>
                </c:pt>
                <c:pt idx="611">
                  <c:v>1.3229569999999999</c:v>
                </c:pt>
                <c:pt idx="612">
                  <c:v>1.3249409999999999</c:v>
                </c:pt>
                <c:pt idx="613">
                  <c:v>0.96116579999999996</c:v>
                </c:pt>
                <c:pt idx="614">
                  <c:v>2.2110319999999999</c:v>
                </c:pt>
                <c:pt idx="615">
                  <c:v>2.7365529999999967</c:v>
                </c:pt>
                <c:pt idx="616">
                  <c:v>2.8700689999999867</c:v>
                </c:pt>
                <c:pt idx="617">
                  <c:v>1.2956439999999998</c:v>
                </c:pt>
                <c:pt idx="618">
                  <c:v>1.584497</c:v>
                </c:pt>
                <c:pt idx="619">
                  <c:v>9.0028230000000018E-3</c:v>
                </c:pt>
                <c:pt idx="620">
                  <c:v>3.9887079999999999</c:v>
                </c:pt>
                <c:pt idx="621">
                  <c:v>1.1596860000000007E-2</c:v>
                </c:pt>
                <c:pt idx="622">
                  <c:v>0.98664839999999998</c:v>
                </c:pt>
                <c:pt idx="623">
                  <c:v>1.2512399999999948</c:v>
                </c:pt>
                <c:pt idx="624">
                  <c:v>1.2507820000000001</c:v>
                </c:pt>
                <c:pt idx="625">
                  <c:v>1.9147019999999997</c:v>
                </c:pt>
                <c:pt idx="626">
                  <c:v>2.1770049999999999</c:v>
                </c:pt>
                <c:pt idx="627">
                  <c:v>8.6976420000000228E-3</c:v>
                </c:pt>
                <c:pt idx="628">
                  <c:v>3.4602879999999998</c:v>
                </c:pt>
                <c:pt idx="629">
                  <c:v>1.3333329999999999</c:v>
                </c:pt>
                <c:pt idx="630">
                  <c:v>0.59922180000000014</c:v>
                </c:pt>
                <c:pt idx="631">
                  <c:v>6.1036090000000333E-3</c:v>
                </c:pt>
                <c:pt idx="632">
                  <c:v>2.5879300000000103</c:v>
                </c:pt>
                <c:pt idx="633">
                  <c:v>2.7470820000000002</c:v>
                </c:pt>
                <c:pt idx="634">
                  <c:v>3.4532689999999908</c:v>
                </c:pt>
                <c:pt idx="635">
                  <c:v>3.7506679999999997</c:v>
                </c:pt>
                <c:pt idx="636">
                  <c:v>1.3249409999999999</c:v>
                </c:pt>
                <c:pt idx="637">
                  <c:v>1.3122760000000021E-2</c:v>
                </c:pt>
                <c:pt idx="638">
                  <c:v>3.9119549999999967</c:v>
                </c:pt>
                <c:pt idx="639">
                  <c:v>1.3038829999999999</c:v>
                </c:pt>
                <c:pt idx="640">
                  <c:v>1.305715</c:v>
                </c:pt>
                <c:pt idx="641">
                  <c:v>1.622034</c:v>
                </c:pt>
                <c:pt idx="642">
                  <c:v>8.5450520000000026E-3</c:v>
                </c:pt>
                <c:pt idx="643">
                  <c:v>2.5188069999999967</c:v>
                </c:pt>
                <c:pt idx="644">
                  <c:v>0.5893033999999967</c:v>
                </c:pt>
                <c:pt idx="645">
                  <c:v>1.5698479999999999</c:v>
                </c:pt>
                <c:pt idx="646">
                  <c:v>1.5716790000000001E-2</c:v>
                </c:pt>
                <c:pt idx="647">
                  <c:v>1.5869380000000002E-2</c:v>
                </c:pt>
                <c:pt idx="648">
                  <c:v>2.5673300000000117</c:v>
                </c:pt>
                <c:pt idx="649">
                  <c:v>3.141985</c:v>
                </c:pt>
                <c:pt idx="650">
                  <c:v>1.897459</c:v>
                </c:pt>
                <c:pt idx="651">
                  <c:v>4.0773630000000134</c:v>
                </c:pt>
                <c:pt idx="652">
                  <c:v>1.0255589999999999</c:v>
                </c:pt>
                <c:pt idx="653">
                  <c:v>1.5869380000000002E-2</c:v>
                </c:pt>
                <c:pt idx="654">
                  <c:v>3.7264059999999977</c:v>
                </c:pt>
                <c:pt idx="655">
                  <c:v>2.1629659999999977</c:v>
                </c:pt>
                <c:pt idx="656">
                  <c:v>1.2054629999999998E-2</c:v>
                </c:pt>
                <c:pt idx="657">
                  <c:v>2.7455560000000001</c:v>
                </c:pt>
                <c:pt idx="658">
                  <c:v>8.8502330000000268E-3</c:v>
                </c:pt>
                <c:pt idx="659">
                  <c:v>2.582589</c:v>
                </c:pt>
                <c:pt idx="660">
                  <c:v>2.881208999999989</c:v>
                </c:pt>
                <c:pt idx="661">
                  <c:v>3.1554129999999967</c:v>
                </c:pt>
                <c:pt idx="662">
                  <c:v>1.326314</c:v>
                </c:pt>
                <c:pt idx="663">
                  <c:v>3.956969999999989</c:v>
                </c:pt>
                <c:pt idx="664">
                  <c:v>5.7984280000000134E-3</c:v>
                </c:pt>
                <c:pt idx="665">
                  <c:v>3.4828719999999977</c:v>
                </c:pt>
                <c:pt idx="666">
                  <c:v>3.9275199999999999</c:v>
                </c:pt>
                <c:pt idx="667">
                  <c:v>3.8736549999999967</c:v>
                </c:pt>
                <c:pt idx="668">
                  <c:v>3.4483860000000002</c:v>
                </c:pt>
                <c:pt idx="669">
                  <c:v>1.0833909999999999E-2</c:v>
                </c:pt>
                <c:pt idx="670">
                  <c:v>0.96070800000000256</c:v>
                </c:pt>
                <c:pt idx="671">
                  <c:v>2.5009540000000001</c:v>
                </c:pt>
                <c:pt idx="672">
                  <c:v>3.9905390000000001</c:v>
                </c:pt>
                <c:pt idx="673">
                  <c:v>3.4604409999999977</c:v>
                </c:pt>
                <c:pt idx="674">
                  <c:v>2.4803540000000002</c:v>
                </c:pt>
                <c:pt idx="675">
                  <c:v>1.8753339999999998</c:v>
                </c:pt>
                <c:pt idx="676">
                  <c:v>2.276799</c:v>
                </c:pt>
                <c:pt idx="677">
                  <c:v>3.9690240000000001</c:v>
                </c:pt>
                <c:pt idx="678">
                  <c:v>0.94148169999999998</c:v>
                </c:pt>
                <c:pt idx="679">
                  <c:v>1.614099</c:v>
                </c:pt>
                <c:pt idx="680">
                  <c:v>2.1742579999999987</c:v>
                </c:pt>
                <c:pt idx="681">
                  <c:v>2.6250100000000001</c:v>
                </c:pt>
                <c:pt idx="682">
                  <c:v>4.0419619999999998</c:v>
                </c:pt>
                <c:pt idx="683">
                  <c:v>1.59884</c:v>
                </c:pt>
                <c:pt idx="684">
                  <c:v>1.2359809999999999E-2</c:v>
                </c:pt>
                <c:pt idx="685">
                  <c:v>2.864271</c:v>
                </c:pt>
                <c:pt idx="686">
                  <c:v>2.8795299999999977</c:v>
                </c:pt>
                <c:pt idx="687">
                  <c:v>0.60273140000000303</c:v>
                </c:pt>
                <c:pt idx="688">
                  <c:v>0.57267110000000065</c:v>
                </c:pt>
                <c:pt idx="689">
                  <c:v>3.4876019999999999</c:v>
                </c:pt>
                <c:pt idx="690">
                  <c:v>1.3018999999999936</c:v>
                </c:pt>
                <c:pt idx="691">
                  <c:v>2.864881</c:v>
                </c:pt>
                <c:pt idx="692">
                  <c:v>3.2164489999999812</c:v>
                </c:pt>
                <c:pt idx="693">
                  <c:v>0.97962920000000386</c:v>
                </c:pt>
                <c:pt idx="694">
                  <c:v>1.2684820000000001</c:v>
                </c:pt>
                <c:pt idx="695">
                  <c:v>2.5966279999999977</c:v>
                </c:pt>
                <c:pt idx="696">
                  <c:v>2.5067519999999988</c:v>
                </c:pt>
                <c:pt idx="697">
                  <c:v>3.77203</c:v>
                </c:pt>
                <c:pt idx="698">
                  <c:v>2.1757840000000002</c:v>
                </c:pt>
                <c:pt idx="699">
                  <c:v>3.4694439999999909</c:v>
                </c:pt>
                <c:pt idx="700">
                  <c:v>3.9501029999999977</c:v>
                </c:pt>
                <c:pt idx="701">
                  <c:v>3.2082090000000001</c:v>
                </c:pt>
                <c:pt idx="702">
                  <c:v>3.3705649999999987</c:v>
                </c:pt>
                <c:pt idx="703">
                  <c:v>0.98542759999999696</c:v>
                </c:pt>
                <c:pt idx="704">
                  <c:v>1.870603</c:v>
                </c:pt>
                <c:pt idx="705">
                  <c:v>1.9003590000000001</c:v>
                </c:pt>
                <c:pt idx="706">
                  <c:v>0.5938810999999995</c:v>
                </c:pt>
                <c:pt idx="707">
                  <c:v>0.59250779999999659</c:v>
                </c:pt>
                <c:pt idx="708">
                  <c:v>0.96635389999999999</c:v>
                </c:pt>
                <c:pt idx="709">
                  <c:v>1.0235749999999948</c:v>
                </c:pt>
                <c:pt idx="710">
                  <c:v>2.2459750000000001</c:v>
                </c:pt>
                <c:pt idx="711">
                  <c:v>0.59433889999999956</c:v>
                </c:pt>
              </c:numCache>
            </c:numRef>
          </c:xVal>
          <c:yVal>
            <c:numRef>
              <c:f>'fel_kappa_080906 tuner ON'!$F$2:$F$1375</c:f>
              <c:numCache>
                <c:formatCode>General</c:formatCode>
                <c:ptCount val="1374"/>
                <c:pt idx="0">
                  <c:v>0.34000000000000008</c:v>
                </c:pt>
                <c:pt idx="1">
                  <c:v>0.47000000000000008</c:v>
                </c:pt>
                <c:pt idx="2">
                  <c:v>0.32000000000000134</c:v>
                </c:pt>
                <c:pt idx="3">
                  <c:v>0.28000000000000008</c:v>
                </c:pt>
                <c:pt idx="4">
                  <c:v>0.29000000000000031</c:v>
                </c:pt>
                <c:pt idx="5">
                  <c:v>0.32000000000000134</c:v>
                </c:pt>
                <c:pt idx="6">
                  <c:v>0.31000000000000116</c:v>
                </c:pt>
                <c:pt idx="7">
                  <c:v>0.29000000000000031</c:v>
                </c:pt>
                <c:pt idx="8">
                  <c:v>0.31000000000000116</c:v>
                </c:pt>
                <c:pt idx="9">
                  <c:v>0.31000000000000116</c:v>
                </c:pt>
                <c:pt idx="10">
                  <c:v>0.31000000000000116</c:v>
                </c:pt>
                <c:pt idx="11">
                  <c:v>0.30000000000000032</c:v>
                </c:pt>
                <c:pt idx="12">
                  <c:v>0.27</c:v>
                </c:pt>
                <c:pt idx="13">
                  <c:v>0.32000000000000134</c:v>
                </c:pt>
                <c:pt idx="14">
                  <c:v>0.29000000000000031</c:v>
                </c:pt>
                <c:pt idx="15">
                  <c:v>0.29000000000000031</c:v>
                </c:pt>
                <c:pt idx="16">
                  <c:v>0.46</c:v>
                </c:pt>
                <c:pt idx="17">
                  <c:v>0.45</c:v>
                </c:pt>
                <c:pt idx="18">
                  <c:v>0.46</c:v>
                </c:pt>
                <c:pt idx="19">
                  <c:v>0.30000000000000032</c:v>
                </c:pt>
                <c:pt idx="20">
                  <c:v>0.46</c:v>
                </c:pt>
                <c:pt idx="21">
                  <c:v>0.45</c:v>
                </c:pt>
                <c:pt idx="22">
                  <c:v>0.46</c:v>
                </c:pt>
                <c:pt idx="23">
                  <c:v>0.32000000000000134</c:v>
                </c:pt>
                <c:pt idx="24">
                  <c:v>0.46</c:v>
                </c:pt>
                <c:pt idx="25">
                  <c:v>0.45</c:v>
                </c:pt>
                <c:pt idx="26">
                  <c:v>0.46</c:v>
                </c:pt>
                <c:pt idx="27">
                  <c:v>0.45</c:v>
                </c:pt>
                <c:pt idx="28">
                  <c:v>0.46</c:v>
                </c:pt>
                <c:pt idx="29">
                  <c:v>0.45</c:v>
                </c:pt>
                <c:pt idx="30">
                  <c:v>0.45</c:v>
                </c:pt>
                <c:pt idx="31">
                  <c:v>0.45</c:v>
                </c:pt>
                <c:pt idx="32">
                  <c:v>0.30000000000000032</c:v>
                </c:pt>
                <c:pt idx="33">
                  <c:v>0.47000000000000008</c:v>
                </c:pt>
                <c:pt idx="34">
                  <c:v>0.45</c:v>
                </c:pt>
                <c:pt idx="35">
                  <c:v>0.30000000000000032</c:v>
                </c:pt>
                <c:pt idx="36">
                  <c:v>0.46</c:v>
                </c:pt>
                <c:pt idx="37">
                  <c:v>0.46</c:v>
                </c:pt>
                <c:pt idx="38">
                  <c:v>0.45</c:v>
                </c:pt>
                <c:pt idx="39">
                  <c:v>0.45</c:v>
                </c:pt>
                <c:pt idx="40">
                  <c:v>0.36000000000000032</c:v>
                </c:pt>
                <c:pt idx="41">
                  <c:v>0.32000000000000134</c:v>
                </c:pt>
                <c:pt idx="42">
                  <c:v>0.32000000000000134</c:v>
                </c:pt>
                <c:pt idx="43">
                  <c:v>0.29000000000000031</c:v>
                </c:pt>
                <c:pt idx="44">
                  <c:v>0.47000000000000008</c:v>
                </c:pt>
                <c:pt idx="45">
                  <c:v>0.42000000000000032</c:v>
                </c:pt>
                <c:pt idx="46">
                  <c:v>0.46</c:v>
                </c:pt>
                <c:pt idx="47">
                  <c:v>0.46</c:v>
                </c:pt>
                <c:pt idx="48">
                  <c:v>0.46</c:v>
                </c:pt>
                <c:pt idx="49">
                  <c:v>0.32000000000000134</c:v>
                </c:pt>
                <c:pt idx="50">
                  <c:v>0.45</c:v>
                </c:pt>
                <c:pt idx="51">
                  <c:v>0.45</c:v>
                </c:pt>
                <c:pt idx="52">
                  <c:v>0.47000000000000008</c:v>
                </c:pt>
                <c:pt idx="53">
                  <c:v>0.47000000000000008</c:v>
                </c:pt>
                <c:pt idx="54">
                  <c:v>0.45</c:v>
                </c:pt>
                <c:pt idx="55">
                  <c:v>0.45</c:v>
                </c:pt>
                <c:pt idx="56">
                  <c:v>0.45</c:v>
                </c:pt>
                <c:pt idx="57">
                  <c:v>0.48000000000000032</c:v>
                </c:pt>
                <c:pt idx="58">
                  <c:v>0.31000000000000116</c:v>
                </c:pt>
                <c:pt idx="59">
                  <c:v>0.32000000000000134</c:v>
                </c:pt>
                <c:pt idx="60">
                  <c:v>0.32000000000000134</c:v>
                </c:pt>
                <c:pt idx="61">
                  <c:v>0.46</c:v>
                </c:pt>
                <c:pt idx="62">
                  <c:v>0.28000000000000008</c:v>
                </c:pt>
                <c:pt idx="63">
                  <c:v>0.47000000000000008</c:v>
                </c:pt>
                <c:pt idx="64">
                  <c:v>0.46</c:v>
                </c:pt>
                <c:pt idx="65">
                  <c:v>0.45</c:v>
                </c:pt>
                <c:pt idx="66">
                  <c:v>0.46</c:v>
                </c:pt>
                <c:pt idx="67">
                  <c:v>0.45</c:v>
                </c:pt>
                <c:pt idx="68">
                  <c:v>0.48000000000000032</c:v>
                </c:pt>
                <c:pt idx="69">
                  <c:v>0.32000000000000134</c:v>
                </c:pt>
                <c:pt idx="70">
                  <c:v>0.33000000000000151</c:v>
                </c:pt>
                <c:pt idx="71">
                  <c:v>0.46</c:v>
                </c:pt>
                <c:pt idx="72">
                  <c:v>0.46</c:v>
                </c:pt>
                <c:pt idx="73">
                  <c:v>0.46</c:v>
                </c:pt>
                <c:pt idx="74">
                  <c:v>0.46</c:v>
                </c:pt>
                <c:pt idx="75">
                  <c:v>0.44000000000000006</c:v>
                </c:pt>
                <c:pt idx="76">
                  <c:v>0.46</c:v>
                </c:pt>
                <c:pt idx="77">
                  <c:v>0.47000000000000008</c:v>
                </c:pt>
                <c:pt idx="78">
                  <c:v>0.32000000000000134</c:v>
                </c:pt>
                <c:pt idx="79">
                  <c:v>0.29000000000000031</c:v>
                </c:pt>
                <c:pt idx="80">
                  <c:v>0.46</c:v>
                </c:pt>
                <c:pt idx="81">
                  <c:v>0.46</c:v>
                </c:pt>
                <c:pt idx="82">
                  <c:v>0.45</c:v>
                </c:pt>
                <c:pt idx="83">
                  <c:v>0.48000000000000032</c:v>
                </c:pt>
                <c:pt idx="84">
                  <c:v>0.34000000000000008</c:v>
                </c:pt>
                <c:pt idx="85">
                  <c:v>0.45</c:v>
                </c:pt>
                <c:pt idx="86">
                  <c:v>0.45</c:v>
                </c:pt>
                <c:pt idx="87">
                  <c:v>0.45</c:v>
                </c:pt>
                <c:pt idx="88">
                  <c:v>0.46</c:v>
                </c:pt>
                <c:pt idx="89">
                  <c:v>0.31000000000000116</c:v>
                </c:pt>
                <c:pt idx="90">
                  <c:v>0.32000000000000134</c:v>
                </c:pt>
                <c:pt idx="91">
                  <c:v>0.30000000000000032</c:v>
                </c:pt>
                <c:pt idx="92">
                  <c:v>0.45</c:v>
                </c:pt>
                <c:pt idx="93">
                  <c:v>0.46</c:v>
                </c:pt>
                <c:pt idx="94">
                  <c:v>0.46</c:v>
                </c:pt>
                <c:pt idx="95">
                  <c:v>0.47000000000000008</c:v>
                </c:pt>
                <c:pt idx="96">
                  <c:v>0.32000000000000134</c:v>
                </c:pt>
                <c:pt idx="97">
                  <c:v>0.29000000000000031</c:v>
                </c:pt>
                <c:pt idx="98">
                  <c:v>0.45</c:v>
                </c:pt>
                <c:pt idx="99">
                  <c:v>0.46</c:v>
                </c:pt>
                <c:pt idx="100">
                  <c:v>0.30000000000000032</c:v>
                </c:pt>
                <c:pt idx="101">
                  <c:v>0.30000000000000032</c:v>
                </c:pt>
                <c:pt idx="102">
                  <c:v>0.43000000000000038</c:v>
                </c:pt>
                <c:pt idx="103">
                  <c:v>0.44000000000000006</c:v>
                </c:pt>
                <c:pt idx="104">
                  <c:v>0.45</c:v>
                </c:pt>
                <c:pt idx="105">
                  <c:v>0.29000000000000031</c:v>
                </c:pt>
                <c:pt idx="106">
                  <c:v>0.45</c:v>
                </c:pt>
                <c:pt idx="107">
                  <c:v>0.30000000000000032</c:v>
                </c:pt>
                <c:pt idx="108">
                  <c:v>0.29000000000000031</c:v>
                </c:pt>
                <c:pt idx="109">
                  <c:v>0.44000000000000006</c:v>
                </c:pt>
                <c:pt idx="110">
                  <c:v>0.43000000000000038</c:v>
                </c:pt>
                <c:pt idx="111">
                  <c:v>0.44000000000000006</c:v>
                </c:pt>
                <c:pt idx="112">
                  <c:v>0.45</c:v>
                </c:pt>
                <c:pt idx="113">
                  <c:v>0.44000000000000006</c:v>
                </c:pt>
                <c:pt idx="114">
                  <c:v>0.49000000000000032</c:v>
                </c:pt>
                <c:pt idx="115">
                  <c:v>0.35000000000000031</c:v>
                </c:pt>
                <c:pt idx="116">
                  <c:v>0.35000000000000031</c:v>
                </c:pt>
                <c:pt idx="117">
                  <c:v>0.34000000000000008</c:v>
                </c:pt>
                <c:pt idx="118">
                  <c:v>0.29000000000000031</c:v>
                </c:pt>
                <c:pt idx="119">
                  <c:v>0.49000000000000032</c:v>
                </c:pt>
                <c:pt idx="120">
                  <c:v>0.46</c:v>
                </c:pt>
                <c:pt idx="121">
                  <c:v>0.46</c:v>
                </c:pt>
                <c:pt idx="122">
                  <c:v>0.45</c:v>
                </c:pt>
                <c:pt idx="123">
                  <c:v>0.48000000000000032</c:v>
                </c:pt>
                <c:pt idx="124">
                  <c:v>0.30000000000000032</c:v>
                </c:pt>
                <c:pt idx="125">
                  <c:v>0.30000000000000032</c:v>
                </c:pt>
                <c:pt idx="126">
                  <c:v>0.45</c:v>
                </c:pt>
                <c:pt idx="127">
                  <c:v>0.46</c:v>
                </c:pt>
                <c:pt idx="128">
                  <c:v>0.30000000000000032</c:v>
                </c:pt>
                <c:pt idx="129">
                  <c:v>0.30000000000000032</c:v>
                </c:pt>
                <c:pt idx="130">
                  <c:v>0.30000000000000032</c:v>
                </c:pt>
                <c:pt idx="131">
                  <c:v>0.30000000000000032</c:v>
                </c:pt>
                <c:pt idx="132">
                  <c:v>0.30000000000000032</c:v>
                </c:pt>
                <c:pt idx="133">
                  <c:v>0.45</c:v>
                </c:pt>
                <c:pt idx="134">
                  <c:v>0.34000000000000008</c:v>
                </c:pt>
                <c:pt idx="135">
                  <c:v>0.30000000000000032</c:v>
                </c:pt>
                <c:pt idx="136">
                  <c:v>0.31000000000000116</c:v>
                </c:pt>
                <c:pt idx="137">
                  <c:v>0.29000000000000031</c:v>
                </c:pt>
                <c:pt idx="138">
                  <c:v>0.30000000000000032</c:v>
                </c:pt>
                <c:pt idx="139">
                  <c:v>0.29000000000000031</c:v>
                </c:pt>
                <c:pt idx="140">
                  <c:v>0.36000000000000032</c:v>
                </c:pt>
                <c:pt idx="141">
                  <c:v>0.32000000000000134</c:v>
                </c:pt>
                <c:pt idx="142">
                  <c:v>0.29000000000000031</c:v>
                </c:pt>
                <c:pt idx="143">
                  <c:v>0.29000000000000031</c:v>
                </c:pt>
                <c:pt idx="144">
                  <c:v>0.41000000000000031</c:v>
                </c:pt>
                <c:pt idx="145">
                  <c:v>0.46</c:v>
                </c:pt>
                <c:pt idx="146">
                  <c:v>0.49000000000000032</c:v>
                </c:pt>
                <c:pt idx="147">
                  <c:v>0.31000000000000116</c:v>
                </c:pt>
                <c:pt idx="148">
                  <c:v>0.29000000000000031</c:v>
                </c:pt>
                <c:pt idx="149">
                  <c:v>0.29000000000000031</c:v>
                </c:pt>
                <c:pt idx="150">
                  <c:v>0.44000000000000006</c:v>
                </c:pt>
                <c:pt idx="151">
                  <c:v>0.46</c:v>
                </c:pt>
                <c:pt idx="152">
                  <c:v>0.46</c:v>
                </c:pt>
                <c:pt idx="153">
                  <c:v>0.48000000000000032</c:v>
                </c:pt>
                <c:pt idx="154">
                  <c:v>0.30000000000000032</c:v>
                </c:pt>
                <c:pt idx="155">
                  <c:v>0.33000000000000151</c:v>
                </c:pt>
                <c:pt idx="156">
                  <c:v>0.42000000000000032</c:v>
                </c:pt>
                <c:pt idx="157">
                  <c:v>0.46</c:v>
                </c:pt>
                <c:pt idx="158">
                  <c:v>0.44000000000000006</c:v>
                </c:pt>
                <c:pt idx="159">
                  <c:v>0.46</c:v>
                </c:pt>
                <c:pt idx="160">
                  <c:v>0.46</c:v>
                </c:pt>
                <c:pt idx="161">
                  <c:v>0.47000000000000008</c:v>
                </c:pt>
                <c:pt idx="162">
                  <c:v>0.30000000000000032</c:v>
                </c:pt>
                <c:pt idx="163">
                  <c:v>0.29000000000000031</c:v>
                </c:pt>
                <c:pt idx="164">
                  <c:v>0.36000000000000032</c:v>
                </c:pt>
                <c:pt idx="165">
                  <c:v>0.35000000000000031</c:v>
                </c:pt>
                <c:pt idx="166">
                  <c:v>0.29000000000000031</c:v>
                </c:pt>
                <c:pt idx="167">
                  <c:v>0.45</c:v>
                </c:pt>
                <c:pt idx="168">
                  <c:v>0.44000000000000006</c:v>
                </c:pt>
                <c:pt idx="169">
                  <c:v>0.49000000000000032</c:v>
                </c:pt>
                <c:pt idx="170">
                  <c:v>0.45</c:v>
                </c:pt>
                <c:pt idx="171">
                  <c:v>0.29000000000000031</c:v>
                </c:pt>
                <c:pt idx="172">
                  <c:v>0.46</c:v>
                </c:pt>
                <c:pt idx="173">
                  <c:v>0.5</c:v>
                </c:pt>
                <c:pt idx="174">
                  <c:v>0.33000000000000151</c:v>
                </c:pt>
                <c:pt idx="175">
                  <c:v>0.45</c:v>
                </c:pt>
                <c:pt idx="176">
                  <c:v>0.28000000000000008</c:v>
                </c:pt>
                <c:pt idx="177">
                  <c:v>0.48000000000000032</c:v>
                </c:pt>
                <c:pt idx="178">
                  <c:v>0.48000000000000032</c:v>
                </c:pt>
                <c:pt idx="179">
                  <c:v>0.48000000000000032</c:v>
                </c:pt>
                <c:pt idx="180">
                  <c:v>0.49000000000000032</c:v>
                </c:pt>
                <c:pt idx="181">
                  <c:v>0.29000000000000031</c:v>
                </c:pt>
                <c:pt idx="182">
                  <c:v>0.45</c:v>
                </c:pt>
                <c:pt idx="183">
                  <c:v>0.47000000000000008</c:v>
                </c:pt>
                <c:pt idx="184">
                  <c:v>0.28000000000000008</c:v>
                </c:pt>
                <c:pt idx="185">
                  <c:v>0.29000000000000031</c:v>
                </c:pt>
                <c:pt idx="186">
                  <c:v>0.47000000000000008</c:v>
                </c:pt>
                <c:pt idx="187">
                  <c:v>0.47000000000000008</c:v>
                </c:pt>
                <c:pt idx="188">
                  <c:v>0.48000000000000032</c:v>
                </c:pt>
                <c:pt idx="189">
                  <c:v>0.48000000000000032</c:v>
                </c:pt>
                <c:pt idx="190">
                  <c:v>0.47000000000000008</c:v>
                </c:pt>
                <c:pt idx="191">
                  <c:v>0.29000000000000031</c:v>
                </c:pt>
                <c:pt idx="192">
                  <c:v>0.29000000000000031</c:v>
                </c:pt>
                <c:pt idx="193">
                  <c:v>0.29000000000000031</c:v>
                </c:pt>
                <c:pt idx="194">
                  <c:v>0.33000000000000151</c:v>
                </c:pt>
                <c:pt idx="195">
                  <c:v>0.36000000000000032</c:v>
                </c:pt>
                <c:pt idx="196">
                  <c:v>0.46</c:v>
                </c:pt>
                <c:pt idx="197">
                  <c:v>0.49000000000000032</c:v>
                </c:pt>
                <c:pt idx="198">
                  <c:v>0.33000000000000151</c:v>
                </c:pt>
                <c:pt idx="199">
                  <c:v>0.43000000000000038</c:v>
                </c:pt>
                <c:pt idx="200">
                  <c:v>0.43000000000000038</c:v>
                </c:pt>
                <c:pt idx="201">
                  <c:v>0.29000000000000031</c:v>
                </c:pt>
                <c:pt idx="202">
                  <c:v>0.29000000000000031</c:v>
                </c:pt>
                <c:pt idx="203">
                  <c:v>0.34000000000000008</c:v>
                </c:pt>
                <c:pt idx="204">
                  <c:v>0.35000000000000031</c:v>
                </c:pt>
                <c:pt idx="205">
                  <c:v>0.33000000000000151</c:v>
                </c:pt>
                <c:pt idx="206">
                  <c:v>0.33000000000000151</c:v>
                </c:pt>
                <c:pt idx="207">
                  <c:v>0.43000000000000038</c:v>
                </c:pt>
                <c:pt idx="208">
                  <c:v>0.49000000000000032</c:v>
                </c:pt>
                <c:pt idx="209">
                  <c:v>0.48000000000000032</c:v>
                </c:pt>
                <c:pt idx="210">
                  <c:v>0.29000000000000031</c:v>
                </c:pt>
                <c:pt idx="211">
                  <c:v>0.29000000000000031</c:v>
                </c:pt>
                <c:pt idx="212">
                  <c:v>0.29000000000000031</c:v>
                </c:pt>
                <c:pt idx="213">
                  <c:v>0.35000000000000031</c:v>
                </c:pt>
                <c:pt idx="214">
                  <c:v>0.33000000000000151</c:v>
                </c:pt>
                <c:pt idx="215">
                  <c:v>0.42000000000000032</c:v>
                </c:pt>
                <c:pt idx="216">
                  <c:v>0.44000000000000006</c:v>
                </c:pt>
                <c:pt idx="217">
                  <c:v>0.44000000000000006</c:v>
                </c:pt>
                <c:pt idx="218">
                  <c:v>0.45</c:v>
                </c:pt>
                <c:pt idx="219">
                  <c:v>0.29000000000000031</c:v>
                </c:pt>
                <c:pt idx="220">
                  <c:v>0.48000000000000032</c:v>
                </c:pt>
                <c:pt idx="221">
                  <c:v>0.49000000000000032</c:v>
                </c:pt>
                <c:pt idx="222">
                  <c:v>0.5</c:v>
                </c:pt>
                <c:pt idx="223">
                  <c:v>0.51</c:v>
                </c:pt>
                <c:pt idx="224">
                  <c:v>0.33000000000000151</c:v>
                </c:pt>
                <c:pt idx="225">
                  <c:v>0.34000000000000008</c:v>
                </c:pt>
                <c:pt idx="226">
                  <c:v>0.34000000000000008</c:v>
                </c:pt>
                <c:pt idx="227">
                  <c:v>0.41000000000000031</c:v>
                </c:pt>
                <c:pt idx="228">
                  <c:v>0.28000000000000008</c:v>
                </c:pt>
                <c:pt idx="229">
                  <c:v>0.29000000000000031</c:v>
                </c:pt>
                <c:pt idx="230">
                  <c:v>0.47000000000000008</c:v>
                </c:pt>
                <c:pt idx="231">
                  <c:v>0.47000000000000008</c:v>
                </c:pt>
                <c:pt idx="232">
                  <c:v>0.49000000000000032</c:v>
                </c:pt>
                <c:pt idx="233">
                  <c:v>0.49000000000000032</c:v>
                </c:pt>
                <c:pt idx="234">
                  <c:v>0.29000000000000031</c:v>
                </c:pt>
                <c:pt idx="235">
                  <c:v>0.29000000000000031</c:v>
                </c:pt>
                <c:pt idx="236">
                  <c:v>0.34000000000000008</c:v>
                </c:pt>
                <c:pt idx="237">
                  <c:v>0.35000000000000031</c:v>
                </c:pt>
                <c:pt idx="238">
                  <c:v>0.34000000000000008</c:v>
                </c:pt>
                <c:pt idx="239">
                  <c:v>0.34000000000000008</c:v>
                </c:pt>
                <c:pt idx="240">
                  <c:v>0.38000000000000134</c:v>
                </c:pt>
                <c:pt idx="241">
                  <c:v>0.39000000000000135</c:v>
                </c:pt>
                <c:pt idx="242">
                  <c:v>0.42000000000000032</c:v>
                </c:pt>
                <c:pt idx="243">
                  <c:v>0.42000000000000032</c:v>
                </c:pt>
                <c:pt idx="244">
                  <c:v>0.45</c:v>
                </c:pt>
                <c:pt idx="245">
                  <c:v>0.47000000000000008</c:v>
                </c:pt>
                <c:pt idx="246">
                  <c:v>0.48000000000000032</c:v>
                </c:pt>
                <c:pt idx="247">
                  <c:v>0.27</c:v>
                </c:pt>
                <c:pt idx="248">
                  <c:v>0.28000000000000008</c:v>
                </c:pt>
                <c:pt idx="249">
                  <c:v>0.30000000000000032</c:v>
                </c:pt>
                <c:pt idx="250">
                  <c:v>0.34000000000000008</c:v>
                </c:pt>
                <c:pt idx="251">
                  <c:v>0.34000000000000008</c:v>
                </c:pt>
                <c:pt idx="252">
                  <c:v>0.35000000000000031</c:v>
                </c:pt>
                <c:pt idx="253">
                  <c:v>0.35000000000000031</c:v>
                </c:pt>
                <c:pt idx="254">
                  <c:v>0.36000000000000032</c:v>
                </c:pt>
                <c:pt idx="255">
                  <c:v>0.35000000000000031</c:v>
                </c:pt>
                <c:pt idx="256">
                  <c:v>0.34000000000000008</c:v>
                </c:pt>
                <c:pt idx="257">
                  <c:v>0.34000000000000008</c:v>
                </c:pt>
                <c:pt idx="258">
                  <c:v>0.34000000000000008</c:v>
                </c:pt>
                <c:pt idx="259">
                  <c:v>0.35000000000000031</c:v>
                </c:pt>
                <c:pt idx="260">
                  <c:v>0.36000000000000032</c:v>
                </c:pt>
                <c:pt idx="261">
                  <c:v>0.38000000000000134</c:v>
                </c:pt>
                <c:pt idx="262">
                  <c:v>0.41000000000000031</c:v>
                </c:pt>
                <c:pt idx="263">
                  <c:v>0.45</c:v>
                </c:pt>
                <c:pt idx="264">
                  <c:v>0.45</c:v>
                </c:pt>
                <c:pt idx="265">
                  <c:v>0.45</c:v>
                </c:pt>
                <c:pt idx="266">
                  <c:v>0.48000000000000032</c:v>
                </c:pt>
                <c:pt idx="267">
                  <c:v>0.47000000000000008</c:v>
                </c:pt>
                <c:pt idx="268">
                  <c:v>0.33000000000000151</c:v>
                </c:pt>
                <c:pt idx="269">
                  <c:v>0.34000000000000008</c:v>
                </c:pt>
                <c:pt idx="270">
                  <c:v>0.36000000000000032</c:v>
                </c:pt>
                <c:pt idx="271">
                  <c:v>0.36000000000000032</c:v>
                </c:pt>
                <c:pt idx="272">
                  <c:v>0.34000000000000008</c:v>
                </c:pt>
                <c:pt idx="273">
                  <c:v>0.33000000000000151</c:v>
                </c:pt>
                <c:pt idx="274">
                  <c:v>0.33000000000000151</c:v>
                </c:pt>
                <c:pt idx="275">
                  <c:v>0.4</c:v>
                </c:pt>
                <c:pt idx="276">
                  <c:v>0.44000000000000006</c:v>
                </c:pt>
                <c:pt idx="277">
                  <c:v>0.43000000000000038</c:v>
                </c:pt>
                <c:pt idx="278">
                  <c:v>0.28000000000000008</c:v>
                </c:pt>
                <c:pt idx="279">
                  <c:v>0.28000000000000008</c:v>
                </c:pt>
                <c:pt idx="280">
                  <c:v>0.47000000000000008</c:v>
                </c:pt>
                <c:pt idx="281">
                  <c:v>0.49000000000000032</c:v>
                </c:pt>
                <c:pt idx="282">
                  <c:v>0.48000000000000032</c:v>
                </c:pt>
                <c:pt idx="283">
                  <c:v>0.27</c:v>
                </c:pt>
                <c:pt idx="284">
                  <c:v>0.36000000000000032</c:v>
                </c:pt>
                <c:pt idx="285">
                  <c:v>0.36000000000000032</c:v>
                </c:pt>
                <c:pt idx="286">
                  <c:v>0.34000000000000008</c:v>
                </c:pt>
                <c:pt idx="287">
                  <c:v>0.38000000000000134</c:v>
                </c:pt>
                <c:pt idx="288">
                  <c:v>0.41000000000000031</c:v>
                </c:pt>
                <c:pt idx="289">
                  <c:v>0.42000000000000032</c:v>
                </c:pt>
                <c:pt idx="290">
                  <c:v>0.48000000000000032</c:v>
                </c:pt>
                <c:pt idx="291">
                  <c:v>0.33000000000000151</c:v>
                </c:pt>
                <c:pt idx="292">
                  <c:v>0.34000000000000008</c:v>
                </c:pt>
                <c:pt idx="293">
                  <c:v>0.34000000000000008</c:v>
                </c:pt>
                <c:pt idx="294">
                  <c:v>0.35000000000000031</c:v>
                </c:pt>
                <c:pt idx="295">
                  <c:v>0.37000000000000038</c:v>
                </c:pt>
                <c:pt idx="296">
                  <c:v>0.41000000000000031</c:v>
                </c:pt>
                <c:pt idx="297">
                  <c:v>0.41000000000000031</c:v>
                </c:pt>
                <c:pt idx="298">
                  <c:v>0.42000000000000032</c:v>
                </c:pt>
                <c:pt idx="299">
                  <c:v>0.42000000000000032</c:v>
                </c:pt>
                <c:pt idx="300">
                  <c:v>0.42000000000000032</c:v>
                </c:pt>
                <c:pt idx="301">
                  <c:v>0.43000000000000038</c:v>
                </c:pt>
                <c:pt idx="302">
                  <c:v>0.44000000000000006</c:v>
                </c:pt>
                <c:pt idx="303">
                  <c:v>0.46</c:v>
                </c:pt>
                <c:pt idx="304">
                  <c:v>0.46</c:v>
                </c:pt>
                <c:pt idx="305">
                  <c:v>0.47000000000000008</c:v>
                </c:pt>
                <c:pt idx="306">
                  <c:v>0.47000000000000008</c:v>
                </c:pt>
                <c:pt idx="307">
                  <c:v>0.48000000000000032</c:v>
                </c:pt>
                <c:pt idx="308">
                  <c:v>0.51</c:v>
                </c:pt>
                <c:pt idx="309">
                  <c:v>0.49000000000000032</c:v>
                </c:pt>
                <c:pt idx="310">
                  <c:v>0.34000000000000008</c:v>
                </c:pt>
                <c:pt idx="311">
                  <c:v>0.36000000000000032</c:v>
                </c:pt>
                <c:pt idx="312">
                  <c:v>0.32000000000000134</c:v>
                </c:pt>
                <c:pt idx="313">
                  <c:v>0.35000000000000031</c:v>
                </c:pt>
                <c:pt idx="314">
                  <c:v>0.33000000000000151</c:v>
                </c:pt>
                <c:pt idx="315">
                  <c:v>0.38000000000000134</c:v>
                </c:pt>
                <c:pt idx="316">
                  <c:v>0.36000000000000032</c:v>
                </c:pt>
                <c:pt idx="317">
                  <c:v>0.39000000000000135</c:v>
                </c:pt>
                <c:pt idx="318">
                  <c:v>0.44000000000000006</c:v>
                </c:pt>
                <c:pt idx="319">
                  <c:v>0.44000000000000006</c:v>
                </c:pt>
                <c:pt idx="320">
                  <c:v>0.45</c:v>
                </c:pt>
                <c:pt idx="321">
                  <c:v>0.44000000000000006</c:v>
                </c:pt>
                <c:pt idx="322">
                  <c:v>0.28000000000000008</c:v>
                </c:pt>
                <c:pt idx="323">
                  <c:v>0.28000000000000008</c:v>
                </c:pt>
                <c:pt idx="324">
                  <c:v>0.46</c:v>
                </c:pt>
                <c:pt idx="325">
                  <c:v>0.5</c:v>
                </c:pt>
                <c:pt idx="326">
                  <c:v>0.5</c:v>
                </c:pt>
                <c:pt idx="327">
                  <c:v>0.28000000000000008</c:v>
                </c:pt>
                <c:pt idx="328">
                  <c:v>0.33000000000000151</c:v>
                </c:pt>
                <c:pt idx="329">
                  <c:v>0.34000000000000008</c:v>
                </c:pt>
                <c:pt idx="330">
                  <c:v>0.34000000000000008</c:v>
                </c:pt>
                <c:pt idx="331">
                  <c:v>0.32000000000000134</c:v>
                </c:pt>
                <c:pt idx="332">
                  <c:v>0.35000000000000031</c:v>
                </c:pt>
                <c:pt idx="333">
                  <c:v>0.36000000000000032</c:v>
                </c:pt>
                <c:pt idx="334">
                  <c:v>0.38000000000000134</c:v>
                </c:pt>
                <c:pt idx="335">
                  <c:v>0.38000000000000134</c:v>
                </c:pt>
                <c:pt idx="336">
                  <c:v>0.41000000000000031</c:v>
                </c:pt>
                <c:pt idx="337">
                  <c:v>0.41000000000000031</c:v>
                </c:pt>
                <c:pt idx="338">
                  <c:v>0.41000000000000031</c:v>
                </c:pt>
                <c:pt idx="339">
                  <c:v>0.42000000000000032</c:v>
                </c:pt>
                <c:pt idx="340">
                  <c:v>0.44000000000000006</c:v>
                </c:pt>
                <c:pt idx="341">
                  <c:v>0.43000000000000038</c:v>
                </c:pt>
                <c:pt idx="342">
                  <c:v>0.28000000000000008</c:v>
                </c:pt>
                <c:pt idx="343">
                  <c:v>0.46</c:v>
                </c:pt>
                <c:pt idx="344">
                  <c:v>0.48000000000000032</c:v>
                </c:pt>
                <c:pt idx="345">
                  <c:v>0.28000000000000008</c:v>
                </c:pt>
                <c:pt idx="346">
                  <c:v>0.34000000000000008</c:v>
                </c:pt>
                <c:pt idx="347">
                  <c:v>0.36000000000000032</c:v>
                </c:pt>
                <c:pt idx="348">
                  <c:v>0.34000000000000008</c:v>
                </c:pt>
                <c:pt idx="349">
                  <c:v>0.39000000000000135</c:v>
                </c:pt>
                <c:pt idx="350">
                  <c:v>0.45</c:v>
                </c:pt>
                <c:pt idx="351">
                  <c:v>0.28000000000000008</c:v>
                </c:pt>
                <c:pt idx="352">
                  <c:v>0.28000000000000008</c:v>
                </c:pt>
                <c:pt idx="353">
                  <c:v>0.48000000000000032</c:v>
                </c:pt>
                <c:pt idx="354">
                  <c:v>0.48000000000000032</c:v>
                </c:pt>
                <c:pt idx="355">
                  <c:v>0.49000000000000032</c:v>
                </c:pt>
                <c:pt idx="356">
                  <c:v>0.48000000000000032</c:v>
                </c:pt>
                <c:pt idx="357">
                  <c:v>0.28000000000000008</c:v>
                </c:pt>
                <c:pt idx="358">
                  <c:v>0.34000000000000008</c:v>
                </c:pt>
                <c:pt idx="359">
                  <c:v>0.34000000000000008</c:v>
                </c:pt>
                <c:pt idx="360">
                  <c:v>0.36000000000000032</c:v>
                </c:pt>
                <c:pt idx="361">
                  <c:v>0.35000000000000031</c:v>
                </c:pt>
                <c:pt idx="362">
                  <c:v>0.41000000000000031</c:v>
                </c:pt>
                <c:pt idx="363">
                  <c:v>0.42000000000000032</c:v>
                </c:pt>
                <c:pt idx="364">
                  <c:v>0.41000000000000031</c:v>
                </c:pt>
                <c:pt idx="365">
                  <c:v>0.42000000000000032</c:v>
                </c:pt>
                <c:pt idx="366">
                  <c:v>0.44000000000000006</c:v>
                </c:pt>
                <c:pt idx="367">
                  <c:v>0.46</c:v>
                </c:pt>
                <c:pt idx="368">
                  <c:v>0.30000000000000032</c:v>
                </c:pt>
                <c:pt idx="369">
                  <c:v>0.47000000000000008</c:v>
                </c:pt>
                <c:pt idx="370">
                  <c:v>0.48000000000000032</c:v>
                </c:pt>
                <c:pt idx="371">
                  <c:v>0.48000000000000032</c:v>
                </c:pt>
                <c:pt idx="372">
                  <c:v>0.48000000000000032</c:v>
                </c:pt>
                <c:pt idx="373">
                  <c:v>0.51</c:v>
                </c:pt>
                <c:pt idx="374">
                  <c:v>0.34000000000000008</c:v>
                </c:pt>
                <c:pt idx="375">
                  <c:v>0.38000000000000134</c:v>
                </c:pt>
                <c:pt idx="376">
                  <c:v>0.37000000000000038</c:v>
                </c:pt>
                <c:pt idx="377">
                  <c:v>0.42000000000000032</c:v>
                </c:pt>
                <c:pt idx="378">
                  <c:v>0.43000000000000038</c:v>
                </c:pt>
                <c:pt idx="379">
                  <c:v>0.43000000000000038</c:v>
                </c:pt>
                <c:pt idx="380">
                  <c:v>0.28000000000000008</c:v>
                </c:pt>
                <c:pt idx="381">
                  <c:v>0.28000000000000008</c:v>
                </c:pt>
                <c:pt idx="382">
                  <c:v>0.29000000000000031</c:v>
                </c:pt>
                <c:pt idx="383">
                  <c:v>0.28000000000000008</c:v>
                </c:pt>
                <c:pt idx="384">
                  <c:v>0.27</c:v>
                </c:pt>
                <c:pt idx="385">
                  <c:v>0.28000000000000008</c:v>
                </c:pt>
                <c:pt idx="386">
                  <c:v>0.49000000000000032</c:v>
                </c:pt>
                <c:pt idx="387">
                  <c:v>0.5</c:v>
                </c:pt>
                <c:pt idx="388">
                  <c:v>0.47000000000000008</c:v>
                </c:pt>
                <c:pt idx="389">
                  <c:v>0.5</c:v>
                </c:pt>
                <c:pt idx="390">
                  <c:v>0.48000000000000032</c:v>
                </c:pt>
                <c:pt idx="391">
                  <c:v>0.28000000000000008</c:v>
                </c:pt>
                <c:pt idx="392">
                  <c:v>0.35000000000000031</c:v>
                </c:pt>
                <c:pt idx="393">
                  <c:v>0.37000000000000038</c:v>
                </c:pt>
                <c:pt idx="394">
                  <c:v>0.39000000000000135</c:v>
                </c:pt>
                <c:pt idx="395">
                  <c:v>0.41000000000000031</c:v>
                </c:pt>
                <c:pt idx="396">
                  <c:v>0.45</c:v>
                </c:pt>
                <c:pt idx="397">
                  <c:v>0.48000000000000032</c:v>
                </c:pt>
                <c:pt idx="398">
                  <c:v>0.28000000000000008</c:v>
                </c:pt>
                <c:pt idx="399">
                  <c:v>0.28000000000000008</c:v>
                </c:pt>
                <c:pt idx="400">
                  <c:v>0.28000000000000008</c:v>
                </c:pt>
                <c:pt idx="401">
                  <c:v>0.48000000000000032</c:v>
                </c:pt>
                <c:pt idx="402">
                  <c:v>0.49000000000000032</c:v>
                </c:pt>
                <c:pt idx="403">
                  <c:v>0.51</c:v>
                </c:pt>
                <c:pt idx="404">
                  <c:v>0.27</c:v>
                </c:pt>
                <c:pt idx="405">
                  <c:v>0.39000000000000135</c:v>
                </c:pt>
                <c:pt idx="406">
                  <c:v>0.34000000000000008</c:v>
                </c:pt>
                <c:pt idx="407">
                  <c:v>0.35000000000000031</c:v>
                </c:pt>
                <c:pt idx="408">
                  <c:v>0.33000000000000151</c:v>
                </c:pt>
                <c:pt idx="409">
                  <c:v>0.33000000000000151</c:v>
                </c:pt>
                <c:pt idx="410">
                  <c:v>0.36000000000000032</c:v>
                </c:pt>
                <c:pt idx="411">
                  <c:v>0.4</c:v>
                </c:pt>
                <c:pt idx="412">
                  <c:v>0.45</c:v>
                </c:pt>
                <c:pt idx="413">
                  <c:v>0.29000000000000031</c:v>
                </c:pt>
                <c:pt idx="414">
                  <c:v>0.45</c:v>
                </c:pt>
                <c:pt idx="415">
                  <c:v>0.5</c:v>
                </c:pt>
                <c:pt idx="416">
                  <c:v>0.29000000000000031</c:v>
                </c:pt>
                <c:pt idx="417">
                  <c:v>0.32000000000000134</c:v>
                </c:pt>
                <c:pt idx="418">
                  <c:v>0.32000000000000134</c:v>
                </c:pt>
                <c:pt idx="419">
                  <c:v>0.37000000000000038</c:v>
                </c:pt>
                <c:pt idx="420">
                  <c:v>0.36000000000000032</c:v>
                </c:pt>
                <c:pt idx="421">
                  <c:v>0.35000000000000031</c:v>
                </c:pt>
                <c:pt idx="422">
                  <c:v>0.38000000000000134</c:v>
                </c:pt>
                <c:pt idx="423">
                  <c:v>0.38000000000000134</c:v>
                </c:pt>
                <c:pt idx="424">
                  <c:v>0.38000000000000134</c:v>
                </c:pt>
                <c:pt idx="425">
                  <c:v>0.4</c:v>
                </c:pt>
                <c:pt idx="426">
                  <c:v>0.39000000000000135</c:v>
                </c:pt>
                <c:pt idx="427">
                  <c:v>0.4</c:v>
                </c:pt>
                <c:pt idx="428">
                  <c:v>0.46</c:v>
                </c:pt>
                <c:pt idx="429">
                  <c:v>0.28000000000000008</c:v>
                </c:pt>
                <c:pt idx="430">
                  <c:v>0.5</c:v>
                </c:pt>
                <c:pt idx="431">
                  <c:v>0.48000000000000032</c:v>
                </c:pt>
                <c:pt idx="432">
                  <c:v>0.28000000000000008</c:v>
                </c:pt>
                <c:pt idx="433">
                  <c:v>0.49000000000000032</c:v>
                </c:pt>
                <c:pt idx="434">
                  <c:v>0.34000000000000008</c:v>
                </c:pt>
                <c:pt idx="435">
                  <c:v>0.34000000000000008</c:v>
                </c:pt>
                <c:pt idx="436">
                  <c:v>0.34000000000000008</c:v>
                </c:pt>
                <c:pt idx="437">
                  <c:v>0.38000000000000134</c:v>
                </c:pt>
                <c:pt idx="438">
                  <c:v>0.37000000000000038</c:v>
                </c:pt>
                <c:pt idx="439">
                  <c:v>0.38000000000000134</c:v>
                </c:pt>
                <c:pt idx="440">
                  <c:v>0.39000000000000135</c:v>
                </c:pt>
                <c:pt idx="441">
                  <c:v>0.41000000000000031</c:v>
                </c:pt>
                <c:pt idx="442">
                  <c:v>0.41000000000000031</c:v>
                </c:pt>
                <c:pt idx="443">
                  <c:v>0.43000000000000038</c:v>
                </c:pt>
                <c:pt idx="444">
                  <c:v>0.28000000000000008</c:v>
                </c:pt>
                <c:pt idx="445">
                  <c:v>0.28000000000000008</c:v>
                </c:pt>
                <c:pt idx="446">
                  <c:v>0.28000000000000008</c:v>
                </c:pt>
                <c:pt idx="447">
                  <c:v>0.28000000000000008</c:v>
                </c:pt>
                <c:pt idx="448">
                  <c:v>0.28000000000000008</c:v>
                </c:pt>
                <c:pt idx="449">
                  <c:v>0.28000000000000008</c:v>
                </c:pt>
                <c:pt idx="450">
                  <c:v>0.39000000000000135</c:v>
                </c:pt>
                <c:pt idx="451">
                  <c:v>0.32000000000000134</c:v>
                </c:pt>
                <c:pt idx="452">
                  <c:v>0.34000000000000008</c:v>
                </c:pt>
                <c:pt idx="453">
                  <c:v>0.36000000000000032</c:v>
                </c:pt>
                <c:pt idx="454">
                  <c:v>0.42000000000000032</c:v>
                </c:pt>
                <c:pt idx="455">
                  <c:v>0.44000000000000006</c:v>
                </c:pt>
                <c:pt idx="456">
                  <c:v>0.29000000000000031</c:v>
                </c:pt>
                <c:pt idx="457">
                  <c:v>0.29000000000000031</c:v>
                </c:pt>
                <c:pt idx="458">
                  <c:v>0.28000000000000008</c:v>
                </c:pt>
                <c:pt idx="459">
                  <c:v>0.29000000000000031</c:v>
                </c:pt>
                <c:pt idx="460">
                  <c:v>0.29000000000000031</c:v>
                </c:pt>
                <c:pt idx="461">
                  <c:v>0.28000000000000008</c:v>
                </c:pt>
                <c:pt idx="462">
                  <c:v>0.28000000000000008</c:v>
                </c:pt>
                <c:pt idx="463">
                  <c:v>0.48000000000000032</c:v>
                </c:pt>
                <c:pt idx="464">
                  <c:v>0.4</c:v>
                </c:pt>
                <c:pt idx="465">
                  <c:v>0.38000000000000134</c:v>
                </c:pt>
                <c:pt idx="466">
                  <c:v>0.41000000000000031</c:v>
                </c:pt>
                <c:pt idx="467">
                  <c:v>0.41000000000000031</c:v>
                </c:pt>
                <c:pt idx="468">
                  <c:v>0.43000000000000038</c:v>
                </c:pt>
                <c:pt idx="469">
                  <c:v>0.48000000000000032</c:v>
                </c:pt>
                <c:pt idx="470">
                  <c:v>0.29000000000000031</c:v>
                </c:pt>
                <c:pt idx="471">
                  <c:v>0.28000000000000008</c:v>
                </c:pt>
                <c:pt idx="472">
                  <c:v>0.29000000000000031</c:v>
                </c:pt>
                <c:pt idx="473">
                  <c:v>0.27</c:v>
                </c:pt>
                <c:pt idx="474">
                  <c:v>0.29000000000000031</c:v>
                </c:pt>
                <c:pt idx="475">
                  <c:v>0.29000000000000031</c:v>
                </c:pt>
                <c:pt idx="476">
                  <c:v>0.29000000000000031</c:v>
                </c:pt>
                <c:pt idx="477">
                  <c:v>0.29000000000000031</c:v>
                </c:pt>
                <c:pt idx="478">
                  <c:v>0.39000000000000135</c:v>
                </c:pt>
                <c:pt idx="479">
                  <c:v>0.35000000000000031</c:v>
                </c:pt>
                <c:pt idx="480">
                  <c:v>0.38000000000000134</c:v>
                </c:pt>
                <c:pt idx="481">
                  <c:v>0.41000000000000031</c:v>
                </c:pt>
                <c:pt idx="482">
                  <c:v>0.30000000000000032</c:v>
                </c:pt>
                <c:pt idx="483">
                  <c:v>0.29000000000000031</c:v>
                </c:pt>
                <c:pt idx="484">
                  <c:v>0.28000000000000008</c:v>
                </c:pt>
                <c:pt idx="485">
                  <c:v>0.29000000000000031</c:v>
                </c:pt>
                <c:pt idx="486">
                  <c:v>0.28000000000000008</c:v>
                </c:pt>
                <c:pt idx="487">
                  <c:v>0.49000000000000032</c:v>
                </c:pt>
                <c:pt idx="488">
                  <c:v>0.49000000000000032</c:v>
                </c:pt>
                <c:pt idx="489">
                  <c:v>0.5</c:v>
                </c:pt>
                <c:pt idx="490">
                  <c:v>0.27</c:v>
                </c:pt>
                <c:pt idx="491">
                  <c:v>0.34000000000000008</c:v>
                </c:pt>
                <c:pt idx="492">
                  <c:v>0.45</c:v>
                </c:pt>
                <c:pt idx="493">
                  <c:v>0.46</c:v>
                </c:pt>
                <c:pt idx="494">
                  <c:v>0.28000000000000008</c:v>
                </c:pt>
                <c:pt idx="495">
                  <c:v>0.30000000000000032</c:v>
                </c:pt>
                <c:pt idx="496">
                  <c:v>0.28000000000000008</c:v>
                </c:pt>
                <c:pt idx="497">
                  <c:v>0.28000000000000008</c:v>
                </c:pt>
                <c:pt idx="498">
                  <c:v>0.5</c:v>
                </c:pt>
                <c:pt idx="499">
                  <c:v>0.51</c:v>
                </c:pt>
                <c:pt idx="500">
                  <c:v>0.48000000000000032</c:v>
                </c:pt>
                <c:pt idx="501">
                  <c:v>0.48000000000000032</c:v>
                </c:pt>
                <c:pt idx="502">
                  <c:v>0.37000000000000038</c:v>
                </c:pt>
                <c:pt idx="503">
                  <c:v>0.38000000000000134</c:v>
                </c:pt>
                <c:pt idx="504">
                  <c:v>0.39000000000000135</c:v>
                </c:pt>
                <c:pt idx="505">
                  <c:v>0.41000000000000031</c:v>
                </c:pt>
                <c:pt idx="506">
                  <c:v>0.39000000000000135</c:v>
                </c:pt>
                <c:pt idx="507">
                  <c:v>0.28000000000000008</c:v>
                </c:pt>
                <c:pt idx="508">
                  <c:v>0.28000000000000008</c:v>
                </c:pt>
                <c:pt idx="509">
                  <c:v>0.28000000000000008</c:v>
                </c:pt>
                <c:pt idx="510">
                  <c:v>0.29000000000000031</c:v>
                </c:pt>
                <c:pt idx="511">
                  <c:v>0.29000000000000031</c:v>
                </c:pt>
                <c:pt idx="512">
                  <c:v>0.45</c:v>
                </c:pt>
                <c:pt idx="513">
                  <c:v>0.48000000000000032</c:v>
                </c:pt>
                <c:pt idx="514">
                  <c:v>0.48000000000000032</c:v>
                </c:pt>
                <c:pt idx="515">
                  <c:v>0.5</c:v>
                </c:pt>
                <c:pt idx="516">
                  <c:v>0.28000000000000008</c:v>
                </c:pt>
                <c:pt idx="517">
                  <c:v>0.47000000000000008</c:v>
                </c:pt>
                <c:pt idx="518">
                  <c:v>0.34000000000000008</c:v>
                </c:pt>
                <c:pt idx="519">
                  <c:v>0.32000000000000134</c:v>
                </c:pt>
                <c:pt idx="520">
                  <c:v>0.37000000000000038</c:v>
                </c:pt>
                <c:pt idx="521">
                  <c:v>0.4</c:v>
                </c:pt>
                <c:pt idx="522">
                  <c:v>0.41000000000000031</c:v>
                </c:pt>
                <c:pt idx="523">
                  <c:v>0.42000000000000032</c:v>
                </c:pt>
                <c:pt idx="524">
                  <c:v>0.28000000000000008</c:v>
                </c:pt>
                <c:pt idx="525">
                  <c:v>0.28000000000000008</c:v>
                </c:pt>
                <c:pt idx="526">
                  <c:v>0.29000000000000031</c:v>
                </c:pt>
                <c:pt idx="527">
                  <c:v>0.29000000000000031</c:v>
                </c:pt>
                <c:pt idx="528">
                  <c:v>0.29000000000000031</c:v>
                </c:pt>
                <c:pt idx="529">
                  <c:v>0.28000000000000008</c:v>
                </c:pt>
                <c:pt idx="530">
                  <c:v>0.29000000000000031</c:v>
                </c:pt>
                <c:pt idx="531">
                  <c:v>0.28000000000000008</c:v>
                </c:pt>
                <c:pt idx="532">
                  <c:v>0.28000000000000008</c:v>
                </c:pt>
                <c:pt idx="533">
                  <c:v>0.49000000000000032</c:v>
                </c:pt>
                <c:pt idx="534">
                  <c:v>0.48000000000000032</c:v>
                </c:pt>
                <c:pt idx="535">
                  <c:v>0.48000000000000032</c:v>
                </c:pt>
                <c:pt idx="536">
                  <c:v>0.5</c:v>
                </c:pt>
                <c:pt idx="537">
                  <c:v>0.28000000000000008</c:v>
                </c:pt>
                <c:pt idx="538">
                  <c:v>0.37000000000000038</c:v>
                </c:pt>
                <c:pt idx="539">
                  <c:v>0.37000000000000038</c:v>
                </c:pt>
                <c:pt idx="540">
                  <c:v>0.37000000000000038</c:v>
                </c:pt>
                <c:pt idx="541">
                  <c:v>0.39000000000000135</c:v>
                </c:pt>
                <c:pt idx="542">
                  <c:v>0.4</c:v>
                </c:pt>
                <c:pt idx="543">
                  <c:v>0.44000000000000006</c:v>
                </c:pt>
                <c:pt idx="544">
                  <c:v>0.28000000000000008</c:v>
                </c:pt>
                <c:pt idx="545">
                  <c:v>0.28000000000000008</c:v>
                </c:pt>
                <c:pt idx="546">
                  <c:v>0.28000000000000008</c:v>
                </c:pt>
                <c:pt idx="547">
                  <c:v>0.28000000000000008</c:v>
                </c:pt>
                <c:pt idx="548">
                  <c:v>0.5</c:v>
                </c:pt>
                <c:pt idx="549">
                  <c:v>0.51</c:v>
                </c:pt>
                <c:pt idx="550">
                  <c:v>0.49000000000000032</c:v>
                </c:pt>
                <c:pt idx="551">
                  <c:v>0.44000000000000006</c:v>
                </c:pt>
                <c:pt idx="552">
                  <c:v>0.37000000000000038</c:v>
                </c:pt>
                <c:pt idx="553">
                  <c:v>0.37000000000000038</c:v>
                </c:pt>
                <c:pt idx="554">
                  <c:v>0.38000000000000134</c:v>
                </c:pt>
                <c:pt idx="555">
                  <c:v>0.45</c:v>
                </c:pt>
                <c:pt idx="556">
                  <c:v>0.48000000000000032</c:v>
                </c:pt>
                <c:pt idx="557">
                  <c:v>0.45</c:v>
                </c:pt>
                <c:pt idx="558">
                  <c:v>0.29000000000000031</c:v>
                </c:pt>
                <c:pt idx="559">
                  <c:v>0.28000000000000008</c:v>
                </c:pt>
                <c:pt idx="560">
                  <c:v>0.29000000000000031</c:v>
                </c:pt>
                <c:pt idx="561">
                  <c:v>0.28000000000000008</c:v>
                </c:pt>
                <c:pt idx="562">
                  <c:v>0.28000000000000008</c:v>
                </c:pt>
                <c:pt idx="563">
                  <c:v>0.47000000000000008</c:v>
                </c:pt>
                <c:pt idx="564">
                  <c:v>0.49000000000000032</c:v>
                </c:pt>
                <c:pt idx="565">
                  <c:v>0.27</c:v>
                </c:pt>
                <c:pt idx="566">
                  <c:v>0.28000000000000008</c:v>
                </c:pt>
                <c:pt idx="567">
                  <c:v>0.27</c:v>
                </c:pt>
                <c:pt idx="568">
                  <c:v>0.4</c:v>
                </c:pt>
                <c:pt idx="569">
                  <c:v>0.29000000000000031</c:v>
                </c:pt>
                <c:pt idx="570">
                  <c:v>0.28000000000000008</c:v>
                </c:pt>
                <c:pt idx="571">
                  <c:v>0.4</c:v>
                </c:pt>
                <c:pt idx="572">
                  <c:v>0.44000000000000006</c:v>
                </c:pt>
                <c:pt idx="573">
                  <c:v>0.45</c:v>
                </c:pt>
                <c:pt idx="574">
                  <c:v>0.28000000000000008</c:v>
                </c:pt>
                <c:pt idx="575">
                  <c:v>0.29000000000000031</c:v>
                </c:pt>
                <c:pt idx="576">
                  <c:v>0.49000000000000032</c:v>
                </c:pt>
                <c:pt idx="577">
                  <c:v>0.5</c:v>
                </c:pt>
                <c:pt idx="578">
                  <c:v>0.28000000000000008</c:v>
                </c:pt>
                <c:pt idx="579">
                  <c:v>0.35000000000000031</c:v>
                </c:pt>
                <c:pt idx="580">
                  <c:v>0.46</c:v>
                </c:pt>
                <c:pt idx="581">
                  <c:v>0.28000000000000008</c:v>
                </c:pt>
                <c:pt idx="582">
                  <c:v>0.28000000000000008</c:v>
                </c:pt>
                <c:pt idx="583">
                  <c:v>0.29000000000000031</c:v>
                </c:pt>
                <c:pt idx="584">
                  <c:v>0.28000000000000008</c:v>
                </c:pt>
                <c:pt idx="585">
                  <c:v>0.48000000000000032</c:v>
                </c:pt>
                <c:pt idx="586">
                  <c:v>0.38000000000000134</c:v>
                </c:pt>
                <c:pt idx="587">
                  <c:v>0.41000000000000031</c:v>
                </c:pt>
                <c:pt idx="588">
                  <c:v>0.29000000000000031</c:v>
                </c:pt>
                <c:pt idx="589">
                  <c:v>0.29000000000000031</c:v>
                </c:pt>
                <c:pt idx="590">
                  <c:v>0.34000000000000008</c:v>
                </c:pt>
                <c:pt idx="591">
                  <c:v>0.32000000000000134</c:v>
                </c:pt>
                <c:pt idx="592">
                  <c:v>0.34000000000000008</c:v>
                </c:pt>
                <c:pt idx="593">
                  <c:v>0.37000000000000038</c:v>
                </c:pt>
                <c:pt idx="594">
                  <c:v>0.29000000000000031</c:v>
                </c:pt>
                <c:pt idx="595">
                  <c:v>0.29000000000000031</c:v>
                </c:pt>
                <c:pt idx="596">
                  <c:v>0.28000000000000008</c:v>
                </c:pt>
                <c:pt idx="597">
                  <c:v>0.48000000000000032</c:v>
                </c:pt>
                <c:pt idx="598">
                  <c:v>0.39000000000000135</c:v>
                </c:pt>
                <c:pt idx="599">
                  <c:v>0.43000000000000038</c:v>
                </c:pt>
                <c:pt idx="600">
                  <c:v>0.42000000000000032</c:v>
                </c:pt>
                <c:pt idx="601">
                  <c:v>0.44000000000000006</c:v>
                </c:pt>
                <c:pt idx="602">
                  <c:v>0.44000000000000006</c:v>
                </c:pt>
                <c:pt idx="603">
                  <c:v>0.29000000000000031</c:v>
                </c:pt>
                <c:pt idx="604">
                  <c:v>0.28000000000000008</c:v>
                </c:pt>
                <c:pt idx="605">
                  <c:v>0.27</c:v>
                </c:pt>
                <c:pt idx="606">
                  <c:v>0.36000000000000032</c:v>
                </c:pt>
                <c:pt idx="607">
                  <c:v>0.43000000000000038</c:v>
                </c:pt>
                <c:pt idx="608">
                  <c:v>0.46</c:v>
                </c:pt>
                <c:pt idx="609">
                  <c:v>0.48000000000000032</c:v>
                </c:pt>
                <c:pt idx="610">
                  <c:v>0.35000000000000031</c:v>
                </c:pt>
                <c:pt idx="611">
                  <c:v>0.36000000000000032</c:v>
                </c:pt>
                <c:pt idx="612">
                  <c:v>0.35000000000000031</c:v>
                </c:pt>
                <c:pt idx="613">
                  <c:v>0.33000000000000151</c:v>
                </c:pt>
                <c:pt idx="614">
                  <c:v>0.43000000000000038</c:v>
                </c:pt>
                <c:pt idx="615">
                  <c:v>0.45</c:v>
                </c:pt>
                <c:pt idx="616">
                  <c:v>0.41000000000000031</c:v>
                </c:pt>
                <c:pt idx="617">
                  <c:v>0.38000000000000134</c:v>
                </c:pt>
                <c:pt idx="618">
                  <c:v>0.39000000000000135</c:v>
                </c:pt>
                <c:pt idx="619">
                  <c:v>0.29000000000000031</c:v>
                </c:pt>
                <c:pt idx="620">
                  <c:v>0.48000000000000032</c:v>
                </c:pt>
                <c:pt idx="621">
                  <c:v>0.27</c:v>
                </c:pt>
                <c:pt idx="622">
                  <c:v>0.35000000000000031</c:v>
                </c:pt>
                <c:pt idx="623">
                  <c:v>0.36000000000000032</c:v>
                </c:pt>
                <c:pt idx="624">
                  <c:v>0.35000000000000031</c:v>
                </c:pt>
                <c:pt idx="625">
                  <c:v>0.41000000000000031</c:v>
                </c:pt>
                <c:pt idx="626">
                  <c:v>0.4</c:v>
                </c:pt>
                <c:pt idx="627">
                  <c:v>0.31000000000000116</c:v>
                </c:pt>
                <c:pt idx="628">
                  <c:v>0.45</c:v>
                </c:pt>
                <c:pt idx="629">
                  <c:v>0.36000000000000032</c:v>
                </c:pt>
                <c:pt idx="630">
                  <c:v>0.32000000000000134</c:v>
                </c:pt>
                <c:pt idx="631">
                  <c:v>0.28000000000000008</c:v>
                </c:pt>
                <c:pt idx="632">
                  <c:v>0.39000000000000135</c:v>
                </c:pt>
                <c:pt idx="633">
                  <c:v>0.47000000000000008</c:v>
                </c:pt>
                <c:pt idx="634">
                  <c:v>0.47000000000000008</c:v>
                </c:pt>
                <c:pt idx="635">
                  <c:v>0.47000000000000008</c:v>
                </c:pt>
                <c:pt idx="636">
                  <c:v>0.35000000000000031</c:v>
                </c:pt>
                <c:pt idx="637">
                  <c:v>0.29000000000000031</c:v>
                </c:pt>
                <c:pt idx="638">
                  <c:v>0.48000000000000032</c:v>
                </c:pt>
                <c:pt idx="639">
                  <c:v>0.37000000000000038</c:v>
                </c:pt>
                <c:pt idx="640">
                  <c:v>0.36000000000000032</c:v>
                </c:pt>
                <c:pt idx="641">
                  <c:v>0.37000000000000038</c:v>
                </c:pt>
                <c:pt idx="642">
                  <c:v>0.28000000000000008</c:v>
                </c:pt>
                <c:pt idx="643">
                  <c:v>0.46</c:v>
                </c:pt>
                <c:pt idx="644">
                  <c:v>0.32000000000000134</c:v>
                </c:pt>
                <c:pt idx="645">
                  <c:v>0.42000000000000032</c:v>
                </c:pt>
                <c:pt idx="646">
                  <c:v>0.29000000000000031</c:v>
                </c:pt>
                <c:pt idx="647">
                  <c:v>0.28000000000000008</c:v>
                </c:pt>
                <c:pt idx="648">
                  <c:v>0.4</c:v>
                </c:pt>
                <c:pt idx="649">
                  <c:v>0.43000000000000038</c:v>
                </c:pt>
                <c:pt idx="650">
                  <c:v>0.4</c:v>
                </c:pt>
                <c:pt idx="651">
                  <c:v>0.48000000000000032</c:v>
                </c:pt>
                <c:pt idx="652">
                  <c:v>0.35000000000000031</c:v>
                </c:pt>
                <c:pt idx="653">
                  <c:v>0.28000000000000008</c:v>
                </c:pt>
                <c:pt idx="654">
                  <c:v>0.48000000000000032</c:v>
                </c:pt>
                <c:pt idx="655">
                  <c:v>0.42000000000000032</c:v>
                </c:pt>
                <c:pt idx="656">
                  <c:v>0.27</c:v>
                </c:pt>
                <c:pt idx="657">
                  <c:v>0.46</c:v>
                </c:pt>
                <c:pt idx="658">
                  <c:v>0.29000000000000031</c:v>
                </c:pt>
                <c:pt idx="659">
                  <c:v>0.42000000000000032</c:v>
                </c:pt>
                <c:pt idx="660">
                  <c:v>0.42000000000000032</c:v>
                </c:pt>
                <c:pt idx="661">
                  <c:v>0.44000000000000006</c:v>
                </c:pt>
                <c:pt idx="662">
                  <c:v>0.36000000000000032</c:v>
                </c:pt>
                <c:pt idx="663">
                  <c:v>0.49000000000000032</c:v>
                </c:pt>
                <c:pt idx="664">
                  <c:v>0.29000000000000031</c:v>
                </c:pt>
                <c:pt idx="665">
                  <c:v>0.45</c:v>
                </c:pt>
                <c:pt idx="666">
                  <c:v>0.49000000000000032</c:v>
                </c:pt>
                <c:pt idx="667">
                  <c:v>0.49000000000000032</c:v>
                </c:pt>
                <c:pt idx="668">
                  <c:v>0.46</c:v>
                </c:pt>
                <c:pt idx="669">
                  <c:v>0.29000000000000031</c:v>
                </c:pt>
                <c:pt idx="670">
                  <c:v>0.34000000000000008</c:v>
                </c:pt>
                <c:pt idx="671">
                  <c:v>0.43000000000000038</c:v>
                </c:pt>
                <c:pt idx="672">
                  <c:v>0.49000000000000032</c:v>
                </c:pt>
                <c:pt idx="673">
                  <c:v>0.45</c:v>
                </c:pt>
                <c:pt idx="674">
                  <c:v>0.43000000000000038</c:v>
                </c:pt>
                <c:pt idx="675">
                  <c:v>0.4</c:v>
                </c:pt>
                <c:pt idx="676">
                  <c:v>0.38000000000000134</c:v>
                </c:pt>
                <c:pt idx="677">
                  <c:v>0.5</c:v>
                </c:pt>
                <c:pt idx="678">
                  <c:v>0.35000000000000031</c:v>
                </c:pt>
                <c:pt idx="679">
                  <c:v>0.37000000000000038</c:v>
                </c:pt>
                <c:pt idx="680">
                  <c:v>0.43000000000000038</c:v>
                </c:pt>
                <c:pt idx="681">
                  <c:v>0.4</c:v>
                </c:pt>
                <c:pt idx="682">
                  <c:v>0.48000000000000032</c:v>
                </c:pt>
                <c:pt idx="683">
                  <c:v>0.37000000000000038</c:v>
                </c:pt>
                <c:pt idx="684">
                  <c:v>0.29000000000000031</c:v>
                </c:pt>
                <c:pt idx="685">
                  <c:v>0.43000000000000038</c:v>
                </c:pt>
                <c:pt idx="686">
                  <c:v>0.44000000000000006</c:v>
                </c:pt>
                <c:pt idx="687">
                  <c:v>0.33000000000000151</c:v>
                </c:pt>
                <c:pt idx="688">
                  <c:v>0.33000000000000151</c:v>
                </c:pt>
                <c:pt idx="689">
                  <c:v>0.48000000000000032</c:v>
                </c:pt>
                <c:pt idx="690">
                  <c:v>0.36000000000000032</c:v>
                </c:pt>
                <c:pt idx="691">
                  <c:v>0.41000000000000031</c:v>
                </c:pt>
                <c:pt idx="692">
                  <c:v>0.45</c:v>
                </c:pt>
                <c:pt idx="693">
                  <c:v>0.35000000000000031</c:v>
                </c:pt>
                <c:pt idx="694">
                  <c:v>0.36000000000000032</c:v>
                </c:pt>
                <c:pt idx="695">
                  <c:v>0.4</c:v>
                </c:pt>
                <c:pt idx="696">
                  <c:v>0.44000000000000006</c:v>
                </c:pt>
                <c:pt idx="697">
                  <c:v>0.47000000000000008</c:v>
                </c:pt>
                <c:pt idx="698">
                  <c:v>0.41000000000000031</c:v>
                </c:pt>
                <c:pt idx="699">
                  <c:v>0.47000000000000008</c:v>
                </c:pt>
                <c:pt idx="700">
                  <c:v>0.49000000000000032</c:v>
                </c:pt>
                <c:pt idx="701">
                  <c:v>0.45</c:v>
                </c:pt>
                <c:pt idx="702">
                  <c:v>0.46</c:v>
                </c:pt>
                <c:pt idx="703">
                  <c:v>0.34000000000000008</c:v>
                </c:pt>
                <c:pt idx="704">
                  <c:v>0.42000000000000032</c:v>
                </c:pt>
                <c:pt idx="705">
                  <c:v>0.42000000000000032</c:v>
                </c:pt>
                <c:pt idx="706">
                  <c:v>0.32000000000000134</c:v>
                </c:pt>
                <c:pt idx="707">
                  <c:v>0.33000000000000151</c:v>
                </c:pt>
                <c:pt idx="708">
                  <c:v>0.35000000000000031</c:v>
                </c:pt>
                <c:pt idx="709">
                  <c:v>0.35000000000000031</c:v>
                </c:pt>
                <c:pt idx="710">
                  <c:v>0.39000000000000135</c:v>
                </c:pt>
                <c:pt idx="711">
                  <c:v>0.32000000000000134</c:v>
                </c:pt>
              </c:numCache>
            </c:numRef>
          </c:yVal>
        </c:ser>
        <c:ser>
          <c:idx val="3"/>
          <c:order val="1"/>
          <c:tx>
            <c:v>Tuners OFF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'Tuner off'!$G$2:$G$704</c:f>
              <c:numCache>
                <c:formatCode>General</c:formatCode>
                <c:ptCount val="703"/>
                <c:pt idx="0">
                  <c:v>2.1362629999999968E-3</c:v>
                </c:pt>
                <c:pt idx="1">
                  <c:v>6.5613790000000321E-3</c:v>
                </c:pt>
                <c:pt idx="2">
                  <c:v>7.0191500000000113E-3</c:v>
                </c:pt>
                <c:pt idx="3">
                  <c:v>8.392462000000071E-3</c:v>
                </c:pt>
                <c:pt idx="4">
                  <c:v>1.0833909999999999E-2</c:v>
                </c:pt>
                <c:pt idx="5">
                  <c:v>1.0986500000000059E-2</c:v>
                </c:pt>
                <c:pt idx="6">
                  <c:v>1.3427939999999999E-2</c:v>
                </c:pt>
                <c:pt idx="7">
                  <c:v>1.4190889999999999E-2</c:v>
                </c:pt>
                <c:pt idx="8">
                  <c:v>2.1362629999999973E-2</c:v>
                </c:pt>
                <c:pt idx="9">
                  <c:v>0</c:v>
                </c:pt>
                <c:pt idx="10">
                  <c:v>0</c:v>
                </c:pt>
                <c:pt idx="11">
                  <c:v>1.8310830000000074E-3</c:v>
                </c:pt>
                <c:pt idx="12">
                  <c:v>2.4414440000000005E-3</c:v>
                </c:pt>
                <c:pt idx="13">
                  <c:v>3.0518040000000052E-3</c:v>
                </c:pt>
                <c:pt idx="14">
                  <c:v>3.5095750000000052E-3</c:v>
                </c:pt>
                <c:pt idx="15">
                  <c:v>3.8147550000000004E-3</c:v>
                </c:pt>
                <c:pt idx="16">
                  <c:v>4.4251159999999946E-3</c:v>
                </c:pt>
                <c:pt idx="17">
                  <c:v>4.7302970000000395E-3</c:v>
                </c:pt>
                <c:pt idx="18">
                  <c:v>4.7302970000000395E-3</c:v>
                </c:pt>
                <c:pt idx="19">
                  <c:v>4.8828869999999955E-3</c:v>
                </c:pt>
                <c:pt idx="20">
                  <c:v>4.8828869999999955E-3</c:v>
                </c:pt>
                <c:pt idx="21">
                  <c:v>5.1880670000000123E-3</c:v>
                </c:pt>
                <c:pt idx="22">
                  <c:v>5.3406580000000241E-3</c:v>
                </c:pt>
                <c:pt idx="23">
                  <c:v>5.6458380000000011E-3</c:v>
                </c:pt>
                <c:pt idx="24">
                  <c:v>5.6458380000000011E-3</c:v>
                </c:pt>
                <c:pt idx="25">
                  <c:v>5.6458380000000011E-3</c:v>
                </c:pt>
                <c:pt idx="26">
                  <c:v>5.6458380000000011E-3</c:v>
                </c:pt>
                <c:pt idx="27">
                  <c:v>5.7984280000000134E-3</c:v>
                </c:pt>
                <c:pt idx="28">
                  <c:v>5.9510190000000322E-3</c:v>
                </c:pt>
                <c:pt idx="29">
                  <c:v>6.2561990000000308E-3</c:v>
                </c:pt>
                <c:pt idx="30">
                  <c:v>6.4087890000000319E-3</c:v>
                </c:pt>
                <c:pt idx="31">
                  <c:v>6.7139700000000014E-3</c:v>
                </c:pt>
                <c:pt idx="32">
                  <c:v>7.0191500000000113E-3</c:v>
                </c:pt>
                <c:pt idx="33">
                  <c:v>7.0191500000000113E-3</c:v>
                </c:pt>
                <c:pt idx="34">
                  <c:v>7.1717400000000393E-3</c:v>
                </c:pt>
                <c:pt idx="35">
                  <c:v>7.1717400000000393E-3</c:v>
                </c:pt>
                <c:pt idx="36">
                  <c:v>7.3243309999999956E-3</c:v>
                </c:pt>
                <c:pt idx="37">
                  <c:v>7.4769210000000443E-3</c:v>
                </c:pt>
                <c:pt idx="38">
                  <c:v>7.4769210000000443E-3</c:v>
                </c:pt>
                <c:pt idx="39">
                  <c:v>7.4769210000000443E-3</c:v>
                </c:pt>
                <c:pt idx="40">
                  <c:v>7.6295110000000011E-3</c:v>
                </c:pt>
                <c:pt idx="41">
                  <c:v>7.7821010000000204E-3</c:v>
                </c:pt>
                <c:pt idx="42">
                  <c:v>7.934691000000044E-3</c:v>
                </c:pt>
                <c:pt idx="43">
                  <c:v>7.934691000000044E-3</c:v>
                </c:pt>
                <c:pt idx="44">
                  <c:v>8.2398720000000005E-3</c:v>
                </c:pt>
                <c:pt idx="45">
                  <c:v>8.392462000000071E-3</c:v>
                </c:pt>
                <c:pt idx="46">
                  <c:v>8.392462000000071E-3</c:v>
                </c:pt>
                <c:pt idx="47">
                  <c:v>8.5450520000000026E-3</c:v>
                </c:pt>
                <c:pt idx="48">
                  <c:v>8.5450520000000026E-3</c:v>
                </c:pt>
                <c:pt idx="49">
                  <c:v>8.5450520000000026E-3</c:v>
                </c:pt>
                <c:pt idx="50">
                  <c:v>8.5450520000000026E-3</c:v>
                </c:pt>
                <c:pt idx="51">
                  <c:v>8.5450520000000026E-3</c:v>
                </c:pt>
                <c:pt idx="52">
                  <c:v>8.6976420000000228E-3</c:v>
                </c:pt>
                <c:pt idx="53">
                  <c:v>8.6976420000000228E-3</c:v>
                </c:pt>
                <c:pt idx="54">
                  <c:v>8.6976420000000228E-3</c:v>
                </c:pt>
                <c:pt idx="55">
                  <c:v>9.3080030000000022E-3</c:v>
                </c:pt>
                <c:pt idx="56">
                  <c:v>9.4605940000000808E-3</c:v>
                </c:pt>
                <c:pt idx="57">
                  <c:v>9.4605940000000808E-3</c:v>
                </c:pt>
                <c:pt idx="58">
                  <c:v>9.6131840000000246E-3</c:v>
                </c:pt>
                <c:pt idx="59">
                  <c:v>9.6131840000000246E-3</c:v>
                </c:pt>
                <c:pt idx="60">
                  <c:v>9.6131840000000246E-3</c:v>
                </c:pt>
                <c:pt idx="61">
                  <c:v>9.7657740000000048E-3</c:v>
                </c:pt>
                <c:pt idx="62">
                  <c:v>9.7657740000000048E-3</c:v>
                </c:pt>
                <c:pt idx="63">
                  <c:v>9.7657740000000048E-3</c:v>
                </c:pt>
                <c:pt idx="64">
                  <c:v>9.7657740000000048E-3</c:v>
                </c:pt>
                <c:pt idx="65">
                  <c:v>9.9183640000000007E-3</c:v>
                </c:pt>
                <c:pt idx="66">
                  <c:v>1.007095E-2</c:v>
                </c:pt>
                <c:pt idx="67">
                  <c:v>1.0223540000000001E-2</c:v>
                </c:pt>
                <c:pt idx="68">
                  <c:v>1.0376130000000001E-2</c:v>
                </c:pt>
                <c:pt idx="69">
                  <c:v>1.0376130000000001E-2</c:v>
                </c:pt>
                <c:pt idx="70">
                  <c:v>1.0528730000000005E-2</c:v>
                </c:pt>
                <c:pt idx="71">
                  <c:v>1.0528730000000005E-2</c:v>
                </c:pt>
                <c:pt idx="72">
                  <c:v>1.0528730000000005E-2</c:v>
                </c:pt>
                <c:pt idx="73">
                  <c:v>1.0528730000000005E-2</c:v>
                </c:pt>
                <c:pt idx="74">
                  <c:v>1.0833909999999999E-2</c:v>
                </c:pt>
                <c:pt idx="75">
                  <c:v>1.0833909999999999E-2</c:v>
                </c:pt>
                <c:pt idx="76">
                  <c:v>1.0833909999999999E-2</c:v>
                </c:pt>
                <c:pt idx="77">
                  <c:v>1.0833909999999999E-2</c:v>
                </c:pt>
                <c:pt idx="78">
                  <c:v>1.0986500000000059E-2</c:v>
                </c:pt>
                <c:pt idx="79">
                  <c:v>1.0986500000000059E-2</c:v>
                </c:pt>
                <c:pt idx="80">
                  <c:v>1.0986500000000059E-2</c:v>
                </c:pt>
                <c:pt idx="81">
                  <c:v>1.0986500000000059E-2</c:v>
                </c:pt>
                <c:pt idx="82">
                  <c:v>1.0986500000000059E-2</c:v>
                </c:pt>
                <c:pt idx="83">
                  <c:v>1.0986500000000059E-2</c:v>
                </c:pt>
                <c:pt idx="84">
                  <c:v>1.1139089999999999E-2</c:v>
                </c:pt>
                <c:pt idx="85">
                  <c:v>1.1139089999999999E-2</c:v>
                </c:pt>
                <c:pt idx="86">
                  <c:v>1.1139089999999999E-2</c:v>
                </c:pt>
                <c:pt idx="87">
                  <c:v>1.1291680000000005E-2</c:v>
                </c:pt>
                <c:pt idx="88">
                  <c:v>1.1291680000000005E-2</c:v>
                </c:pt>
                <c:pt idx="89">
                  <c:v>1.1291680000000005E-2</c:v>
                </c:pt>
                <c:pt idx="90">
                  <c:v>1.1291680000000005E-2</c:v>
                </c:pt>
                <c:pt idx="91">
                  <c:v>1.1444270000000048E-2</c:v>
                </c:pt>
                <c:pt idx="92">
                  <c:v>1.1596860000000007E-2</c:v>
                </c:pt>
                <c:pt idx="93">
                  <c:v>1.1596860000000007E-2</c:v>
                </c:pt>
                <c:pt idx="94">
                  <c:v>1.1749450000000062E-2</c:v>
                </c:pt>
                <c:pt idx="95">
                  <c:v>1.1902040000000023E-2</c:v>
                </c:pt>
                <c:pt idx="96">
                  <c:v>1.1902040000000023E-2</c:v>
                </c:pt>
                <c:pt idx="97">
                  <c:v>1.1902040000000023E-2</c:v>
                </c:pt>
                <c:pt idx="98">
                  <c:v>1.2054629999999998E-2</c:v>
                </c:pt>
                <c:pt idx="99">
                  <c:v>1.2054629999999998E-2</c:v>
                </c:pt>
                <c:pt idx="100">
                  <c:v>1.2054629999999998E-2</c:v>
                </c:pt>
                <c:pt idx="101">
                  <c:v>1.2054629999999998E-2</c:v>
                </c:pt>
                <c:pt idx="102">
                  <c:v>1.220722E-2</c:v>
                </c:pt>
                <c:pt idx="103">
                  <c:v>1.220722E-2</c:v>
                </c:pt>
                <c:pt idx="104">
                  <c:v>1.2359809999999999E-2</c:v>
                </c:pt>
                <c:pt idx="105">
                  <c:v>1.2512400000000003E-2</c:v>
                </c:pt>
                <c:pt idx="106">
                  <c:v>1.2664989999999999E-2</c:v>
                </c:pt>
                <c:pt idx="107">
                  <c:v>1.2664989999999999E-2</c:v>
                </c:pt>
                <c:pt idx="108">
                  <c:v>1.2664989999999999E-2</c:v>
                </c:pt>
                <c:pt idx="109">
                  <c:v>1.2817580000000005E-2</c:v>
                </c:pt>
                <c:pt idx="110">
                  <c:v>1.2817580000000005E-2</c:v>
                </c:pt>
                <c:pt idx="111">
                  <c:v>1.2817580000000005E-2</c:v>
                </c:pt>
                <c:pt idx="112">
                  <c:v>1.2970170000000055E-2</c:v>
                </c:pt>
                <c:pt idx="113">
                  <c:v>1.3122760000000021E-2</c:v>
                </c:pt>
                <c:pt idx="114">
                  <c:v>1.3733120000000055E-2</c:v>
                </c:pt>
                <c:pt idx="115">
                  <c:v>1.3885710000000023E-2</c:v>
                </c:pt>
                <c:pt idx="116">
                  <c:v>1.4038299999999936E-2</c:v>
                </c:pt>
                <c:pt idx="117">
                  <c:v>1.4038299999999936E-2</c:v>
                </c:pt>
                <c:pt idx="118">
                  <c:v>1.4038299999999936E-2</c:v>
                </c:pt>
                <c:pt idx="119">
                  <c:v>1.4190889999999999E-2</c:v>
                </c:pt>
                <c:pt idx="120">
                  <c:v>1.4343480000000007E-2</c:v>
                </c:pt>
                <c:pt idx="121">
                  <c:v>1.4496070000000003E-2</c:v>
                </c:pt>
                <c:pt idx="122">
                  <c:v>1.4496070000000003E-2</c:v>
                </c:pt>
                <c:pt idx="123">
                  <c:v>1.4648659999999999E-2</c:v>
                </c:pt>
                <c:pt idx="124">
                  <c:v>1.4953839999999999E-2</c:v>
                </c:pt>
                <c:pt idx="125">
                  <c:v>1.5259020000000003E-2</c:v>
                </c:pt>
                <c:pt idx="126">
                  <c:v>1.5411609999999999E-2</c:v>
                </c:pt>
                <c:pt idx="127">
                  <c:v>1.5564200000000005E-2</c:v>
                </c:pt>
                <c:pt idx="128">
                  <c:v>1.5716790000000001E-2</c:v>
                </c:pt>
                <c:pt idx="129">
                  <c:v>1.6021970000000003E-2</c:v>
                </c:pt>
                <c:pt idx="130">
                  <c:v>1.6174560000000011E-2</c:v>
                </c:pt>
                <c:pt idx="131">
                  <c:v>1.6632330000000004E-2</c:v>
                </c:pt>
                <c:pt idx="132">
                  <c:v>1.6784920000000043E-2</c:v>
                </c:pt>
                <c:pt idx="133">
                  <c:v>1.6784920000000043E-2</c:v>
                </c:pt>
                <c:pt idx="134">
                  <c:v>1.7090100000000004E-2</c:v>
                </c:pt>
                <c:pt idx="135">
                  <c:v>1.7090100000000004E-2</c:v>
                </c:pt>
                <c:pt idx="136">
                  <c:v>1.7242690000000005E-2</c:v>
                </c:pt>
                <c:pt idx="137">
                  <c:v>1.7395280000000003E-2</c:v>
                </c:pt>
                <c:pt idx="138">
                  <c:v>1.8921190000000077E-2</c:v>
                </c:pt>
                <c:pt idx="139">
                  <c:v>1.9531550000000092E-2</c:v>
                </c:pt>
                <c:pt idx="140">
                  <c:v>2.02945E-2</c:v>
                </c:pt>
                <c:pt idx="141">
                  <c:v>2.0447090000000012E-2</c:v>
                </c:pt>
                <c:pt idx="142">
                  <c:v>2.2125579999999999E-2</c:v>
                </c:pt>
                <c:pt idx="143">
                  <c:v>2.2430760000000129E-2</c:v>
                </c:pt>
                <c:pt idx="144">
                  <c:v>3.0365449999999999E-2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6.10360900000004E-4</c:v>
                </c:pt>
                <c:pt idx="152">
                  <c:v>1.0681320000000053E-3</c:v>
                </c:pt>
                <c:pt idx="153">
                  <c:v>1.3733120000000074E-3</c:v>
                </c:pt>
                <c:pt idx="154">
                  <c:v>1.3733120000000074E-3</c:v>
                </c:pt>
                <c:pt idx="155">
                  <c:v>2.1362629999999968E-3</c:v>
                </c:pt>
                <c:pt idx="156">
                  <c:v>2.4414440000000005E-3</c:v>
                </c:pt>
                <c:pt idx="157">
                  <c:v>2.4414440000000005E-3</c:v>
                </c:pt>
                <c:pt idx="158">
                  <c:v>3.0518040000000052E-3</c:v>
                </c:pt>
                <c:pt idx="159">
                  <c:v>3.20439500000002E-3</c:v>
                </c:pt>
                <c:pt idx="160">
                  <c:v>3.20439500000002E-3</c:v>
                </c:pt>
                <c:pt idx="161">
                  <c:v>3.20439500000002E-3</c:v>
                </c:pt>
                <c:pt idx="162">
                  <c:v>3.20439500000002E-3</c:v>
                </c:pt>
                <c:pt idx="163">
                  <c:v>3.3569850000000003E-3</c:v>
                </c:pt>
                <c:pt idx="164">
                  <c:v>3.6621650000000106E-3</c:v>
                </c:pt>
                <c:pt idx="165">
                  <c:v>4.8828869999999955E-3</c:v>
                </c:pt>
                <c:pt idx="166">
                  <c:v>5.1880670000000123E-3</c:v>
                </c:pt>
                <c:pt idx="167">
                  <c:v>5.3406580000000241E-3</c:v>
                </c:pt>
                <c:pt idx="168">
                  <c:v>5.6458380000000011E-3</c:v>
                </c:pt>
                <c:pt idx="169">
                  <c:v>5.7984280000000134E-3</c:v>
                </c:pt>
                <c:pt idx="170">
                  <c:v>5.7984280000000134E-3</c:v>
                </c:pt>
                <c:pt idx="171">
                  <c:v>6.2561990000000308E-3</c:v>
                </c:pt>
                <c:pt idx="172">
                  <c:v>7.3243309999999956E-3</c:v>
                </c:pt>
                <c:pt idx="173">
                  <c:v>7.3243309999999956E-3</c:v>
                </c:pt>
                <c:pt idx="174">
                  <c:v>7.4769210000000443E-3</c:v>
                </c:pt>
                <c:pt idx="175">
                  <c:v>7.4769210000000443E-3</c:v>
                </c:pt>
                <c:pt idx="176">
                  <c:v>7.4769210000000443E-3</c:v>
                </c:pt>
                <c:pt idx="177">
                  <c:v>7.6295110000000011E-3</c:v>
                </c:pt>
                <c:pt idx="178">
                  <c:v>7.934691000000044E-3</c:v>
                </c:pt>
                <c:pt idx="179">
                  <c:v>7.934691000000044E-3</c:v>
                </c:pt>
                <c:pt idx="180">
                  <c:v>8.0872820000000047E-3</c:v>
                </c:pt>
                <c:pt idx="181">
                  <c:v>8.0872820000000047E-3</c:v>
                </c:pt>
                <c:pt idx="182">
                  <c:v>8.0872820000000047E-3</c:v>
                </c:pt>
                <c:pt idx="183">
                  <c:v>8.2398720000000005E-3</c:v>
                </c:pt>
                <c:pt idx="184">
                  <c:v>8.392462000000071E-3</c:v>
                </c:pt>
                <c:pt idx="185">
                  <c:v>8.392462000000071E-3</c:v>
                </c:pt>
                <c:pt idx="186">
                  <c:v>8.5450520000000026E-3</c:v>
                </c:pt>
                <c:pt idx="187">
                  <c:v>8.6976420000000228E-3</c:v>
                </c:pt>
                <c:pt idx="188">
                  <c:v>8.6976420000000228E-3</c:v>
                </c:pt>
                <c:pt idx="189">
                  <c:v>8.6976420000000228E-3</c:v>
                </c:pt>
                <c:pt idx="190">
                  <c:v>8.8502330000000268E-3</c:v>
                </c:pt>
                <c:pt idx="191">
                  <c:v>9.1554130000000532E-3</c:v>
                </c:pt>
                <c:pt idx="192">
                  <c:v>9.1554130000000532E-3</c:v>
                </c:pt>
                <c:pt idx="193">
                  <c:v>9.3080030000000022E-3</c:v>
                </c:pt>
                <c:pt idx="194">
                  <c:v>9.4605940000000808E-3</c:v>
                </c:pt>
                <c:pt idx="195">
                  <c:v>9.4605940000000808E-3</c:v>
                </c:pt>
                <c:pt idx="196">
                  <c:v>9.6131840000000246E-3</c:v>
                </c:pt>
                <c:pt idx="197">
                  <c:v>9.6131840000000246E-3</c:v>
                </c:pt>
                <c:pt idx="198">
                  <c:v>9.6131840000000246E-3</c:v>
                </c:pt>
                <c:pt idx="199">
                  <c:v>9.7657740000000048E-3</c:v>
                </c:pt>
                <c:pt idx="200">
                  <c:v>9.7657740000000048E-3</c:v>
                </c:pt>
                <c:pt idx="201">
                  <c:v>9.7657740000000048E-3</c:v>
                </c:pt>
                <c:pt idx="202">
                  <c:v>9.9183640000000007E-3</c:v>
                </c:pt>
                <c:pt idx="203">
                  <c:v>9.9183640000000007E-3</c:v>
                </c:pt>
                <c:pt idx="204">
                  <c:v>1.007095E-2</c:v>
                </c:pt>
                <c:pt idx="205">
                  <c:v>1.007095E-2</c:v>
                </c:pt>
                <c:pt idx="206">
                  <c:v>1.007095E-2</c:v>
                </c:pt>
                <c:pt idx="207">
                  <c:v>1.0223540000000001E-2</c:v>
                </c:pt>
                <c:pt idx="208">
                  <c:v>1.0528730000000005E-2</c:v>
                </c:pt>
                <c:pt idx="209">
                  <c:v>1.0528730000000005E-2</c:v>
                </c:pt>
                <c:pt idx="210">
                  <c:v>1.0528730000000005E-2</c:v>
                </c:pt>
                <c:pt idx="211">
                  <c:v>1.0528730000000005E-2</c:v>
                </c:pt>
                <c:pt idx="212">
                  <c:v>1.0528730000000005E-2</c:v>
                </c:pt>
                <c:pt idx="213">
                  <c:v>1.0681320000000046E-2</c:v>
                </c:pt>
                <c:pt idx="214">
                  <c:v>1.0681320000000046E-2</c:v>
                </c:pt>
                <c:pt idx="215">
                  <c:v>1.0833909999999999E-2</c:v>
                </c:pt>
                <c:pt idx="216">
                  <c:v>1.0833909999999999E-2</c:v>
                </c:pt>
                <c:pt idx="217">
                  <c:v>1.0833909999999999E-2</c:v>
                </c:pt>
                <c:pt idx="218">
                  <c:v>1.0986500000000059E-2</c:v>
                </c:pt>
                <c:pt idx="219">
                  <c:v>1.1139089999999999E-2</c:v>
                </c:pt>
                <c:pt idx="220">
                  <c:v>1.1291680000000005E-2</c:v>
                </c:pt>
                <c:pt idx="221">
                  <c:v>1.1291680000000005E-2</c:v>
                </c:pt>
                <c:pt idx="222">
                  <c:v>1.1291680000000005E-2</c:v>
                </c:pt>
                <c:pt idx="223">
                  <c:v>1.1444270000000048E-2</c:v>
                </c:pt>
                <c:pt idx="224">
                  <c:v>1.1444270000000048E-2</c:v>
                </c:pt>
                <c:pt idx="225">
                  <c:v>1.1596860000000007E-2</c:v>
                </c:pt>
                <c:pt idx="226">
                  <c:v>1.1902040000000023E-2</c:v>
                </c:pt>
                <c:pt idx="227">
                  <c:v>1.1902040000000023E-2</c:v>
                </c:pt>
                <c:pt idx="228">
                  <c:v>1.2054629999999998E-2</c:v>
                </c:pt>
                <c:pt idx="229">
                  <c:v>1.2054629999999998E-2</c:v>
                </c:pt>
                <c:pt idx="230">
                  <c:v>1.2054629999999998E-2</c:v>
                </c:pt>
                <c:pt idx="231">
                  <c:v>1.2054629999999998E-2</c:v>
                </c:pt>
                <c:pt idx="232">
                  <c:v>1.220722E-2</c:v>
                </c:pt>
                <c:pt idx="233">
                  <c:v>1.220722E-2</c:v>
                </c:pt>
                <c:pt idx="234">
                  <c:v>1.220722E-2</c:v>
                </c:pt>
                <c:pt idx="235">
                  <c:v>1.2359809999999999E-2</c:v>
                </c:pt>
                <c:pt idx="236">
                  <c:v>1.2512400000000003E-2</c:v>
                </c:pt>
                <c:pt idx="237">
                  <c:v>1.2664989999999999E-2</c:v>
                </c:pt>
                <c:pt idx="238">
                  <c:v>1.2970170000000055E-2</c:v>
                </c:pt>
                <c:pt idx="239">
                  <c:v>1.2970170000000055E-2</c:v>
                </c:pt>
                <c:pt idx="240">
                  <c:v>1.2970170000000055E-2</c:v>
                </c:pt>
                <c:pt idx="241">
                  <c:v>1.2970170000000055E-2</c:v>
                </c:pt>
                <c:pt idx="242">
                  <c:v>1.2970170000000055E-2</c:v>
                </c:pt>
                <c:pt idx="243">
                  <c:v>1.3122760000000021E-2</c:v>
                </c:pt>
                <c:pt idx="244">
                  <c:v>1.3275350000000003E-2</c:v>
                </c:pt>
                <c:pt idx="245">
                  <c:v>1.3275350000000003E-2</c:v>
                </c:pt>
                <c:pt idx="246">
                  <c:v>1.3427939999999999E-2</c:v>
                </c:pt>
                <c:pt idx="247">
                  <c:v>1.3427939999999999E-2</c:v>
                </c:pt>
                <c:pt idx="248">
                  <c:v>1.3580530000000078E-2</c:v>
                </c:pt>
                <c:pt idx="249">
                  <c:v>1.3733120000000055E-2</c:v>
                </c:pt>
                <c:pt idx="250">
                  <c:v>1.3885710000000023E-2</c:v>
                </c:pt>
                <c:pt idx="251">
                  <c:v>1.4038299999999936E-2</c:v>
                </c:pt>
                <c:pt idx="252">
                  <c:v>1.4190889999999999E-2</c:v>
                </c:pt>
                <c:pt idx="253">
                  <c:v>1.4343480000000007E-2</c:v>
                </c:pt>
                <c:pt idx="254">
                  <c:v>1.4343480000000007E-2</c:v>
                </c:pt>
                <c:pt idx="255">
                  <c:v>1.4496070000000003E-2</c:v>
                </c:pt>
                <c:pt idx="256">
                  <c:v>1.4648659999999999E-2</c:v>
                </c:pt>
                <c:pt idx="257">
                  <c:v>1.4801250000000005E-2</c:v>
                </c:pt>
                <c:pt idx="258">
                  <c:v>1.4953839999999999E-2</c:v>
                </c:pt>
                <c:pt idx="259">
                  <c:v>1.4953839999999999E-2</c:v>
                </c:pt>
                <c:pt idx="260">
                  <c:v>1.5106430000000007E-2</c:v>
                </c:pt>
                <c:pt idx="261">
                  <c:v>1.5106430000000007E-2</c:v>
                </c:pt>
                <c:pt idx="262">
                  <c:v>1.5564200000000005E-2</c:v>
                </c:pt>
                <c:pt idx="263">
                  <c:v>1.5564200000000005E-2</c:v>
                </c:pt>
                <c:pt idx="264">
                  <c:v>1.5716790000000001E-2</c:v>
                </c:pt>
                <c:pt idx="265">
                  <c:v>1.5716790000000001E-2</c:v>
                </c:pt>
                <c:pt idx="266">
                  <c:v>1.6021970000000003E-2</c:v>
                </c:pt>
                <c:pt idx="267">
                  <c:v>1.6021970000000003E-2</c:v>
                </c:pt>
                <c:pt idx="268">
                  <c:v>1.6174560000000011E-2</c:v>
                </c:pt>
                <c:pt idx="269">
                  <c:v>1.6632330000000004E-2</c:v>
                </c:pt>
                <c:pt idx="270">
                  <c:v>1.6937510000000003E-2</c:v>
                </c:pt>
                <c:pt idx="271">
                  <c:v>1.7395280000000003E-2</c:v>
                </c:pt>
                <c:pt idx="272">
                  <c:v>1.7853060000000004E-2</c:v>
                </c:pt>
                <c:pt idx="273">
                  <c:v>1.7853060000000004E-2</c:v>
                </c:pt>
                <c:pt idx="274">
                  <c:v>1.8921190000000077E-2</c:v>
                </c:pt>
                <c:pt idx="275">
                  <c:v>1.9378960000000001E-2</c:v>
                </c:pt>
                <c:pt idx="276">
                  <c:v>1.9531550000000092E-2</c:v>
                </c:pt>
                <c:pt idx="277">
                  <c:v>2.0141910000000117E-2</c:v>
                </c:pt>
                <c:pt idx="278">
                  <c:v>2.1057449999999998E-2</c:v>
                </c:pt>
                <c:pt idx="279">
                  <c:v>2.1667810000000124E-2</c:v>
                </c:pt>
                <c:pt idx="280">
                  <c:v>1.8310830000000074E-3</c:v>
                </c:pt>
                <c:pt idx="281">
                  <c:v>7.7821010000000204E-3</c:v>
                </c:pt>
                <c:pt idx="282">
                  <c:v>8.0872820000000047E-3</c:v>
                </c:pt>
                <c:pt idx="283">
                  <c:v>8.392462000000071E-3</c:v>
                </c:pt>
                <c:pt idx="284">
                  <c:v>9.6131840000000246E-3</c:v>
                </c:pt>
                <c:pt idx="285">
                  <c:v>9.6131840000000246E-3</c:v>
                </c:pt>
                <c:pt idx="286">
                  <c:v>9.7657740000000048E-3</c:v>
                </c:pt>
                <c:pt idx="287">
                  <c:v>1.007095E-2</c:v>
                </c:pt>
                <c:pt idx="288">
                  <c:v>1.0223540000000001E-2</c:v>
                </c:pt>
                <c:pt idx="289">
                  <c:v>1.0223540000000001E-2</c:v>
                </c:pt>
                <c:pt idx="290">
                  <c:v>1.0528730000000005E-2</c:v>
                </c:pt>
                <c:pt idx="291">
                  <c:v>1.0528730000000005E-2</c:v>
                </c:pt>
                <c:pt idx="292">
                  <c:v>1.0681320000000046E-2</c:v>
                </c:pt>
                <c:pt idx="293">
                  <c:v>1.0833909999999999E-2</c:v>
                </c:pt>
                <c:pt idx="294">
                  <c:v>1.2054629999999998E-2</c:v>
                </c:pt>
                <c:pt idx="295">
                  <c:v>1.2054629999999998E-2</c:v>
                </c:pt>
                <c:pt idx="296">
                  <c:v>1.2512400000000003E-2</c:v>
                </c:pt>
                <c:pt idx="297">
                  <c:v>1.7090100000000004E-2</c:v>
                </c:pt>
                <c:pt idx="298">
                  <c:v>2.1362629999999973E-2</c:v>
                </c:pt>
                <c:pt idx="299">
                  <c:v>4.5777070000000244E-4</c:v>
                </c:pt>
                <c:pt idx="300">
                  <c:v>7.1717400000000393E-3</c:v>
                </c:pt>
                <c:pt idx="301">
                  <c:v>8.8502330000000268E-3</c:v>
                </c:pt>
                <c:pt idx="302">
                  <c:v>9.1554130000000532E-3</c:v>
                </c:pt>
                <c:pt idx="303">
                  <c:v>1.007095E-2</c:v>
                </c:pt>
                <c:pt idx="304">
                  <c:v>1.1596860000000007E-2</c:v>
                </c:pt>
                <c:pt idx="305">
                  <c:v>1.1749450000000062E-2</c:v>
                </c:pt>
                <c:pt idx="306">
                  <c:v>1.3885710000000023E-2</c:v>
                </c:pt>
                <c:pt idx="307">
                  <c:v>7.4769210000000443E-3</c:v>
                </c:pt>
                <c:pt idx="308">
                  <c:v>9.0028230000000018E-3</c:v>
                </c:pt>
                <c:pt idx="309">
                  <c:v>1.1749450000000062E-2</c:v>
                </c:pt>
                <c:pt idx="310">
                  <c:v>0.56260010000000005</c:v>
                </c:pt>
                <c:pt idx="311">
                  <c:v>0.57038219999999695</c:v>
                </c:pt>
                <c:pt idx="312">
                  <c:v>0.57206069999999998</c:v>
                </c:pt>
                <c:pt idx="313">
                  <c:v>0.57404440000000256</c:v>
                </c:pt>
                <c:pt idx="314">
                  <c:v>0.57572290000000004</c:v>
                </c:pt>
                <c:pt idx="315">
                  <c:v>0.57648580000000005</c:v>
                </c:pt>
                <c:pt idx="316">
                  <c:v>0.57862210000000003</c:v>
                </c:pt>
                <c:pt idx="317">
                  <c:v>0.57953769999999949</c:v>
                </c:pt>
                <c:pt idx="318">
                  <c:v>0.57969020000000304</c:v>
                </c:pt>
                <c:pt idx="319">
                  <c:v>0.57984279999999999</c:v>
                </c:pt>
                <c:pt idx="320">
                  <c:v>0.58014800000000011</c:v>
                </c:pt>
                <c:pt idx="321">
                  <c:v>0.58060579999999951</c:v>
                </c:pt>
                <c:pt idx="322">
                  <c:v>0.58075840000000012</c:v>
                </c:pt>
                <c:pt idx="323">
                  <c:v>0.58121609999999591</c:v>
                </c:pt>
                <c:pt idx="324">
                  <c:v>0.58274200000000009</c:v>
                </c:pt>
                <c:pt idx="325">
                  <c:v>0.58304719999999766</c:v>
                </c:pt>
                <c:pt idx="326">
                  <c:v>0.58381019999999695</c:v>
                </c:pt>
                <c:pt idx="327">
                  <c:v>0.58411539999999695</c:v>
                </c:pt>
                <c:pt idx="328">
                  <c:v>0.58411539999999695</c:v>
                </c:pt>
                <c:pt idx="329">
                  <c:v>0.58472570000000013</c:v>
                </c:pt>
                <c:pt idx="330">
                  <c:v>0.58472570000000013</c:v>
                </c:pt>
                <c:pt idx="331">
                  <c:v>0.5867094000000006</c:v>
                </c:pt>
                <c:pt idx="332">
                  <c:v>0.587167199999996</c:v>
                </c:pt>
                <c:pt idx="333">
                  <c:v>0.58762490000000012</c:v>
                </c:pt>
                <c:pt idx="334">
                  <c:v>0.58762490000000012</c:v>
                </c:pt>
                <c:pt idx="335">
                  <c:v>0.58762490000000012</c:v>
                </c:pt>
                <c:pt idx="336">
                  <c:v>0.58793009999999957</c:v>
                </c:pt>
                <c:pt idx="337">
                  <c:v>0.58808269999999707</c:v>
                </c:pt>
                <c:pt idx="338">
                  <c:v>0.58899820000000014</c:v>
                </c:pt>
                <c:pt idx="339">
                  <c:v>0.58915079999999742</c:v>
                </c:pt>
                <c:pt idx="340">
                  <c:v>0.5893033999999967</c:v>
                </c:pt>
                <c:pt idx="341">
                  <c:v>0.58960860000000015</c:v>
                </c:pt>
                <c:pt idx="342">
                  <c:v>0.58960860000000015</c:v>
                </c:pt>
                <c:pt idx="343">
                  <c:v>0.59006639999999544</c:v>
                </c:pt>
                <c:pt idx="344">
                  <c:v>0.5906766999999995</c:v>
                </c:pt>
                <c:pt idx="345">
                  <c:v>0.59082930000000011</c:v>
                </c:pt>
                <c:pt idx="346">
                  <c:v>0.59143969999999957</c:v>
                </c:pt>
                <c:pt idx="347">
                  <c:v>0.59143969999999957</c:v>
                </c:pt>
                <c:pt idx="348">
                  <c:v>0.59159229999999707</c:v>
                </c:pt>
                <c:pt idx="349">
                  <c:v>0.59189750000000008</c:v>
                </c:pt>
                <c:pt idx="350">
                  <c:v>0.59220259999999658</c:v>
                </c:pt>
                <c:pt idx="351">
                  <c:v>0.59235519999999742</c:v>
                </c:pt>
                <c:pt idx="352">
                  <c:v>0.59327079999999754</c:v>
                </c:pt>
                <c:pt idx="353">
                  <c:v>0.59357599999999777</c:v>
                </c:pt>
                <c:pt idx="354">
                  <c:v>0.59357599999999777</c:v>
                </c:pt>
                <c:pt idx="355">
                  <c:v>0.5938810999999995</c:v>
                </c:pt>
                <c:pt idx="356">
                  <c:v>0.59464410000000012</c:v>
                </c:pt>
                <c:pt idx="357">
                  <c:v>0.59464410000000012</c:v>
                </c:pt>
                <c:pt idx="358">
                  <c:v>0.59479670000000007</c:v>
                </c:pt>
                <c:pt idx="359">
                  <c:v>0.59494930000000013</c:v>
                </c:pt>
                <c:pt idx="360">
                  <c:v>0.59510190000000007</c:v>
                </c:pt>
                <c:pt idx="361">
                  <c:v>0.59525439999999707</c:v>
                </c:pt>
                <c:pt idx="362">
                  <c:v>0.59571219999999658</c:v>
                </c:pt>
                <c:pt idx="363">
                  <c:v>0.59662780000000015</c:v>
                </c:pt>
                <c:pt idx="364">
                  <c:v>0.59678029999999949</c:v>
                </c:pt>
                <c:pt idx="365">
                  <c:v>0.59723809999999777</c:v>
                </c:pt>
                <c:pt idx="366">
                  <c:v>0.59815369999999957</c:v>
                </c:pt>
                <c:pt idx="367">
                  <c:v>0.59876399999999708</c:v>
                </c:pt>
                <c:pt idx="368">
                  <c:v>0.60044249999999999</c:v>
                </c:pt>
                <c:pt idx="369">
                  <c:v>0.6010529</c:v>
                </c:pt>
                <c:pt idx="370">
                  <c:v>0.60120549999999995</c:v>
                </c:pt>
                <c:pt idx="371">
                  <c:v>0.60181580000000257</c:v>
                </c:pt>
                <c:pt idx="372">
                  <c:v>0.60196839999999996</c:v>
                </c:pt>
                <c:pt idx="373">
                  <c:v>0.60288399999999998</c:v>
                </c:pt>
                <c:pt idx="374">
                  <c:v>0.60334170000000065</c:v>
                </c:pt>
                <c:pt idx="375">
                  <c:v>0.60379950000000304</c:v>
                </c:pt>
                <c:pt idx="376">
                  <c:v>0.60502020000000256</c:v>
                </c:pt>
                <c:pt idx="377">
                  <c:v>0.60517279999999996</c:v>
                </c:pt>
                <c:pt idx="378">
                  <c:v>0.60746169999999999</c:v>
                </c:pt>
                <c:pt idx="379">
                  <c:v>0.93476769999999998</c:v>
                </c:pt>
                <c:pt idx="380">
                  <c:v>0.93598840000000005</c:v>
                </c:pt>
                <c:pt idx="381">
                  <c:v>0.94590680000000005</c:v>
                </c:pt>
                <c:pt idx="382">
                  <c:v>0.94804299999999997</c:v>
                </c:pt>
                <c:pt idx="383">
                  <c:v>0.94804299999999997</c:v>
                </c:pt>
                <c:pt idx="384">
                  <c:v>0.94834819999999997</c:v>
                </c:pt>
                <c:pt idx="385">
                  <c:v>0.95017929999999995</c:v>
                </c:pt>
                <c:pt idx="386">
                  <c:v>0.95063710000000001</c:v>
                </c:pt>
                <c:pt idx="387">
                  <c:v>0.95094219999999996</c:v>
                </c:pt>
                <c:pt idx="388">
                  <c:v>0.95811400000000002</c:v>
                </c:pt>
                <c:pt idx="389">
                  <c:v>0.95872430000000064</c:v>
                </c:pt>
                <c:pt idx="390">
                  <c:v>0.95887690000000003</c:v>
                </c:pt>
                <c:pt idx="391">
                  <c:v>0.96025020000000005</c:v>
                </c:pt>
                <c:pt idx="392">
                  <c:v>0.96101320000000001</c:v>
                </c:pt>
                <c:pt idx="393">
                  <c:v>0.96223389999999998</c:v>
                </c:pt>
                <c:pt idx="394">
                  <c:v>0.96253909999999998</c:v>
                </c:pt>
                <c:pt idx="395">
                  <c:v>0.96253909999999998</c:v>
                </c:pt>
                <c:pt idx="396">
                  <c:v>0.96330209999999949</c:v>
                </c:pt>
                <c:pt idx="397">
                  <c:v>0.96437019999999996</c:v>
                </c:pt>
                <c:pt idx="398">
                  <c:v>0.96559090000000003</c:v>
                </c:pt>
                <c:pt idx="399">
                  <c:v>0.96620130000000004</c:v>
                </c:pt>
                <c:pt idx="400">
                  <c:v>0.96757459999999951</c:v>
                </c:pt>
                <c:pt idx="401">
                  <c:v>0.97093160000000245</c:v>
                </c:pt>
                <c:pt idx="402">
                  <c:v>0.97367820000000294</c:v>
                </c:pt>
                <c:pt idx="403">
                  <c:v>0.97413599999999989</c:v>
                </c:pt>
                <c:pt idx="404">
                  <c:v>0.98008699999999649</c:v>
                </c:pt>
                <c:pt idx="405">
                  <c:v>1.2706189999999999</c:v>
                </c:pt>
                <c:pt idx="406">
                  <c:v>1.2732129999999999</c:v>
                </c:pt>
                <c:pt idx="407">
                  <c:v>1.2753489999999998</c:v>
                </c:pt>
                <c:pt idx="408">
                  <c:v>1.2841989999999999</c:v>
                </c:pt>
                <c:pt idx="409">
                  <c:v>1.28481</c:v>
                </c:pt>
                <c:pt idx="410">
                  <c:v>1.28603</c:v>
                </c:pt>
                <c:pt idx="411">
                  <c:v>1.2864880000000001</c:v>
                </c:pt>
                <c:pt idx="412">
                  <c:v>1.2901499999999999</c:v>
                </c:pt>
                <c:pt idx="413">
                  <c:v>1.292592</c:v>
                </c:pt>
                <c:pt idx="414">
                  <c:v>1.2999159999999998</c:v>
                </c:pt>
                <c:pt idx="415">
                  <c:v>1.3012889999999999</c:v>
                </c:pt>
                <c:pt idx="416">
                  <c:v>1.301747</c:v>
                </c:pt>
                <c:pt idx="417">
                  <c:v>1.3022050000000001</c:v>
                </c:pt>
                <c:pt idx="418">
                  <c:v>1.3025100000000001</c:v>
                </c:pt>
                <c:pt idx="419">
                  <c:v>1.3026629999999999</c:v>
                </c:pt>
                <c:pt idx="420">
                  <c:v>1.304036</c:v>
                </c:pt>
                <c:pt idx="421">
                  <c:v>1.3047989999999998</c:v>
                </c:pt>
                <c:pt idx="422">
                  <c:v>1.305715</c:v>
                </c:pt>
                <c:pt idx="423">
                  <c:v>1.3078509999999999</c:v>
                </c:pt>
                <c:pt idx="424">
                  <c:v>1.3095289999999953</c:v>
                </c:pt>
                <c:pt idx="425">
                  <c:v>1.3098339999999953</c:v>
                </c:pt>
                <c:pt idx="426">
                  <c:v>1.310292</c:v>
                </c:pt>
                <c:pt idx="427">
                  <c:v>1.3112079999999999</c:v>
                </c:pt>
                <c:pt idx="428">
                  <c:v>1.3130389999999998</c:v>
                </c:pt>
                <c:pt idx="429">
                  <c:v>1.315175</c:v>
                </c:pt>
                <c:pt idx="430">
                  <c:v>1.316854</c:v>
                </c:pt>
                <c:pt idx="431">
                  <c:v>1.3173109999999999</c:v>
                </c:pt>
                <c:pt idx="432">
                  <c:v>1.320668</c:v>
                </c:pt>
                <c:pt idx="433">
                  <c:v>1.32311</c:v>
                </c:pt>
                <c:pt idx="434">
                  <c:v>1.3249409999999999</c:v>
                </c:pt>
                <c:pt idx="435">
                  <c:v>1.5989929999999999</c:v>
                </c:pt>
                <c:pt idx="436">
                  <c:v>1.6014339999999998</c:v>
                </c:pt>
                <c:pt idx="437">
                  <c:v>1.616541</c:v>
                </c:pt>
                <c:pt idx="438">
                  <c:v>1.6176089999999999</c:v>
                </c:pt>
                <c:pt idx="439">
                  <c:v>1.6241699999999999</c:v>
                </c:pt>
                <c:pt idx="440">
                  <c:v>1.6241699999999999</c:v>
                </c:pt>
                <c:pt idx="441">
                  <c:v>1.6316470000000001</c:v>
                </c:pt>
                <c:pt idx="442">
                  <c:v>1.6319520000000001</c:v>
                </c:pt>
                <c:pt idx="443">
                  <c:v>1.6321049999999999</c:v>
                </c:pt>
                <c:pt idx="444">
                  <c:v>1.632868</c:v>
                </c:pt>
                <c:pt idx="445">
                  <c:v>1.633478</c:v>
                </c:pt>
                <c:pt idx="446">
                  <c:v>1.6351570000000046</c:v>
                </c:pt>
                <c:pt idx="447">
                  <c:v>1.6427860000000001</c:v>
                </c:pt>
                <c:pt idx="448">
                  <c:v>1.6435489999999999</c:v>
                </c:pt>
                <c:pt idx="449">
                  <c:v>1.6443120000000051</c:v>
                </c:pt>
                <c:pt idx="450">
                  <c:v>1.6444650000000001</c:v>
                </c:pt>
                <c:pt idx="451">
                  <c:v>1.6449229999999999</c:v>
                </c:pt>
                <c:pt idx="452">
                  <c:v>1.6461430000000001</c:v>
                </c:pt>
                <c:pt idx="453">
                  <c:v>1.6476689999999998</c:v>
                </c:pt>
                <c:pt idx="454">
                  <c:v>1.649653</c:v>
                </c:pt>
                <c:pt idx="455">
                  <c:v>1.6504160000000001</c:v>
                </c:pt>
                <c:pt idx="456">
                  <c:v>1.6585030000000001</c:v>
                </c:pt>
                <c:pt idx="457">
                  <c:v>1.6668959999999999</c:v>
                </c:pt>
                <c:pt idx="458">
                  <c:v>1.6687270000000001</c:v>
                </c:pt>
                <c:pt idx="459">
                  <c:v>1.6699470000000001</c:v>
                </c:pt>
                <c:pt idx="460">
                  <c:v>1.6731520000000046</c:v>
                </c:pt>
                <c:pt idx="461">
                  <c:v>1.6752880000000001</c:v>
                </c:pt>
                <c:pt idx="462">
                  <c:v>1.6890209999999999</c:v>
                </c:pt>
                <c:pt idx="463">
                  <c:v>1.9104299999999999</c:v>
                </c:pt>
                <c:pt idx="464">
                  <c:v>1.913481</c:v>
                </c:pt>
                <c:pt idx="465">
                  <c:v>1.9163810000000001</c:v>
                </c:pt>
                <c:pt idx="466">
                  <c:v>1.9198899999999997</c:v>
                </c:pt>
                <c:pt idx="467">
                  <c:v>1.9206530000000044</c:v>
                </c:pt>
                <c:pt idx="468">
                  <c:v>1.9238569999999997</c:v>
                </c:pt>
                <c:pt idx="469">
                  <c:v>1.9240100000000049</c:v>
                </c:pt>
                <c:pt idx="470">
                  <c:v>1.9250780000000001</c:v>
                </c:pt>
                <c:pt idx="471">
                  <c:v>1.9253830000000001</c:v>
                </c:pt>
                <c:pt idx="472">
                  <c:v>1.9291979999999997</c:v>
                </c:pt>
                <c:pt idx="473">
                  <c:v>1.9301140000000001</c:v>
                </c:pt>
                <c:pt idx="474">
                  <c:v>1.9330130000000001</c:v>
                </c:pt>
                <c:pt idx="475">
                  <c:v>1.9346909999999997</c:v>
                </c:pt>
                <c:pt idx="476">
                  <c:v>1.9400320000000049</c:v>
                </c:pt>
                <c:pt idx="477">
                  <c:v>1.9412530000000001</c:v>
                </c:pt>
                <c:pt idx="478">
                  <c:v>1.9435419999999999</c:v>
                </c:pt>
                <c:pt idx="479">
                  <c:v>1.9443049999999997</c:v>
                </c:pt>
                <c:pt idx="480">
                  <c:v>1.9447619999999999</c:v>
                </c:pt>
                <c:pt idx="481">
                  <c:v>1.9458299999999951</c:v>
                </c:pt>
                <c:pt idx="482">
                  <c:v>1.9473560000000001</c:v>
                </c:pt>
                <c:pt idx="483">
                  <c:v>1.9476619999999998</c:v>
                </c:pt>
                <c:pt idx="484">
                  <c:v>1.954223</c:v>
                </c:pt>
                <c:pt idx="485">
                  <c:v>1.9613949999999998</c:v>
                </c:pt>
                <c:pt idx="486">
                  <c:v>1.9658199999999997</c:v>
                </c:pt>
                <c:pt idx="487">
                  <c:v>1.9763490000000001</c:v>
                </c:pt>
                <c:pt idx="488">
                  <c:v>2.2258339999999999</c:v>
                </c:pt>
                <c:pt idx="489">
                  <c:v>2.2287330000000103</c:v>
                </c:pt>
                <c:pt idx="490">
                  <c:v>2.2296479999999987</c:v>
                </c:pt>
                <c:pt idx="491">
                  <c:v>2.2380409999999977</c:v>
                </c:pt>
                <c:pt idx="492">
                  <c:v>2.2392609999999977</c:v>
                </c:pt>
                <c:pt idx="493">
                  <c:v>2.2461280000000001</c:v>
                </c:pt>
                <c:pt idx="494">
                  <c:v>2.2490269999999999</c:v>
                </c:pt>
                <c:pt idx="495">
                  <c:v>2.2508579999999987</c:v>
                </c:pt>
                <c:pt idx="496">
                  <c:v>2.2551310000000102</c:v>
                </c:pt>
                <c:pt idx="497">
                  <c:v>2.2594029999999967</c:v>
                </c:pt>
                <c:pt idx="498">
                  <c:v>2.259709</c:v>
                </c:pt>
                <c:pt idx="499">
                  <c:v>2.2601659999999999</c:v>
                </c:pt>
                <c:pt idx="500">
                  <c:v>2.2618449999999997</c:v>
                </c:pt>
                <c:pt idx="501">
                  <c:v>2.2621500000000001</c:v>
                </c:pt>
                <c:pt idx="502">
                  <c:v>2.2664230000000001</c:v>
                </c:pt>
                <c:pt idx="503">
                  <c:v>2.26688</c:v>
                </c:pt>
                <c:pt idx="504">
                  <c:v>2.2685590000000002</c:v>
                </c:pt>
                <c:pt idx="505">
                  <c:v>2.2723740000000001</c:v>
                </c:pt>
                <c:pt idx="506">
                  <c:v>2.272678999999989</c:v>
                </c:pt>
                <c:pt idx="507">
                  <c:v>2.2729840000000001</c:v>
                </c:pt>
                <c:pt idx="508">
                  <c:v>2.2781720000000001</c:v>
                </c:pt>
                <c:pt idx="509">
                  <c:v>2.2809189999999999</c:v>
                </c:pt>
                <c:pt idx="510">
                  <c:v>2.2870220000000012</c:v>
                </c:pt>
                <c:pt idx="511">
                  <c:v>2.2873270000000181</c:v>
                </c:pt>
                <c:pt idx="512">
                  <c:v>2.2874800000000093</c:v>
                </c:pt>
                <c:pt idx="513">
                  <c:v>2.2978559999999977</c:v>
                </c:pt>
                <c:pt idx="514">
                  <c:v>2.3019759999999967</c:v>
                </c:pt>
                <c:pt idx="515">
                  <c:v>2.3083849999999999</c:v>
                </c:pt>
                <c:pt idx="516">
                  <c:v>2.5246049999999998</c:v>
                </c:pt>
                <c:pt idx="517">
                  <c:v>2.5682459999999967</c:v>
                </c:pt>
                <c:pt idx="518">
                  <c:v>2.5880830000000001</c:v>
                </c:pt>
                <c:pt idx="519">
                  <c:v>2.5926599999999862</c:v>
                </c:pt>
                <c:pt idx="520">
                  <c:v>2.7104599999999968</c:v>
                </c:pt>
                <c:pt idx="521">
                  <c:v>2.7312119999999998</c:v>
                </c:pt>
                <c:pt idx="522">
                  <c:v>2.733806</c:v>
                </c:pt>
                <c:pt idx="523">
                  <c:v>2.7388419999999987</c:v>
                </c:pt>
                <c:pt idx="524">
                  <c:v>2.7469290000000002</c:v>
                </c:pt>
                <c:pt idx="525">
                  <c:v>2.7473870000000167</c:v>
                </c:pt>
                <c:pt idx="526">
                  <c:v>2.755932</c:v>
                </c:pt>
                <c:pt idx="527">
                  <c:v>2.7592889999999977</c:v>
                </c:pt>
                <c:pt idx="528">
                  <c:v>2.7603569999999999</c:v>
                </c:pt>
                <c:pt idx="529">
                  <c:v>2.7606619999999999</c:v>
                </c:pt>
                <c:pt idx="530">
                  <c:v>2.7618830000000001</c:v>
                </c:pt>
                <c:pt idx="531">
                  <c:v>2.7640189999999998</c:v>
                </c:pt>
                <c:pt idx="532">
                  <c:v>2.7661549999999999</c:v>
                </c:pt>
                <c:pt idx="533">
                  <c:v>2.7685970000000144</c:v>
                </c:pt>
                <c:pt idx="534">
                  <c:v>2.7728689999999889</c:v>
                </c:pt>
                <c:pt idx="535">
                  <c:v>2.7785150000000001</c:v>
                </c:pt>
                <c:pt idx="536">
                  <c:v>2.782025</c:v>
                </c:pt>
                <c:pt idx="537">
                  <c:v>2.78294</c:v>
                </c:pt>
                <c:pt idx="538">
                  <c:v>2.7846190000000002</c:v>
                </c:pt>
                <c:pt idx="539">
                  <c:v>2.7866029999999977</c:v>
                </c:pt>
                <c:pt idx="540">
                  <c:v>2.7869079999999999</c:v>
                </c:pt>
                <c:pt idx="541">
                  <c:v>2.7882810000000102</c:v>
                </c:pt>
                <c:pt idx="542">
                  <c:v>2.7884340000000103</c:v>
                </c:pt>
                <c:pt idx="543">
                  <c:v>2.7905700000000002</c:v>
                </c:pt>
                <c:pt idx="544">
                  <c:v>2.7910279999999998</c:v>
                </c:pt>
                <c:pt idx="545">
                  <c:v>2.7914849999999998</c:v>
                </c:pt>
                <c:pt idx="546">
                  <c:v>2.7927059999999977</c:v>
                </c:pt>
                <c:pt idx="547">
                  <c:v>2.7948419999999987</c:v>
                </c:pt>
                <c:pt idx="548">
                  <c:v>2.7968259999999967</c:v>
                </c:pt>
                <c:pt idx="549">
                  <c:v>2.7974359999999998</c:v>
                </c:pt>
                <c:pt idx="550">
                  <c:v>2.7978939999999999</c:v>
                </c:pt>
                <c:pt idx="551">
                  <c:v>2.79942</c:v>
                </c:pt>
                <c:pt idx="552">
                  <c:v>2.79942</c:v>
                </c:pt>
                <c:pt idx="553">
                  <c:v>2.7998779999999988</c:v>
                </c:pt>
                <c:pt idx="554">
                  <c:v>2.8001830000000001</c:v>
                </c:pt>
                <c:pt idx="555">
                  <c:v>2.8004879999999988</c:v>
                </c:pt>
                <c:pt idx="556">
                  <c:v>2.8024719999999967</c:v>
                </c:pt>
                <c:pt idx="557">
                  <c:v>2.8030819999999999</c:v>
                </c:pt>
                <c:pt idx="558">
                  <c:v>2.8035399999999999</c:v>
                </c:pt>
                <c:pt idx="559">
                  <c:v>2.806743999999989</c:v>
                </c:pt>
                <c:pt idx="560">
                  <c:v>2.8070499999999967</c:v>
                </c:pt>
                <c:pt idx="561">
                  <c:v>2.8072019999999998</c:v>
                </c:pt>
                <c:pt idx="562">
                  <c:v>2.8096439999999889</c:v>
                </c:pt>
                <c:pt idx="563">
                  <c:v>2.810101</c:v>
                </c:pt>
                <c:pt idx="564">
                  <c:v>2.8102539999999889</c:v>
                </c:pt>
                <c:pt idx="565">
                  <c:v>2.8111699999999908</c:v>
                </c:pt>
                <c:pt idx="566">
                  <c:v>2.811626999999989</c:v>
                </c:pt>
                <c:pt idx="567">
                  <c:v>2.8122379999999967</c:v>
                </c:pt>
                <c:pt idx="568">
                  <c:v>2.8122379999999967</c:v>
                </c:pt>
                <c:pt idx="569">
                  <c:v>2.8142209999999968</c:v>
                </c:pt>
                <c:pt idx="570">
                  <c:v>2.8171210000000002</c:v>
                </c:pt>
                <c:pt idx="571">
                  <c:v>2.8171210000000002</c:v>
                </c:pt>
                <c:pt idx="572">
                  <c:v>2.8195619999999977</c:v>
                </c:pt>
                <c:pt idx="573">
                  <c:v>2.822765999999989</c:v>
                </c:pt>
                <c:pt idx="574">
                  <c:v>2.8235290000000002</c:v>
                </c:pt>
                <c:pt idx="575">
                  <c:v>2.8245979999999999</c:v>
                </c:pt>
                <c:pt idx="576">
                  <c:v>2.8245979999999999</c:v>
                </c:pt>
                <c:pt idx="577">
                  <c:v>2.8253599999999977</c:v>
                </c:pt>
                <c:pt idx="578">
                  <c:v>2.8267340000000001</c:v>
                </c:pt>
                <c:pt idx="579">
                  <c:v>2.8268859999999867</c:v>
                </c:pt>
                <c:pt idx="580">
                  <c:v>2.8297859999999977</c:v>
                </c:pt>
                <c:pt idx="581">
                  <c:v>2.8400089999999967</c:v>
                </c:pt>
                <c:pt idx="582">
                  <c:v>2.8415349999999999</c:v>
                </c:pt>
                <c:pt idx="583">
                  <c:v>2.8496219999999997</c:v>
                </c:pt>
                <c:pt idx="584">
                  <c:v>2.854809999999989</c:v>
                </c:pt>
                <c:pt idx="585">
                  <c:v>2.8584729999999889</c:v>
                </c:pt>
                <c:pt idx="586">
                  <c:v>2.9602499999999967</c:v>
                </c:pt>
                <c:pt idx="587">
                  <c:v>2.9817649999999998</c:v>
                </c:pt>
                <c:pt idx="588">
                  <c:v>2.9903110000000002</c:v>
                </c:pt>
                <c:pt idx="589">
                  <c:v>2.9935149999999999</c:v>
                </c:pt>
                <c:pt idx="590">
                  <c:v>2.9944299999999977</c:v>
                </c:pt>
                <c:pt idx="591">
                  <c:v>2.9970240000000001</c:v>
                </c:pt>
                <c:pt idx="592">
                  <c:v>3.0045009999999999</c:v>
                </c:pt>
                <c:pt idx="593">
                  <c:v>3.004807</c:v>
                </c:pt>
                <c:pt idx="594">
                  <c:v>3.0067900000000001</c:v>
                </c:pt>
                <c:pt idx="595">
                  <c:v>3.0070950000000001</c:v>
                </c:pt>
                <c:pt idx="596">
                  <c:v>3.0098419999999977</c:v>
                </c:pt>
                <c:pt idx="597">
                  <c:v>3.013045999999989</c:v>
                </c:pt>
                <c:pt idx="598">
                  <c:v>3.0151829999999977</c:v>
                </c:pt>
                <c:pt idx="599">
                  <c:v>3.0156399999999977</c:v>
                </c:pt>
                <c:pt idx="600">
                  <c:v>3.0255589999999977</c:v>
                </c:pt>
                <c:pt idx="601">
                  <c:v>3.026932</c:v>
                </c:pt>
                <c:pt idx="602">
                  <c:v>3.0275430000000001</c:v>
                </c:pt>
                <c:pt idx="603">
                  <c:v>3.0307469999999967</c:v>
                </c:pt>
                <c:pt idx="604">
                  <c:v>3.0322729999999867</c:v>
                </c:pt>
                <c:pt idx="605">
                  <c:v>3.0333410000000001</c:v>
                </c:pt>
                <c:pt idx="606">
                  <c:v>3.0342569999999967</c:v>
                </c:pt>
                <c:pt idx="607">
                  <c:v>3.0424959999999968</c:v>
                </c:pt>
                <c:pt idx="608">
                  <c:v>3.0463110000000002</c:v>
                </c:pt>
                <c:pt idx="609">
                  <c:v>3.0472269999999999</c:v>
                </c:pt>
                <c:pt idx="610">
                  <c:v>3.0479900000000093</c:v>
                </c:pt>
                <c:pt idx="611">
                  <c:v>3.0508889999999909</c:v>
                </c:pt>
                <c:pt idx="612">
                  <c:v>3.0511940000000002</c:v>
                </c:pt>
                <c:pt idx="613">
                  <c:v>3.0521099999999977</c:v>
                </c:pt>
                <c:pt idx="614">
                  <c:v>3.0542459999999867</c:v>
                </c:pt>
                <c:pt idx="615">
                  <c:v>3.0553140000000001</c:v>
                </c:pt>
                <c:pt idx="616">
                  <c:v>3.0586709999999977</c:v>
                </c:pt>
                <c:pt idx="617">
                  <c:v>3.058824</c:v>
                </c:pt>
                <c:pt idx="618">
                  <c:v>3.0632489999999977</c:v>
                </c:pt>
                <c:pt idx="619">
                  <c:v>3.0641639999999999</c:v>
                </c:pt>
                <c:pt idx="620">
                  <c:v>3.065842999999989</c:v>
                </c:pt>
                <c:pt idx="621">
                  <c:v>3.0675210000000122</c:v>
                </c:pt>
                <c:pt idx="622">
                  <c:v>3.0678260000000002</c:v>
                </c:pt>
                <c:pt idx="623">
                  <c:v>3.0684369999999999</c:v>
                </c:pt>
                <c:pt idx="624">
                  <c:v>3.0710310000000001</c:v>
                </c:pt>
                <c:pt idx="625">
                  <c:v>3.071945999999989</c:v>
                </c:pt>
                <c:pt idx="626">
                  <c:v>3.0746929999999977</c:v>
                </c:pt>
                <c:pt idx="627">
                  <c:v>3.0768289999999889</c:v>
                </c:pt>
                <c:pt idx="628">
                  <c:v>3.0775920000000001</c:v>
                </c:pt>
                <c:pt idx="629">
                  <c:v>3.0818649999999987</c:v>
                </c:pt>
                <c:pt idx="630">
                  <c:v>3.0930040000000001</c:v>
                </c:pt>
                <c:pt idx="631">
                  <c:v>3.0966659999999839</c:v>
                </c:pt>
                <c:pt idx="632">
                  <c:v>3.2362859999999967</c:v>
                </c:pt>
                <c:pt idx="633">
                  <c:v>3.2587169999999999</c:v>
                </c:pt>
                <c:pt idx="634">
                  <c:v>3.2753489999999967</c:v>
                </c:pt>
                <c:pt idx="635">
                  <c:v>3.2790110000000001</c:v>
                </c:pt>
                <c:pt idx="636">
                  <c:v>3.2838940000000103</c:v>
                </c:pt>
                <c:pt idx="637">
                  <c:v>3.2870980000000012</c:v>
                </c:pt>
                <c:pt idx="638">
                  <c:v>3.2890820000000001</c:v>
                </c:pt>
                <c:pt idx="639">
                  <c:v>3.298543</c:v>
                </c:pt>
                <c:pt idx="640">
                  <c:v>3.304494</c:v>
                </c:pt>
                <c:pt idx="641">
                  <c:v>3.3086139999999977</c:v>
                </c:pt>
                <c:pt idx="642">
                  <c:v>3.3124279999999904</c:v>
                </c:pt>
                <c:pt idx="643">
                  <c:v>3.3134969999999977</c:v>
                </c:pt>
                <c:pt idx="644">
                  <c:v>3.3165479999999881</c:v>
                </c:pt>
                <c:pt idx="645">
                  <c:v>3.3186849999999977</c:v>
                </c:pt>
                <c:pt idx="646">
                  <c:v>3.3191419999999967</c:v>
                </c:pt>
                <c:pt idx="647">
                  <c:v>3.3197529999999862</c:v>
                </c:pt>
                <c:pt idx="648">
                  <c:v>3.3199049999999977</c:v>
                </c:pt>
                <c:pt idx="649">
                  <c:v>3.322498999999989</c:v>
                </c:pt>
                <c:pt idx="650">
                  <c:v>3.3243309999999999</c:v>
                </c:pt>
                <c:pt idx="651">
                  <c:v>3.3250929999999967</c:v>
                </c:pt>
                <c:pt idx="652">
                  <c:v>3.3252459999999839</c:v>
                </c:pt>
                <c:pt idx="653">
                  <c:v>3.3260089999999867</c:v>
                </c:pt>
                <c:pt idx="654">
                  <c:v>3.3289079999999998</c:v>
                </c:pt>
                <c:pt idx="655">
                  <c:v>3.3293659999999967</c:v>
                </c:pt>
                <c:pt idx="656">
                  <c:v>3.3373010000000001</c:v>
                </c:pt>
                <c:pt idx="657">
                  <c:v>3.337605999999989</c:v>
                </c:pt>
                <c:pt idx="658">
                  <c:v>3.3389789999999908</c:v>
                </c:pt>
                <c:pt idx="659">
                  <c:v>3.3412679999999977</c:v>
                </c:pt>
                <c:pt idx="660">
                  <c:v>3.3435570000000001</c:v>
                </c:pt>
                <c:pt idx="661">
                  <c:v>3.3453879999999998</c:v>
                </c:pt>
                <c:pt idx="662">
                  <c:v>3.3455409999999977</c:v>
                </c:pt>
                <c:pt idx="663">
                  <c:v>3.3456929999999967</c:v>
                </c:pt>
                <c:pt idx="664">
                  <c:v>3.3458459999999812</c:v>
                </c:pt>
                <c:pt idx="665">
                  <c:v>3.3459979999999998</c:v>
                </c:pt>
                <c:pt idx="666">
                  <c:v>3.3527119999999977</c:v>
                </c:pt>
                <c:pt idx="667">
                  <c:v>3.359425999999988</c:v>
                </c:pt>
                <c:pt idx="668">
                  <c:v>3.3618679999999967</c:v>
                </c:pt>
                <c:pt idx="669">
                  <c:v>3.3620199999999967</c:v>
                </c:pt>
                <c:pt idx="670">
                  <c:v>3.3623249999999998</c:v>
                </c:pt>
                <c:pt idx="671">
                  <c:v>3.3629359999999977</c:v>
                </c:pt>
                <c:pt idx="672">
                  <c:v>3.3633940000000102</c:v>
                </c:pt>
                <c:pt idx="673">
                  <c:v>3.3638509999999977</c:v>
                </c:pt>
                <c:pt idx="674">
                  <c:v>3.3644619999999987</c:v>
                </c:pt>
                <c:pt idx="675">
                  <c:v>3.3647670000000001</c:v>
                </c:pt>
                <c:pt idx="676">
                  <c:v>3.3655300000000001</c:v>
                </c:pt>
                <c:pt idx="677">
                  <c:v>3.3661399999999997</c:v>
                </c:pt>
                <c:pt idx="678">
                  <c:v>3.3662929999999927</c:v>
                </c:pt>
                <c:pt idx="679">
                  <c:v>3.3667509999999967</c:v>
                </c:pt>
                <c:pt idx="680">
                  <c:v>3.3667509999999967</c:v>
                </c:pt>
                <c:pt idx="681">
                  <c:v>3.3701079999999997</c:v>
                </c:pt>
                <c:pt idx="682">
                  <c:v>3.370412999999989</c:v>
                </c:pt>
                <c:pt idx="683">
                  <c:v>3.3720909999999908</c:v>
                </c:pt>
                <c:pt idx="684">
                  <c:v>3.3723959999999908</c:v>
                </c:pt>
                <c:pt idx="685">
                  <c:v>3.3733119999999999</c:v>
                </c:pt>
                <c:pt idx="686">
                  <c:v>3.3740749999999977</c:v>
                </c:pt>
                <c:pt idx="687">
                  <c:v>3.380636</c:v>
                </c:pt>
                <c:pt idx="688">
                  <c:v>3.3842979999999998</c:v>
                </c:pt>
                <c:pt idx="689">
                  <c:v>3.3844509999999977</c:v>
                </c:pt>
                <c:pt idx="690">
                  <c:v>3.3871980000000002</c:v>
                </c:pt>
                <c:pt idx="691">
                  <c:v>3.3910119999999977</c:v>
                </c:pt>
                <c:pt idx="692">
                  <c:v>3.396200999999988</c:v>
                </c:pt>
                <c:pt idx="693">
                  <c:v>3.397421</c:v>
                </c:pt>
                <c:pt idx="694">
                  <c:v>3.3983370000000002</c:v>
                </c:pt>
                <c:pt idx="695">
                  <c:v>3.4015409999999977</c:v>
                </c:pt>
                <c:pt idx="696">
                  <c:v>3.4027619999999987</c:v>
                </c:pt>
                <c:pt idx="697">
                  <c:v>3.4045930000000002</c:v>
                </c:pt>
                <c:pt idx="698">
                  <c:v>3.4110019999999968</c:v>
                </c:pt>
                <c:pt idx="699">
                  <c:v>3.4154269999999967</c:v>
                </c:pt>
                <c:pt idx="700">
                  <c:v>3.4161899999999967</c:v>
                </c:pt>
                <c:pt idx="701">
                  <c:v>3.435263999999989</c:v>
                </c:pt>
                <c:pt idx="702">
                  <c:v>3.4413670000000001</c:v>
                </c:pt>
              </c:numCache>
            </c:numRef>
          </c:xVal>
          <c:yVal>
            <c:numRef>
              <c:f>'Tuner off'!$D$2:$D$704</c:f>
              <c:numCache>
                <c:formatCode>General</c:formatCode>
                <c:ptCount val="703"/>
                <c:pt idx="0">
                  <c:v>0.26</c:v>
                </c:pt>
                <c:pt idx="1">
                  <c:v>0.26</c:v>
                </c:pt>
                <c:pt idx="2">
                  <c:v>0.26</c:v>
                </c:pt>
                <c:pt idx="3">
                  <c:v>0.26</c:v>
                </c:pt>
                <c:pt idx="4">
                  <c:v>0.26</c:v>
                </c:pt>
                <c:pt idx="5">
                  <c:v>0.26</c:v>
                </c:pt>
                <c:pt idx="6">
                  <c:v>0.26</c:v>
                </c:pt>
                <c:pt idx="7">
                  <c:v>0.26</c:v>
                </c:pt>
                <c:pt idx="8">
                  <c:v>0.26</c:v>
                </c:pt>
                <c:pt idx="9">
                  <c:v>0.27</c:v>
                </c:pt>
                <c:pt idx="10">
                  <c:v>0.27</c:v>
                </c:pt>
                <c:pt idx="11">
                  <c:v>0.27</c:v>
                </c:pt>
                <c:pt idx="12">
                  <c:v>0.27</c:v>
                </c:pt>
                <c:pt idx="13">
                  <c:v>0.27</c:v>
                </c:pt>
                <c:pt idx="14">
                  <c:v>0.27</c:v>
                </c:pt>
                <c:pt idx="15">
                  <c:v>0.27</c:v>
                </c:pt>
                <c:pt idx="16">
                  <c:v>0.27</c:v>
                </c:pt>
                <c:pt idx="17">
                  <c:v>0.27</c:v>
                </c:pt>
                <c:pt idx="18">
                  <c:v>0.27</c:v>
                </c:pt>
                <c:pt idx="19">
                  <c:v>0.27</c:v>
                </c:pt>
                <c:pt idx="20">
                  <c:v>0.27</c:v>
                </c:pt>
                <c:pt idx="21">
                  <c:v>0.27</c:v>
                </c:pt>
                <c:pt idx="22">
                  <c:v>0.27</c:v>
                </c:pt>
                <c:pt idx="23">
                  <c:v>0.27</c:v>
                </c:pt>
                <c:pt idx="24">
                  <c:v>0.27</c:v>
                </c:pt>
                <c:pt idx="25">
                  <c:v>0.27</c:v>
                </c:pt>
                <c:pt idx="26">
                  <c:v>0.27</c:v>
                </c:pt>
                <c:pt idx="27">
                  <c:v>0.27</c:v>
                </c:pt>
                <c:pt idx="28">
                  <c:v>0.27</c:v>
                </c:pt>
                <c:pt idx="29">
                  <c:v>0.27</c:v>
                </c:pt>
                <c:pt idx="30">
                  <c:v>0.27</c:v>
                </c:pt>
                <c:pt idx="31">
                  <c:v>0.27</c:v>
                </c:pt>
                <c:pt idx="32">
                  <c:v>0.27</c:v>
                </c:pt>
                <c:pt idx="33">
                  <c:v>0.27</c:v>
                </c:pt>
                <c:pt idx="34">
                  <c:v>0.27</c:v>
                </c:pt>
                <c:pt idx="35">
                  <c:v>0.27</c:v>
                </c:pt>
                <c:pt idx="36">
                  <c:v>0.27</c:v>
                </c:pt>
                <c:pt idx="37">
                  <c:v>0.27</c:v>
                </c:pt>
                <c:pt idx="38">
                  <c:v>0.27</c:v>
                </c:pt>
                <c:pt idx="39">
                  <c:v>0.27</c:v>
                </c:pt>
                <c:pt idx="40">
                  <c:v>0.27</c:v>
                </c:pt>
                <c:pt idx="41">
                  <c:v>0.27</c:v>
                </c:pt>
                <c:pt idx="42">
                  <c:v>0.27</c:v>
                </c:pt>
                <c:pt idx="43">
                  <c:v>0.27</c:v>
                </c:pt>
                <c:pt idx="44">
                  <c:v>0.27</c:v>
                </c:pt>
                <c:pt idx="45">
                  <c:v>0.27</c:v>
                </c:pt>
                <c:pt idx="46">
                  <c:v>0.27</c:v>
                </c:pt>
                <c:pt idx="47">
                  <c:v>0.27</c:v>
                </c:pt>
                <c:pt idx="48">
                  <c:v>0.27</c:v>
                </c:pt>
                <c:pt idx="49">
                  <c:v>0.27</c:v>
                </c:pt>
                <c:pt idx="50">
                  <c:v>0.27</c:v>
                </c:pt>
                <c:pt idx="51">
                  <c:v>0.27</c:v>
                </c:pt>
                <c:pt idx="52">
                  <c:v>0.27</c:v>
                </c:pt>
                <c:pt idx="53">
                  <c:v>0.27</c:v>
                </c:pt>
                <c:pt idx="54">
                  <c:v>0.27</c:v>
                </c:pt>
                <c:pt idx="55">
                  <c:v>0.27</c:v>
                </c:pt>
                <c:pt idx="56">
                  <c:v>0.27</c:v>
                </c:pt>
                <c:pt idx="57">
                  <c:v>0.27</c:v>
                </c:pt>
                <c:pt idx="58">
                  <c:v>0.27</c:v>
                </c:pt>
                <c:pt idx="59">
                  <c:v>0.27</c:v>
                </c:pt>
                <c:pt idx="60">
                  <c:v>0.27</c:v>
                </c:pt>
                <c:pt idx="61">
                  <c:v>0.27</c:v>
                </c:pt>
                <c:pt idx="62">
                  <c:v>0.27</c:v>
                </c:pt>
                <c:pt idx="63">
                  <c:v>0.27</c:v>
                </c:pt>
                <c:pt idx="64">
                  <c:v>0.27</c:v>
                </c:pt>
                <c:pt idx="65">
                  <c:v>0.27</c:v>
                </c:pt>
                <c:pt idx="66">
                  <c:v>0.27</c:v>
                </c:pt>
                <c:pt idx="67">
                  <c:v>0.27</c:v>
                </c:pt>
                <c:pt idx="68">
                  <c:v>0.27</c:v>
                </c:pt>
                <c:pt idx="69">
                  <c:v>0.27</c:v>
                </c:pt>
                <c:pt idx="70">
                  <c:v>0.27</c:v>
                </c:pt>
                <c:pt idx="71">
                  <c:v>0.27</c:v>
                </c:pt>
                <c:pt idx="72">
                  <c:v>0.27</c:v>
                </c:pt>
                <c:pt idx="73">
                  <c:v>0.27</c:v>
                </c:pt>
                <c:pt idx="74">
                  <c:v>0.27</c:v>
                </c:pt>
                <c:pt idx="75">
                  <c:v>0.27</c:v>
                </c:pt>
                <c:pt idx="76">
                  <c:v>0.27</c:v>
                </c:pt>
                <c:pt idx="77">
                  <c:v>0.27</c:v>
                </c:pt>
                <c:pt idx="78">
                  <c:v>0.27</c:v>
                </c:pt>
                <c:pt idx="79">
                  <c:v>0.27</c:v>
                </c:pt>
                <c:pt idx="80">
                  <c:v>0.27</c:v>
                </c:pt>
                <c:pt idx="81">
                  <c:v>0.27</c:v>
                </c:pt>
                <c:pt idx="82">
                  <c:v>0.27</c:v>
                </c:pt>
                <c:pt idx="83">
                  <c:v>0.27</c:v>
                </c:pt>
                <c:pt idx="84">
                  <c:v>0.27</c:v>
                </c:pt>
                <c:pt idx="85">
                  <c:v>0.27</c:v>
                </c:pt>
                <c:pt idx="86">
                  <c:v>0.27</c:v>
                </c:pt>
                <c:pt idx="87">
                  <c:v>0.27</c:v>
                </c:pt>
                <c:pt idx="88">
                  <c:v>0.27</c:v>
                </c:pt>
                <c:pt idx="89">
                  <c:v>0.27</c:v>
                </c:pt>
                <c:pt idx="90">
                  <c:v>0.27</c:v>
                </c:pt>
                <c:pt idx="91">
                  <c:v>0.27</c:v>
                </c:pt>
                <c:pt idx="92">
                  <c:v>0.27</c:v>
                </c:pt>
                <c:pt idx="93">
                  <c:v>0.27</c:v>
                </c:pt>
                <c:pt idx="94">
                  <c:v>0.27</c:v>
                </c:pt>
                <c:pt idx="95">
                  <c:v>0.27</c:v>
                </c:pt>
                <c:pt idx="96">
                  <c:v>0.27</c:v>
                </c:pt>
                <c:pt idx="97">
                  <c:v>0.27</c:v>
                </c:pt>
                <c:pt idx="98">
                  <c:v>0.27</c:v>
                </c:pt>
                <c:pt idx="99">
                  <c:v>0.27</c:v>
                </c:pt>
                <c:pt idx="100">
                  <c:v>0.27</c:v>
                </c:pt>
                <c:pt idx="101">
                  <c:v>0.27</c:v>
                </c:pt>
                <c:pt idx="102">
                  <c:v>0.27</c:v>
                </c:pt>
                <c:pt idx="103">
                  <c:v>0.27</c:v>
                </c:pt>
                <c:pt idx="104">
                  <c:v>0.27</c:v>
                </c:pt>
                <c:pt idx="105">
                  <c:v>0.27</c:v>
                </c:pt>
                <c:pt idx="106">
                  <c:v>0.27</c:v>
                </c:pt>
                <c:pt idx="107">
                  <c:v>0.27</c:v>
                </c:pt>
                <c:pt idx="108">
                  <c:v>0.27</c:v>
                </c:pt>
                <c:pt idx="109">
                  <c:v>0.27</c:v>
                </c:pt>
                <c:pt idx="110">
                  <c:v>0.27</c:v>
                </c:pt>
                <c:pt idx="111">
                  <c:v>0.27</c:v>
                </c:pt>
                <c:pt idx="112">
                  <c:v>0.27</c:v>
                </c:pt>
                <c:pt idx="113">
                  <c:v>0.27</c:v>
                </c:pt>
                <c:pt idx="114">
                  <c:v>0.27</c:v>
                </c:pt>
                <c:pt idx="115">
                  <c:v>0.27</c:v>
                </c:pt>
                <c:pt idx="116">
                  <c:v>0.27</c:v>
                </c:pt>
                <c:pt idx="117">
                  <c:v>0.27</c:v>
                </c:pt>
                <c:pt idx="118">
                  <c:v>0.27</c:v>
                </c:pt>
                <c:pt idx="119">
                  <c:v>0.27</c:v>
                </c:pt>
                <c:pt idx="120">
                  <c:v>0.27</c:v>
                </c:pt>
                <c:pt idx="121">
                  <c:v>0.27</c:v>
                </c:pt>
                <c:pt idx="122">
                  <c:v>0.27</c:v>
                </c:pt>
                <c:pt idx="123">
                  <c:v>0.27</c:v>
                </c:pt>
                <c:pt idx="124">
                  <c:v>0.27</c:v>
                </c:pt>
                <c:pt idx="125">
                  <c:v>0.27</c:v>
                </c:pt>
                <c:pt idx="126">
                  <c:v>0.27</c:v>
                </c:pt>
                <c:pt idx="127">
                  <c:v>0.27</c:v>
                </c:pt>
                <c:pt idx="128">
                  <c:v>0.27</c:v>
                </c:pt>
                <c:pt idx="129">
                  <c:v>0.27</c:v>
                </c:pt>
                <c:pt idx="130">
                  <c:v>0.27</c:v>
                </c:pt>
                <c:pt idx="131">
                  <c:v>0.27</c:v>
                </c:pt>
                <c:pt idx="132">
                  <c:v>0.27</c:v>
                </c:pt>
                <c:pt idx="133">
                  <c:v>0.27</c:v>
                </c:pt>
                <c:pt idx="134">
                  <c:v>0.27</c:v>
                </c:pt>
                <c:pt idx="135">
                  <c:v>0.27</c:v>
                </c:pt>
                <c:pt idx="136">
                  <c:v>0.27</c:v>
                </c:pt>
                <c:pt idx="137">
                  <c:v>0.27</c:v>
                </c:pt>
                <c:pt idx="138">
                  <c:v>0.27</c:v>
                </c:pt>
                <c:pt idx="139">
                  <c:v>0.27</c:v>
                </c:pt>
                <c:pt idx="140">
                  <c:v>0.27</c:v>
                </c:pt>
                <c:pt idx="141">
                  <c:v>0.27</c:v>
                </c:pt>
                <c:pt idx="142">
                  <c:v>0.27</c:v>
                </c:pt>
                <c:pt idx="143">
                  <c:v>0.27</c:v>
                </c:pt>
                <c:pt idx="144">
                  <c:v>0.27</c:v>
                </c:pt>
                <c:pt idx="145">
                  <c:v>0.28000000000000008</c:v>
                </c:pt>
                <c:pt idx="146">
                  <c:v>0.28000000000000008</c:v>
                </c:pt>
                <c:pt idx="147">
                  <c:v>0.28000000000000008</c:v>
                </c:pt>
                <c:pt idx="148">
                  <c:v>0.28000000000000008</c:v>
                </c:pt>
                <c:pt idx="149">
                  <c:v>0.28000000000000008</c:v>
                </c:pt>
                <c:pt idx="150">
                  <c:v>0.28000000000000008</c:v>
                </c:pt>
                <c:pt idx="151">
                  <c:v>0.28000000000000008</c:v>
                </c:pt>
                <c:pt idx="152">
                  <c:v>0.28000000000000008</c:v>
                </c:pt>
                <c:pt idx="153">
                  <c:v>0.28000000000000008</c:v>
                </c:pt>
                <c:pt idx="154">
                  <c:v>0.28000000000000008</c:v>
                </c:pt>
                <c:pt idx="155">
                  <c:v>0.28000000000000008</c:v>
                </c:pt>
                <c:pt idx="156">
                  <c:v>0.28000000000000008</c:v>
                </c:pt>
                <c:pt idx="157">
                  <c:v>0.28000000000000008</c:v>
                </c:pt>
                <c:pt idx="158">
                  <c:v>0.28000000000000008</c:v>
                </c:pt>
                <c:pt idx="159">
                  <c:v>0.28000000000000008</c:v>
                </c:pt>
                <c:pt idx="160">
                  <c:v>0.28000000000000008</c:v>
                </c:pt>
                <c:pt idx="161">
                  <c:v>0.28000000000000008</c:v>
                </c:pt>
                <c:pt idx="162">
                  <c:v>0.28000000000000008</c:v>
                </c:pt>
                <c:pt idx="163">
                  <c:v>0.28000000000000008</c:v>
                </c:pt>
                <c:pt idx="164">
                  <c:v>0.28000000000000008</c:v>
                </c:pt>
                <c:pt idx="165">
                  <c:v>0.28000000000000008</c:v>
                </c:pt>
                <c:pt idx="166">
                  <c:v>0.28000000000000008</c:v>
                </c:pt>
                <c:pt idx="167">
                  <c:v>0.28000000000000008</c:v>
                </c:pt>
                <c:pt idx="168">
                  <c:v>0.28000000000000008</c:v>
                </c:pt>
                <c:pt idx="169">
                  <c:v>0.28000000000000008</c:v>
                </c:pt>
                <c:pt idx="170">
                  <c:v>0.28000000000000008</c:v>
                </c:pt>
                <c:pt idx="171">
                  <c:v>0.28000000000000008</c:v>
                </c:pt>
                <c:pt idx="172">
                  <c:v>0.28000000000000008</c:v>
                </c:pt>
                <c:pt idx="173">
                  <c:v>0.28000000000000008</c:v>
                </c:pt>
                <c:pt idx="174">
                  <c:v>0.28000000000000008</c:v>
                </c:pt>
                <c:pt idx="175">
                  <c:v>0.28000000000000008</c:v>
                </c:pt>
                <c:pt idx="176">
                  <c:v>0.28000000000000008</c:v>
                </c:pt>
                <c:pt idx="177">
                  <c:v>0.28000000000000008</c:v>
                </c:pt>
                <c:pt idx="178">
                  <c:v>0.28000000000000008</c:v>
                </c:pt>
                <c:pt idx="179">
                  <c:v>0.28000000000000008</c:v>
                </c:pt>
                <c:pt idx="180">
                  <c:v>0.28000000000000008</c:v>
                </c:pt>
                <c:pt idx="181">
                  <c:v>0.28000000000000008</c:v>
                </c:pt>
                <c:pt idx="182">
                  <c:v>0.28000000000000008</c:v>
                </c:pt>
                <c:pt idx="183">
                  <c:v>0.28000000000000008</c:v>
                </c:pt>
                <c:pt idx="184">
                  <c:v>0.28000000000000008</c:v>
                </c:pt>
                <c:pt idx="185">
                  <c:v>0.28000000000000008</c:v>
                </c:pt>
                <c:pt idx="186">
                  <c:v>0.28000000000000008</c:v>
                </c:pt>
                <c:pt idx="187">
                  <c:v>0.28000000000000008</c:v>
                </c:pt>
                <c:pt idx="188">
                  <c:v>0.28000000000000008</c:v>
                </c:pt>
                <c:pt idx="189">
                  <c:v>0.28000000000000008</c:v>
                </c:pt>
                <c:pt idx="190">
                  <c:v>0.28000000000000008</c:v>
                </c:pt>
                <c:pt idx="191">
                  <c:v>0.28000000000000008</c:v>
                </c:pt>
                <c:pt idx="192">
                  <c:v>0.28000000000000008</c:v>
                </c:pt>
                <c:pt idx="193">
                  <c:v>0.28000000000000008</c:v>
                </c:pt>
                <c:pt idx="194">
                  <c:v>0.28000000000000008</c:v>
                </c:pt>
                <c:pt idx="195">
                  <c:v>0.28000000000000008</c:v>
                </c:pt>
                <c:pt idx="196">
                  <c:v>0.28000000000000008</c:v>
                </c:pt>
                <c:pt idx="197">
                  <c:v>0.28000000000000008</c:v>
                </c:pt>
                <c:pt idx="198">
                  <c:v>0.28000000000000008</c:v>
                </c:pt>
                <c:pt idx="199">
                  <c:v>0.28000000000000008</c:v>
                </c:pt>
                <c:pt idx="200">
                  <c:v>0.28000000000000008</c:v>
                </c:pt>
                <c:pt idx="201">
                  <c:v>0.28000000000000008</c:v>
                </c:pt>
                <c:pt idx="202">
                  <c:v>0.28000000000000008</c:v>
                </c:pt>
                <c:pt idx="203">
                  <c:v>0.28000000000000008</c:v>
                </c:pt>
                <c:pt idx="204">
                  <c:v>0.28000000000000008</c:v>
                </c:pt>
                <c:pt idx="205">
                  <c:v>0.28000000000000008</c:v>
                </c:pt>
                <c:pt idx="206">
                  <c:v>0.28000000000000008</c:v>
                </c:pt>
                <c:pt idx="207">
                  <c:v>0.28000000000000008</c:v>
                </c:pt>
                <c:pt idx="208">
                  <c:v>0.28000000000000008</c:v>
                </c:pt>
                <c:pt idx="209">
                  <c:v>0.28000000000000008</c:v>
                </c:pt>
                <c:pt idx="210">
                  <c:v>0.28000000000000008</c:v>
                </c:pt>
                <c:pt idx="211">
                  <c:v>0.28000000000000008</c:v>
                </c:pt>
                <c:pt idx="212">
                  <c:v>0.28000000000000008</c:v>
                </c:pt>
                <c:pt idx="213">
                  <c:v>0.28000000000000008</c:v>
                </c:pt>
                <c:pt idx="214">
                  <c:v>0.28000000000000008</c:v>
                </c:pt>
                <c:pt idx="215">
                  <c:v>0.28000000000000008</c:v>
                </c:pt>
                <c:pt idx="216">
                  <c:v>0.28000000000000008</c:v>
                </c:pt>
                <c:pt idx="217">
                  <c:v>0.28000000000000008</c:v>
                </c:pt>
                <c:pt idx="218">
                  <c:v>0.28000000000000008</c:v>
                </c:pt>
                <c:pt idx="219">
                  <c:v>0.28000000000000008</c:v>
                </c:pt>
                <c:pt idx="220">
                  <c:v>0.28000000000000008</c:v>
                </c:pt>
                <c:pt idx="221">
                  <c:v>0.28000000000000008</c:v>
                </c:pt>
                <c:pt idx="222">
                  <c:v>0.28000000000000008</c:v>
                </c:pt>
                <c:pt idx="223">
                  <c:v>0.28000000000000008</c:v>
                </c:pt>
                <c:pt idx="224">
                  <c:v>0.28000000000000008</c:v>
                </c:pt>
                <c:pt idx="225">
                  <c:v>0.28000000000000008</c:v>
                </c:pt>
                <c:pt idx="226">
                  <c:v>0.28000000000000008</c:v>
                </c:pt>
                <c:pt idx="227">
                  <c:v>0.28000000000000008</c:v>
                </c:pt>
                <c:pt idx="228">
                  <c:v>0.28000000000000008</c:v>
                </c:pt>
                <c:pt idx="229">
                  <c:v>0.28000000000000008</c:v>
                </c:pt>
                <c:pt idx="230">
                  <c:v>0.28000000000000008</c:v>
                </c:pt>
                <c:pt idx="231">
                  <c:v>0.28000000000000008</c:v>
                </c:pt>
                <c:pt idx="232">
                  <c:v>0.28000000000000008</c:v>
                </c:pt>
                <c:pt idx="233">
                  <c:v>0.28000000000000008</c:v>
                </c:pt>
                <c:pt idx="234">
                  <c:v>0.28000000000000008</c:v>
                </c:pt>
                <c:pt idx="235">
                  <c:v>0.28000000000000008</c:v>
                </c:pt>
                <c:pt idx="236">
                  <c:v>0.28000000000000008</c:v>
                </c:pt>
                <c:pt idx="237">
                  <c:v>0.28000000000000008</c:v>
                </c:pt>
                <c:pt idx="238">
                  <c:v>0.28000000000000008</c:v>
                </c:pt>
                <c:pt idx="239">
                  <c:v>0.28000000000000008</c:v>
                </c:pt>
                <c:pt idx="240">
                  <c:v>0.28000000000000008</c:v>
                </c:pt>
                <c:pt idx="241">
                  <c:v>0.28000000000000008</c:v>
                </c:pt>
                <c:pt idx="242">
                  <c:v>0.28000000000000008</c:v>
                </c:pt>
                <c:pt idx="243">
                  <c:v>0.28000000000000008</c:v>
                </c:pt>
                <c:pt idx="244">
                  <c:v>0.28000000000000008</c:v>
                </c:pt>
                <c:pt idx="245">
                  <c:v>0.28000000000000008</c:v>
                </c:pt>
                <c:pt idx="246">
                  <c:v>0.28000000000000008</c:v>
                </c:pt>
                <c:pt idx="247">
                  <c:v>0.28000000000000008</c:v>
                </c:pt>
                <c:pt idx="248">
                  <c:v>0.28000000000000008</c:v>
                </c:pt>
                <c:pt idx="249">
                  <c:v>0.28000000000000008</c:v>
                </c:pt>
                <c:pt idx="250">
                  <c:v>0.28000000000000008</c:v>
                </c:pt>
                <c:pt idx="251">
                  <c:v>0.28000000000000008</c:v>
                </c:pt>
                <c:pt idx="252">
                  <c:v>0.28000000000000008</c:v>
                </c:pt>
                <c:pt idx="253">
                  <c:v>0.28000000000000008</c:v>
                </c:pt>
                <c:pt idx="254">
                  <c:v>0.28000000000000008</c:v>
                </c:pt>
                <c:pt idx="255">
                  <c:v>0.28000000000000008</c:v>
                </c:pt>
                <c:pt idx="256">
                  <c:v>0.28000000000000008</c:v>
                </c:pt>
                <c:pt idx="257">
                  <c:v>0.28000000000000008</c:v>
                </c:pt>
                <c:pt idx="258">
                  <c:v>0.28000000000000008</c:v>
                </c:pt>
                <c:pt idx="259">
                  <c:v>0.28000000000000008</c:v>
                </c:pt>
                <c:pt idx="260">
                  <c:v>0.28000000000000008</c:v>
                </c:pt>
                <c:pt idx="261">
                  <c:v>0.28000000000000008</c:v>
                </c:pt>
                <c:pt idx="262">
                  <c:v>0.28000000000000008</c:v>
                </c:pt>
                <c:pt idx="263">
                  <c:v>0.28000000000000008</c:v>
                </c:pt>
                <c:pt idx="264">
                  <c:v>0.28000000000000008</c:v>
                </c:pt>
                <c:pt idx="265">
                  <c:v>0.28000000000000008</c:v>
                </c:pt>
                <c:pt idx="266">
                  <c:v>0.28000000000000008</c:v>
                </c:pt>
                <c:pt idx="267">
                  <c:v>0.28000000000000008</c:v>
                </c:pt>
                <c:pt idx="268">
                  <c:v>0.28000000000000008</c:v>
                </c:pt>
                <c:pt idx="269">
                  <c:v>0.28000000000000008</c:v>
                </c:pt>
                <c:pt idx="270">
                  <c:v>0.28000000000000008</c:v>
                </c:pt>
                <c:pt idx="271">
                  <c:v>0.28000000000000008</c:v>
                </c:pt>
                <c:pt idx="272">
                  <c:v>0.28000000000000008</c:v>
                </c:pt>
                <c:pt idx="273">
                  <c:v>0.28000000000000008</c:v>
                </c:pt>
                <c:pt idx="274">
                  <c:v>0.28000000000000008</c:v>
                </c:pt>
                <c:pt idx="275">
                  <c:v>0.28000000000000008</c:v>
                </c:pt>
                <c:pt idx="276">
                  <c:v>0.28000000000000008</c:v>
                </c:pt>
                <c:pt idx="277">
                  <c:v>0.28000000000000008</c:v>
                </c:pt>
                <c:pt idx="278">
                  <c:v>0.28000000000000008</c:v>
                </c:pt>
                <c:pt idx="279">
                  <c:v>0.28000000000000008</c:v>
                </c:pt>
                <c:pt idx="280">
                  <c:v>0.29000000000000031</c:v>
                </c:pt>
                <c:pt idx="281">
                  <c:v>0.29000000000000031</c:v>
                </c:pt>
                <c:pt idx="282">
                  <c:v>0.29000000000000031</c:v>
                </c:pt>
                <c:pt idx="283">
                  <c:v>0.29000000000000031</c:v>
                </c:pt>
                <c:pt idx="284">
                  <c:v>0.29000000000000031</c:v>
                </c:pt>
                <c:pt idx="285">
                  <c:v>0.29000000000000031</c:v>
                </c:pt>
                <c:pt idx="286">
                  <c:v>0.29000000000000031</c:v>
                </c:pt>
                <c:pt idx="287">
                  <c:v>0.29000000000000031</c:v>
                </c:pt>
                <c:pt idx="288">
                  <c:v>0.29000000000000031</c:v>
                </c:pt>
                <c:pt idx="289">
                  <c:v>0.29000000000000031</c:v>
                </c:pt>
                <c:pt idx="290">
                  <c:v>0.29000000000000031</c:v>
                </c:pt>
                <c:pt idx="291">
                  <c:v>0.29000000000000031</c:v>
                </c:pt>
                <c:pt idx="292">
                  <c:v>0.29000000000000031</c:v>
                </c:pt>
                <c:pt idx="293">
                  <c:v>0.29000000000000031</c:v>
                </c:pt>
                <c:pt idx="294">
                  <c:v>0.29000000000000031</c:v>
                </c:pt>
                <c:pt idx="295">
                  <c:v>0.29000000000000031</c:v>
                </c:pt>
                <c:pt idx="296">
                  <c:v>0.29000000000000031</c:v>
                </c:pt>
                <c:pt idx="297">
                  <c:v>0.29000000000000031</c:v>
                </c:pt>
                <c:pt idx="298">
                  <c:v>0.29000000000000031</c:v>
                </c:pt>
                <c:pt idx="299">
                  <c:v>0.30000000000000032</c:v>
                </c:pt>
                <c:pt idx="300">
                  <c:v>0.30000000000000032</c:v>
                </c:pt>
                <c:pt idx="301">
                  <c:v>0.30000000000000032</c:v>
                </c:pt>
                <c:pt idx="302">
                  <c:v>0.30000000000000032</c:v>
                </c:pt>
                <c:pt idx="303">
                  <c:v>0.30000000000000032</c:v>
                </c:pt>
                <c:pt idx="304">
                  <c:v>0.30000000000000032</c:v>
                </c:pt>
                <c:pt idx="305">
                  <c:v>0.30000000000000032</c:v>
                </c:pt>
                <c:pt idx="306">
                  <c:v>0.30000000000000032</c:v>
                </c:pt>
                <c:pt idx="307">
                  <c:v>0.31000000000000116</c:v>
                </c:pt>
                <c:pt idx="308">
                  <c:v>0.31000000000000116</c:v>
                </c:pt>
                <c:pt idx="309">
                  <c:v>0.33000000000000151</c:v>
                </c:pt>
                <c:pt idx="310">
                  <c:v>0.33000000000000151</c:v>
                </c:pt>
                <c:pt idx="311">
                  <c:v>0.34000000000000008</c:v>
                </c:pt>
                <c:pt idx="312">
                  <c:v>0.33000000000000151</c:v>
                </c:pt>
                <c:pt idx="313">
                  <c:v>0.34000000000000008</c:v>
                </c:pt>
                <c:pt idx="314">
                  <c:v>0.33000000000000151</c:v>
                </c:pt>
                <c:pt idx="315">
                  <c:v>0.35000000000000031</c:v>
                </c:pt>
                <c:pt idx="316">
                  <c:v>0.37000000000000038</c:v>
                </c:pt>
                <c:pt idx="317">
                  <c:v>0.33000000000000151</c:v>
                </c:pt>
                <c:pt idx="318">
                  <c:v>0.32000000000000134</c:v>
                </c:pt>
                <c:pt idx="319">
                  <c:v>0.32000000000000134</c:v>
                </c:pt>
                <c:pt idx="320">
                  <c:v>0.33000000000000151</c:v>
                </c:pt>
                <c:pt idx="321">
                  <c:v>0.34000000000000008</c:v>
                </c:pt>
                <c:pt idx="322">
                  <c:v>0.39000000000000135</c:v>
                </c:pt>
                <c:pt idx="323">
                  <c:v>0.31000000000000116</c:v>
                </c:pt>
                <c:pt idx="324">
                  <c:v>0.36000000000000032</c:v>
                </c:pt>
                <c:pt idx="325">
                  <c:v>0.32000000000000134</c:v>
                </c:pt>
                <c:pt idx="326">
                  <c:v>0.36000000000000032</c:v>
                </c:pt>
                <c:pt idx="327">
                  <c:v>0.31000000000000116</c:v>
                </c:pt>
                <c:pt idx="328">
                  <c:v>0.32000000000000134</c:v>
                </c:pt>
                <c:pt idx="329">
                  <c:v>0.32000000000000134</c:v>
                </c:pt>
                <c:pt idx="330">
                  <c:v>0.33000000000000151</c:v>
                </c:pt>
                <c:pt idx="331">
                  <c:v>0.34000000000000008</c:v>
                </c:pt>
                <c:pt idx="332">
                  <c:v>0.33000000000000151</c:v>
                </c:pt>
                <c:pt idx="333">
                  <c:v>0.33000000000000151</c:v>
                </c:pt>
                <c:pt idx="334">
                  <c:v>0.34000000000000008</c:v>
                </c:pt>
                <c:pt idx="335">
                  <c:v>0.35000000000000031</c:v>
                </c:pt>
                <c:pt idx="336">
                  <c:v>0.31000000000000116</c:v>
                </c:pt>
                <c:pt idx="337">
                  <c:v>0.32000000000000134</c:v>
                </c:pt>
                <c:pt idx="338">
                  <c:v>0.35000000000000031</c:v>
                </c:pt>
                <c:pt idx="339">
                  <c:v>0.35000000000000031</c:v>
                </c:pt>
                <c:pt idx="340">
                  <c:v>0.34000000000000008</c:v>
                </c:pt>
                <c:pt idx="341">
                  <c:v>0.33000000000000151</c:v>
                </c:pt>
                <c:pt idx="342">
                  <c:v>0.33000000000000151</c:v>
                </c:pt>
                <c:pt idx="343">
                  <c:v>0.33000000000000151</c:v>
                </c:pt>
                <c:pt idx="344">
                  <c:v>0.33000000000000151</c:v>
                </c:pt>
                <c:pt idx="345">
                  <c:v>0.32000000000000134</c:v>
                </c:pt>
                <c:pt idx="346">
                  <c:v>0.31000000000000116</c:v>
                </c:pt>
                <c:pt idx="347">
                  <c:v>0.35000000000000031</c:v>
                </c:pt>
                <c:pt idx="348">
                  <c:v>0.33000000000000151</c:v>
                </c:pt>
                <c:pt idx="349">
                  <c:v>0.36000000000000032</c:v>
                </c:pt>
                <c:pt idx="350">
                  <c:v>0.37000000000000038</c:v>
                </c:pt>
                <c:pt idx="351">
                  <c:v>0.32000000000000134</c:v>
                </c:pt>
                <c:pt idx="352">
                  <c:v>0.33000000000000151</c:v>
                </c:pt>
                <c:pt idx="353">
                  <c:v>0.32000000000000134</c:v>
                </c:pt>
                <c:pt idx="354">
                  <c:v>0.32000000000000134</c:v>
                </c:pt>
                <c:pt idx="355">
                  <c:v>0.32000000000000134</c:v>
                </c:pt>
                <c:pt idx="356">
                  <c:v>0.31000000000000116</c:v>
                </c:pt>
                <c:pt idx="357">
                  <c:v>0.33000000000000151</c:v>
                </c:pt>
                <c:pt idx="358">
                  <c:v>0.32000000000000134</c:v>
                </c:pt>
                <c:pt idx="359">
                  <c:v>0.34000000000000008</c:v>
                </c:pt>
                <c:pt idx="360">
                  <c:v>0.32000000000000134</c:v>
                </c:pt>
                <c:pt idx="361">
                  <c:v>0.35000000000000031</c:v>
                </c:pt>
                <c:pt idx="362">
                  <c:v>0.37000000000000038</c:v>
                </c:pt>
                <c:pt idx="363">
                  <c:v>0.32000000000000134</c:v>
                </c:pt>
                <c:pt idx="364">
                  <c:v>0.35000000000000031</c:v>
                </c:pt>
                <c:pt idx="365">
                  <c:v>0.30000000000000032</c:v>
                </c:pt>
                <c:pt idx="366">
                  <c:v>0.35000000000000031</c:v>
                </c:pt>
                <c:pt idx="367">
                  <c:v>0.36000000000000032</c:v>
                </c:pt>
                <c:pt idx="368">
                  <c:v>0.32000000000000134</c:v>
                </c:pt>
                <c:pt idx="369">
                  <c:v>0.34000000000000008</c:v>
                </c:pt>
                <c:pt idx="370">
                  <c:v>0.34000000000000008</c:v>
                </c:pt>
                <c:pt idx="371">
                  <c:v>0.32000000000000134</c:v>
                </c:pt>
                <c:pt idx="372">
                  <c:v>0.31000000000000116</c:v>
                </c:pt>
                <c:pt idx="373">
                  <c:v>0.32000000000000134</c:v>
                </c:pt>
                <c:pt idx="374">
                  <c:v>0.32000000000000134</c:v>
                </c:pt>
                <c:pt idx="375">
                  <c:v>0.34000000000000008</c:v>
                </c:pt>
                <c:pt idx="376">
                  <c:v>0.34000000000000008</c:v>
                </c:pt>
                <c:pt idx="377">
                  <c:v>0.34000000000000008</c:v>
                </c:pt>
                <c:pt idx="378">
                  <c:v>0.33000000000000151</c:v>
                </c:pt>
                <c:pt idx="379">
                  <c:v>0.36000000000000032</c:v>
                </c:pt>
                <c:pt idx="380">
                  <c:v>0.36000000000000032</c:v>
                </c:pt>
                <c:pt idx="381">
                  <c:v>0.38000000000000134</c:v>
                </c:pt>
                <c:pt idx="382">
                  <c:v>0.39000000000000135</c:v>
                </c:pt>
                <c:pt idx="383">
                  <c:v>0.39000000000000135</c:v>
                </c:pt>
                <c:pt idx="384">
                  <c:v>0.38000000000000134</c:v>
                </c:pt>
                <c:pt idx="385">
                  <c:v>0.36000000000000032</c:v>
                </c:pt>
                <c:pt idx="386">
                  <c:v>0.35000000000000031</c:v>
                </c:pt>
                <c:pt idx="387">
                  <c:v>0.39000000000000135</c:v>
                </c:pt>
                <c:pt idx="388">
                  <c:v>0.38000000000000134</c:v>
                </c:pt>
                <c:pt idx="389">
                  <c:v>0.36000000000000032</c:v>
                </c:pt>
                <c:pt idx="390">
                  <c:v>0.37000000000000038</c:v>
                </c:pt>
                <c:pt idx="391">
                  <c:v>0.35000000000000031</c:v>
                </c:pt>
                <c:pt idx="392">
                  <c:v>0.34000000000000008</c:v>
                </c:pt>
                <c:pt idx="393">
                  <c:v>0.35000000000000031</c:v>
                </c:pt>
                <c:pt idx="394">
                  <c:v>0.35000000000000031</c:v>
                </c:pt>
                <c:pt idx="395">
                  <c:v>0.39000000000000135</c:v>
                </c:pt>
                <c:pt idx="396">
                  <c:v>0.36000000000000032</c:v>
                </c:pt>
                <c:pt idx="397">
                  <c:v>0.36000000000000032</c:v>
                </c:pt>
                <c:pt idx="398">
                  <c:v>0.36000000000000032</c:v>
                </c:pt>
                <c:pt idx="399">
                  <c:v>0.38000000000000134</c:v>
                </c:pt>
                <c:pt idx="400">
                  <c:v>0.35000000000000031</c:v>
                </c:pt>
                <c:pt idx="401">
                  <c:v>0.38000000000000134</c:v>
                </c:pt>
                <c:pt idx="402">
                  <c:v>0.36000000000000032</c:v>
                </c:pt>
                <c:pt idx="403">
                  <c:v>0.35000000000000031</c:v>
                </c:pt>
                <c:pt idx="404">
                  <c:v>0.37000000000000038</c:v>
                </c:pt>
                <c:pt idx="405">
                  <c:v>0.41000000000000031</c:v>
                </c:pt>
                <c:pt idx="406">
                  <c:v>0.39000000000000135</c:v>
                </c:pt>
                <c:pt idx="407">
                  <c:v>0.43000000000000038</c:v>
                </c:pt>
                <c:pt idx="408">
                  <c:v>0.4</c:v>
                </c:pt>
                <c:pt idx="409">
                  <c:v>0.39000000000000135</c:v>
                </c:pt>
                <c:pt idx="410">
                  <c:v>0.39000000000000135</c:v>
                </c:pt>
                <c:pt idx="411">
                  <c:v>0.42000000000000032</c:v>
                </c:pt>
                <c:pt idx="412">
                  <c:v>0.41000000000000031</c:v>
                </c:pt>
                <c:pt idx="413">
                  <c:v>0.43000000000000038</c:v>
                </c:pt>
                <c:pt idx="414">
                  <c:v>0.4</c:v>
                </c:pt>
                <c:pt idx="415">
                  <c:v>0.36000000000000032</c:v>
                </c:pt>
                <c:pt idx="416">
                  <c:v>0.41000000000000031</c:v>
                </c:pt>
                <c:pt idx="417">
                  <c:v>0.41000000000000031</c:v>
                </c:pt>
                <c:pt idx="418">
                  <c:v>0.4</c:v>
                </c:pt>
                <c:pt idx="419">
                  <c:v>0.41000000000000031</c:v>
                </c:pt>
                <c:pt idx="420">
                  <c:v>0.4</c:v>
                </c:pt>
                <c:pt idx="421">
                  <c:v>0.4</c:v>
                </c:pt>
                <c:pt idx="422">
                  <c:v>0.37000000000000038</c:v>
                </c:pt>
                <c:pt idx="423">
                  <c:v>0.44000000000000006</c:v>
                </c:pt>
                <c:pt idx="424">
                  <c:v>0.43000000000000038</c:v>
                </c:pt>
                <c:pt idx="425">
                  <c:v>0.4</c:v>
                </c:pt>
                <c:pt idx="426">
                  <c:v>0.42000000000000032</c:v>
                </c:pt>
                <c:pt idx="427">
                  <c:v>0.39000000000000135</c:v>
                </c:pt>
                <c:pt idx="428">
                  <c:v>0.4</c:v>
                </c:pt>
                <c:pt idx="429">
                  <c:v>0.38000000000000134</c:v>
                </c:pt>
                <c:pt idx="430">
                  <c:v>0.38000000000000134</c:v>
                </c:pt>
                <c:pt idx="431">
                  <c:v>0.38000000000000134</c:v>
                </c:pt>
                <c:pt idx="432">
                  <c:v>0.41000000000000031</c:v>
                </c:pt>
                <c:pt idx="433">
                  <c:v>0.39000000000000135</c:v>
                </c:pt>
                <c:pt idx="434">
                  <c:v>0.42000000000000032</c:v>
                </c:pt>
                <c:pt idx="435">
                  <c:v>0.46</c:v>
                </c:pt>
                <c:pt idx="436">
                  <c:v>0.47000000000000008</c:v>
                </c:pt>
                <c:pt idx="437">
                  <c:v>0.47000000000000008</c:v>
                </c:pt>
                <c:pt idx="438">
                  <c:v>0.41000000000000031</c:v>
                </c:pt>
                <c:pt idx="439">
                  <c:v>0.43000000000000038</c:v>
                </c:pt>
                <c:pt idx="440">
                  <c:v>0.43000000000000038</c:v>
                </c:pt>
                <c:pt idx="441">
                  <c:v>0.45</c:v>
                </c:pt>
                <c:pt idx="442">
                  <c:v>0.44000000000000006</c:v>
                </c:pt>
                <c:pt idx="443">
                  <c:v>0.47000000000000008</c:v>
                </c:pt>
                <c:pt idx="444">
                  <c:v>0.49000000000000032</c:v>
                </c:pt>
                <c:pt idx="445">
                  <c:v>0.46</c:v>
                </c:pt>
                <c:pt idx="446">
                  <c:v>0.47000000000000008</c:v>
                </c:pt>
                <c:pt idx="447">
                  <c:v>0.46</c:v>
                </c:pt>
                <c:pt idx="448">
                  <c:v>0.44000000000000006</c:v>
                </c:pt>
                <c:pt idx="449">
                  <c:v>0.46</c:v>
                </c:pt>
                <c:pt idx="450">
                  <c:v>0.49000000000000032</c:v>
                </c:pt>
                <c:pt idx="451">
                  <c:v>0.44000000000000006</c:v>
                </c:pt>
                <c:pt idx="452">
                  <c:v>0.45</c:v>
                </c:pt>
                <c:pt idx="453">
                  <c:v>0.49000000000000032</c:v>
                </c:pt>
                <c:pt idx="454">
                  <c:v>0.42000000000000032</c:v>
                </c:pt>
                <c:pt idx="455">
                  <c:v>0.46</c:v>
                </c:pt>
                <c:pt idx="456">
                  <c:v>0.46</c:v>
                </c:pt>
                <c:pt idx="457">
                  <c:v>0.47000000000000008</c:v>
                </c:pt>
                <c:pt idx="458">
                  <c:v>0.43000000000000038</c:v>
                </c:pt>
                <c:pt idx="459">
                  <c:v>0.48000000000000032</c:v>
                </c:pt>
                <c:pt idx="460">
                  <c:v>0.46</c:v>
                </c:pt>
                <c:pt idx="461">
                  <c:v>0.47000000000000008</c:v>
                </c:pt>
                <c:pt idx="462">
                  <c:v>0.47000000000000008</c:v>
                </c:pt>
                <c:pt idx="463">
                  <c:v>0.52</c:v>
                </c:pt>
                <c:pt idx="464">
                  <c:v>0.52</c:v>
                </c:pt>
                <c:pt idx="465">
                  <c:v>0.51</c:v>
                </c:pt>
                <c:pt idx="466">
                  <c:v>0.56999999999999995</c:v>
                </c:pt>
                <c:pt idx="467">
                  <c:v>0.59000000000000008</c:v>
                </c:pt>
                <c:pt idx="468">
                  <c:v>0.47000000000000008</c:v>
                </c:pt>
                <c:pt idx="469">
                  <c:v>0.53</c:v>
                </c:pt>
                <c:pt idx="470">
                  <c:v>0.55000000000000004</c:v>
                </c:pt>
                <c:pt idx="471">
                  <c:v>0.5</c:v>
                </c:pt>
                <c:pt idx="472">
                  <c:v>0.56999999999999995</c:v>
                </c:pt>
                <c:pt idx="473">
                  <c:v>0.49000000000000032</c:v>
                </c:pt>
                <c:pt idx="474">
                  <c:v>0.54</c:v>
                </c:pt>
                <c:pt idx="475">
                  <c:v>0.49000000000000032</c:v>
                </c:pt>
                <c:pt idx="476">
                  <c:v>0.56999999999999995</c:v>
                </c:pt>
                <c:pt idx="477">
                  <c:v>0.5</c:v>
                </c:pt>
                <c:pt idx="478">
                  <c:v>0.48000000000000032</c:v>
                </c:pt>
                <c:pt idx="479">
                  <c:v>0.48000000000000032</c:v>
                </c:pt>
                <c:pt idx="480">
                  <c:v>0.5</c:v>
                </c:pt>
                <c:pt idx="481">
                  <c:v>0.56000000000000005</c:v>
                </c:pt>
                <c:pt idx="482">
                  <c:v>0.51</c:v>
                </c:pt>
                <c:pt idx="483">
                  <c:v>0.47000000000000008</c:v>
                </c:pt>
                <c:pt idx="484">
                  <c:v>0.54</c:v>
                </c:pt>
                <c:pt idx="485">
                  <c:v>0.48000000000000032</c:v>
                </c:pt>
                <c:pt idx="486">
                  <c:v>0.58000000000000007</c:v>
                </c:pt>
                <c:pt idx="487">
                  <c:v>0.48000000000000032</c:v>
                </c:pt>
                <c:pt idx="488">
                  <c:v>0.53</c:v>
                </c:pt>
                <c:pt idx="489">
                  <c:v>0.52</c:v>
                </c:pt>
                <c:pt idx="490">
                  <c:v>0.56000000000000005</c:v>
                </c:pt>
                <c:pt idx="491">
                  <c:v>0.59000000000000008</c:v>
                </c:pt>
                <c:pt idx="492">
                  <c:v>0.60000000000000064</c:v>
                </c:pt>
                <c:pt idx="493">
                  <c:v>0.60000000000000064</c:v>
                </c:pt>
                <c:pt idx="494">
                  <c:v>0.60000000000000064</c:v>
                </c:pt>
                <c:pt idx="495">
                  <c:v>0.60000000000000064</c:v>
                </c:pt>
                <c:pt idx="496">
                  <c:v>0.60000000000000064</c:v>
                </c:pt>
                <c:pt idx="497">
                  <c:v>0.61000000000000065</c:v>
                </c:pt>
                <c:pt idx="498">
                  <c:v>0.56000000000000005</c:v>
                </c:pt>
                <c:pt idx="499">
                  <c:v>0.58000000000000007</c:v>
                </c:pt>
                <c:pt idx="500">
                  <c:v>0.59000000000000008</c:v>
                </c:pt>
                <c:pt idx="501">
                  <c:v>0.53</c:v>
                </c:pt>
                <c:pt idx="502">
                  <c:v>0.56999999999999995</c:v>
                </c:pt>
                <c:pt idx="503">
                  <c:v>0.61000000000000065</c:v>
                </c:pt>
                <c:pt idx="504">
                  <c:v>0.52</c:v>
                </c:pt>
                <c:pt idx="505">
                  <c:v>0.60000000000000064</c:v>
                </c:pt>
                <c:pt idx="506">
                  <c:v>0.62000000000000233</c:v>
                </c:pt>
                <c:pt idx="507">
                  <c:v>0.56000000000000005</c:v>
                </c:pt>
                <c:pt idx="508">
                  <c:v>0.64000000000000268</c:v>
                </c:pt>
                <c:pt idx="509">
                  <c:v>0.59000000000000008</c:v>
                </c:pt>
                <c:pt idx="510">
                  <c:v>0.55000000000000004</c:v>
                </c:pt>
                <c:pt idx="511">
                  <c:v>0.58000000000000007</c:v>
                </c:pt>
                <c:pt idx="512">
                  <c:v>0.62000000000000233</c:v>
                </c:pt>
                <c:pt idx="513">
                  <c:v>0.54</c:v>
                </c:pt>
                <c:pt idx="514">
                  <c:v>0.60000000000000064</c:v>
                </c:pt>
                <c:pt idx="515">
                  <c:v>0.56999999999999995</c:v>
                </c:pt>
                <c:pt idx="516">
                  <c:v>0.61000000000000065</c:v>
                </c:pt>
                <c:pt idx="517">
                  <c:v>0.62000000000000233</c:v>
                </c:pt>
                <c:pt idx="518">
                  <c:v>0.69000000000000061</c:v>
                </c:pt>
                <c:pt idx="519">
                  <c:v>0.61000000000000065</c:v>
                </c:pt>
                <c:pt idx="520">
                  <c:v>0.82000000000000062</c:v>
                </c:pt>
                <c:pt idx="521">
                  <c:v>0.60000000000000064</c:v>
                </c:pt>
                <c:pt idx="522">
                  <c:v>0.67000000000000304</c:v>
                </c:pt>
                <c:pt idx="523">
                  <c:v>0.6800000000000006</c:v>
                </c:pt>
                <c:pt idx="524">
                  <c:v>0.70000000000000062</c:v>
                </c:pt>
                <c:pt idx="525">
                  <c:v>0.67000000000000304</c:v>
                </c:pt>
                <c:pt idx="526">
                  <c:v>0.77000000000000246</c:v>
                </c:pt>
                <c:pt idx="527">
                  <c:v>0.69000000000000061</c:v>
                </c:pt>
                <c:pt idx="528">
                  <c:v>0.75000000000000244</c:v>
                </c:pt>
                <c:pt idx="529">
                  <c:v>0.67000000000000304</c:v>
                </c:pt>
                <c:pt idx="530">
                  <c:v>0.72000000000000064</c:v>
                </c:pt>
                <c:pt idx="531">
                  <c:v>0.72000000000000064</c:v>
                </c:pt>
                <c:pt idx="532">
                  <c:v>0.71000000000000063</c:v>
                </c:pt>
                <c:pt idx="533">
                  <c:v>0.69000000000000061</c:v>
                </c:pt>
                <c:pt idx="534">
                  <c:v>0.6800000000000006</c:v>
                </c:pt>
                <c:pt idx="535">
                  <c:v>0.63000000000000256</c:v>
                </c:pt>
                <c:pt idx="536">
                  <c:v>0.69000000000000061</c:v>
                </c:pt>
                <c:pt idx="537">
                  <c:v>0.79</c:v>
                </c:pt>
                <c:pt idx="538">
                  <c:v>0.75000000000000244</c:v>
                </c:pt>
                <c:pt idx="539">
                  <c:v>0.74000000000000232</c:v>
                </c:pt>
                <c:pt idx="540">
                  <c:v>0.72000000000000064</c:v>
                </c:pt>
                <c:pt idx="541">
                  <c:v>0.70000000000000062</c:v>
                </c:pt>
                <c:pt idx="542">
                  <c:v>0.63000000000000256</c:v>
                </c:pt>
                <c:pt idx="543">
                  <c:v>0.72000000000000064</c:v>
                </c:pt>
                <c:pt idx="544">
                  <c:v>0.64000000000000268</c:v>
                </c:pt>
                <c:pt idx="545">
                  <c:v>0.59000000000000008</c:v>
                </c:pt>
                <c:pt idx="546">
                  <c:v>0.73000000000000065</c:v>
                </c:pt>
                <c:pt idx="547">
                  <c:v>0.73000000000000065</c:v>
                </c:pt>
                <c:pt idx="548">
                  <c:v>0.66000000000000303</c:v>
                </c:pt>
                <c:pt idx="549">
                  <c:v>0.64000000000000268</c:v>
                </c:pt>
                <c:pt idx="550">
                  <c:v>0.74000000000000232</c:v>
                </c:pt>
                <c:pt idx="551">
                  <c:v>0.6500000000000028</c:v>
                </c:pt>
                <c:pt idx="552">
                  <c:v>0.72000000000000064</c:v>
                </c:pt>
                <c:pt idx="553">
                  <c:v>0.71000000000000063</c:v>
                </c:pt>
                <c:pt idx="554">
                  <c:v>0.72000000000000064</c:v>
                </c:pt>
                <c:pt idx="555">
                  <c:v>0.76000000000000256</c:v>
                </c:pt>
                <c:pt idx="556">
                  <c:v>0.79</c:v>
                </c:pt>
                <c:pt idx="557">
                  <c:v>0.64000000000000268</c:v>
                </c:pt>
                <c:pt idx="558">
                  <c:v>0.6800000000000006</c:v>
                </c:pt>
                <c:pt idx="559">
                  <c:v>0.66000000000000303</c:v>
                </c:pt>
                <c:pt idx="560">
                  <c:v>0.70000000000000062</c:v>
                </c:pt>
                <c:pt idx="561">
                  <c:v>0.61000000000000065</c:v>
                </c:pt>
                <c:pt idx="562">
                  <c:v>0.60000000000000064</c:v>
                </c:pt>
                <c:pt idx="563">
                  <c:v>0.60000000000000064</c:v>
                </c:pt>
                <c:pt idx="564">
                  <c:v>0.6500000000000028</c:v>
                </c:pt>
                <c:pt idx="565">
                  <c:v>0.6800000000000006</c:v>
                </c:pt>
                <c:pt idx="566">
                  <c:v>0.60000000000000064</c:v>
                </c:pt>
                <c:pt idx="567">
                  <c:v>0.72000000000000064</c:v>
                </c:pt>
                <c:pt idx="568">
                  <c:v>0.78</c:v>
                </c:pt>
                <c:pt idx="569">
                  <c:v>0.64000000000000268</c:v>
                </c:pt>
                <c:pt idx="570">
                  <c:v>0.69000000000000061</c:v>
                </c:pt>
                <c:pt idx="571">
                  <c:v>0.72000000000000064</c:v>
                </c:pt>
                <c:pt idx="572">
                  <c:v>0.69000000000000061</c:v>
                </c:pt>
                <c:pt idx="573">
                  <c:v>0.66000000000000303</c:v>
                </c:pt>
                <c:pt idx="574">
                  <c:v>0.66000000000000303</c:v>
                </c:pt>
                <c:pt idx="575">
                  <c:v>0.64000000000000268</c:v>
                </c:pt>
                <c:pt idx="576">
                  <c:v>0.64000000000000268</c:v>
                </c:pt>
                <c:pt idx="577">
                  <c:v>0.67000000000000304</c:v>
                </c:pt>
                <c:pt idx="578">
                  <c:v>0.60000000000000064</c:v>
                </c:pt>
                <c:pt idx="579">
                  <c:v>0.67000000000000304</c:v>
                </c:pt>
                <c:pt idx="580">
                  <c:v>0.71000000000000063</c:v>
                </c:pt>
                <c:pt idx="581">
                  <c:v>0.69000000000000061</c:v>
                </c:pt>
                <c:pt idx="582">
                  <c:v>0.66000000000000303</c:v>
                </c:pt>
                <c:pt idx="583">
                  <c:v>0.70000000000000062</c:v>
                </c:pt>
                <c:pt idx="584">
                  <c:v>0.67000000000000304</c:v>
                </c:pt>
                <c:pt idx="585">
                  <c:v>0.66000000000000303</c:v>
                </c:pt>
                <c:pt idx="586">
                  <c:v>0.77000000000000246</c:v>
                </c:pt>
                <c:pt idx="587">
                  <c:v>0.88000000000000012</c:v>
                </c:pt>
                <c:pt idx="588">
                  <c:v>0.79</c:v>
                </c:pt>
                <c:pt idx="589">
                  <c:v>0.76000000000000256</c:v>
                </c:pt>
                <c:pt idx="590">
                  <c:v>0.74000000000000232</c:v>
                </c:pt>
                <c:pt idx="591">
                  <c:v>0.74000000000000232</c:v>
                </c:pt>
                <c:pt idx="592">
                  <c:v>0.76000000000000256</c:v>
                </c:pt>
                <c:pt idx="593">
                  <c:v>0.79</c:v>
                </c:pt>
                <c:pt idx="594">
                  <c:v>0.78</c:v>
                </c:pt>
                <c:pt idx="595">
                  <c:v>0.85000000000000064</c:v>
                </c:pt>
                <c:pt idx="596">
                  <c:v>0.76000000000000256</c:v>
                </c:pt>
                <c:pt idx="597">
                  <c:v>0.73000000000000065</c:v>
                </c:pt>
                <c:pt idx="598">
                  <c:v>0.79</c:v>
                </c:pt>
                <c:pt idx="599">
                  <c:v>0.84000000000000064</c:v>
                </c:pt>
                <c:pt idx="600">
                  <c:v>0.82000000000000062</c:v>
                </c:pt>
                <c:pt idx="601">
                  <c:v>0.82000000000000062</c:v>
                </c:pt>
                <c:pt idx="602">
                  <c:v>0.74000000000000232</c:v>
                </c:pt>
                <c:pt idx="603">
                  <c:v>0.88000000000000012</c:v>
                </c:pt>
                <c:pt idx="604">
                  <c:v>0.78</c:v>
                </c:pt>
                <c:pt idx="605">
                  <c:v>0.6800000000000006</c:v>
                </c:pt>
                <c:pt idx="606">
                  <c:v>0.76000000000000256</c:v>
                </c:pt>
                <c:pt idx="607">
                  <c:v>0.75000000000000244</c:v>
                </c:pt>
                <c:pt idx="608">
                  <c:v>0.78</c:v>
                </c:pt>
                <c:pt idx="609">
                  <c:v>0.78</c:v>
                </c:pt>
                <c:pt idx="610">
                  <c:v>0.74000000000000232</c:v>
                </c:pt>
                <c:pt idx="611">
                  <c:v>0.72000000000000064</c:v>
                </c:pt>
                <c:pt idx="612">
                  <c:v>0.8</c:v>
                </c:pt>
                <c:pt idx="613">
                  <c:v>0.73000000000000065</c:v>
                </c:pt>
                <c:pt idx="614">
                  <c:v>0.76000000000000256</c:v>
                </c:pt>
                <c:pt idx="615">
                  <c:v>0.77000000000000246</c:v>
                </c:pt>
                <c:pt idx="616">
                  <c:v>0.77000000000000246</c:v>
                </c:pt>
                <c:pt idx="617">
                  <c:v>0.6800000000000006</c:v>
                </c:pt>
                <c:pt idx="618">
                  <c:v>0.75000000000000244</c:v>
                </c:pt>
                <c:pt idx="619">
                  <c:v>0.8</c:v>
                </c:pt>
                <c:pt idx="620">
                  <c:v>0.78</c:v>
                </c:pt>
                <c:pt idx="621">
                  <c:v>0.81</c:v>
                </c:pt>
                <c:pt idx="622">
                  <c:v>0.74000000000000232</c:v>
                </c:pt>
                <c:pt idx="623">
                  <c:v>0.83000000000000063</c:v>
                </c:pt>
                <c:pt idx="624">
                  <c:v>0.75000000000000244</c:v>
                </c:pt>
                <c:pt idx="625">
                  <c:v>0.8</c:v>
                </c:pt>
                <c:pt idx="626">
                  <c:v>0.79</c:v>
                </c:pt>
                <c:pt idx="627">
                  <c:v>0.78</c:v>
                </c:pt>
                <c:pt idx="628">
                  <c:v>0.76000000000000256</c:v>
                </c:pt>
                <c:pt idx="629">
                  <c:v>0.76000000000000256</c:v>
                </c:pt>
                <c:pt idx="630">
                  <c:v>0.82000000000000062</c:v>
                </c:pt>
                <c:pt idx="631">
                  <c:v>0.73000000000000065</c:v>
                </c:pt>
                <c:pt idx="632">
                  <c:v>0.78</c:v>
                </c:pt>
                <c:pt idx="633">
                  <c:v>0.94000000000000061</c:v>
                </c:pt>
                <c:pt idx="634">
                  <c:v>0.73000000000000065</c:v>
                </c:pt>
                <c:pt idx="635">
                  <c:v>0.81</c:v>
                </c:pt>
                <c:pt idx="636">
                  <c:v>0.9</c:v>
                </c:pt>
                <c:pt idx="637">
                  <c:v>0.93</c:v>
                </c:pt>
                <c:pt idx="638">
                  <c:v>0.78</c:v>
                </c:pt>
                <c:pt idx="639">
                  <c:v>0.87000000000000233</c:v>
                </c:pt>
                <c:pt idx="640">
                  <c:v>0.86000000000000065</c:v>
                </c:pt>
                <c:pt idx="641">
                  <c:v>0.89000000000000012</c:v>
                </c:pt>
                <c:pt idx="642">
                  <c:v>0.89000000000000012</c:v>
                </c:pt>
                <c:pt idx="643">
                  <c:v>0.86000000000000065</c:v>
                </c:pt>
                <c:pt idx="644">
                  <c:v>0.8</c:v>
                </c:pt>
                <c:pt idx="645">
                  <c:v>0.76000000000000256</c:v>
                </c:pt>
                <c:pt idx="646">
                  <c:v>0.83000000000000063</c:v>
                </c:pt>
                <c:pt idx="647">
                  <c:v>0.84000000000000064</c:v>
                </c:pt>
                <c:pt idx="648">
                  <c:v>0.81</c:v>
                </c:pt>
                <c:pt idx="649">
                  <c:v>0.91</c:v>
                </c:pt>
                <c:pt idx="650">
                  <c:v>0.92</c:v>
                </c:pt>
                <c:pt idx="651">
                  <c:v>0.9</c:v>
                </c:pt>
                <c:pt idx="652">
                  <c:v>0.83000000000000063</c:v>
                </c:pt>
                <c:pt idx="653">
                  <c:v>0.79</c:v>
                </c:pt>
                <c:pt idx="654">
                  <c:v>0.77000000000000246</c:v>
                </c:pt>
                <c:pt idx="655">
                  <c:v>0.79</c:v>
                </c:pt>
                <c:pt idx="656">
                  <c:v>0.82000000000000062</c:v>
                </c:pt>
                <c:pt idx="657">
                  <c:v>0.83000000000000063</c:v>
                </c:pt>
                <c:pt idx="658">
                  <c:v>0.8</c:v>
                </c:pt>
                <c:pt idx="659">
                  <c:v>0.83000000000000063</c:v>
                </c:pt>
                <c:pt idx="660">
                  <c:v>0.9</c:v>
                </c:pt>
                <c:pt idx="661">
                  <c:v>0.85000000000000064</c:v>
                </c:pt>
                <c:pt idx="662">
                  <c:v>0.88000000000000012</c:v>
                </c:pt>
                <c:pt idx="663">
                  <c:v>0.79</c:v>
                </c:pt>
                <c:pt idx="664">
                  <c:v>0.83000000000000063</c:v>
                </c:pt>
                <c:pt idx="665">
                  <c:v>0.85000000000000064</c:v>
                </c:pt>
                <c:pt idx="666">
                  <c:v>1</c:v>
                </c:pt>
                <c:pt idx="667">
                  <c:v>0.89000000000000012</c:v>
                </c:pt>
                <c:pt idx="668">
                  <c:v>0.83000000000000063</c:v>
                </c:pt>
                <c:pt idx="669">
                  <c:v>0.79</c:v>
                </c:pt>
                <c:pt idx="670">
                  <c:v>0.82000000000000062</c:v>
                </c:pt>
                <c:pt idx="671">
                  <c:v>0.75000000000000244</c:v>
                </c:pt>
                <c:pt idx="672">
                  <c:v>0.79</c:v>
                </c:pt>
                <c:pt idx="673">
                  <c:v>0.84000000000000064</c:v>
                </c:pt>
                <c:pt idx="674">
                  <c:v>0.86000000000000065</c:v>
                </c:pt>
                <c:pt idx="675">
                  <c:v>0.84000000000000064</c:v>
                </c:pt>
                <c:pt idx="676">
                  <c:v>0.79</c:v>
                </c:pt>
                <c:pt idx="677">
                  <c:v>0.81</c:v>
                </c:pt>
                <c:pt idx="678">
                  <c:v>0.83000000000000063</c:v>
                </c:pt>
                <c:pt idx="679">
                  <c:v>0.81</c:v>
                </c:pt>
                <c:pt idx="680">
                  <c:v>0.84000000000000064</c:v>
                </c:pt>
                <c:pt idx="681">
                  <c:v>0.76000000000000256</c:v>
                </c:pt>
                <c:pt idx="682">
                  <c:v>0.92</c:v>
                </c:pt>
                <c:pt idx="683">
                  <c:v>0.74000000000000232</c:v>
                </c:pt>
                <c:pt idx="684">
                  <c:v>0.89000000000000012</c:v>
                </c:pt>
                <c:pt idx="685">
                  <c:v>0.88000000000000012</c:v>
                </c:pt>
                <c:pt idx="686">
                  <c:v>0.78</c:v>
                </c:pt>
                <c:pt idx="687">
                  <c:v>0.92</c:v>
                </c:pt>
                <c:pt idx="688">
                  <c:v>0.83000000000000063</c:v>
                </c:pt>
                <c:pt idx="689">
                  <c:v>0.81</c:v>
                </c:pt>
                <c:pt idx="690">
                  <c:v>0.8</c:v>
                </c:pt>
                <c:pt idx="691">
                  <c:v>0.86000000000000065</c:v>
                </c:pt>
                <c:pt idx="692">
                  <c:v>0.87000000000000233</c:v>
                </c:pt>
                <c:pt idx="693">
                  <c:v>0.82000000000000062</c:v>
                </c:pt>
                <c:pt idx="694">
                  <c:v>0.79</c:v>
                </c:pt>
                <c:pt idx="695">
                  <c:v>0.78</c:v>
                </c:pt>
                <c:pt idx="696">
                  <c:v>0.77000000000000246</c:v>
                </c:pt>
                <c:pt idx="697">
                  <c:v>0.9</c:v>
                </c:pt>
                <c:pt idx="698">
                  <c:v>0.91</c:v>
                </c:pt>
                <c:pt idx="699">
                  <c:v>0.84000000000000064</c:v>
                </c:pt>
                <c:pt idx="700">
                  <c:v>0.8</c:v>
                </c:pt>
                <c:pt idx="701">
                  <c:v>0.79</c:v>
                </c:pt>
                <c:pt idx="702">
                  <c:v>0.76000000000000256</c:v>
                </c:pt>
              </c:numCache>
            </c:numRef>
          </c:yVal>
        </c:ser>
        <c:ser>
          <c:idx val="1"/>
          <c:order val="2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Sheet3!$D$13:$D$138</c:f>
              <c:numCache>
                <c:formatCode>0.00000</c:formatCode>
                <c:ptCount val="1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0.8000000000000006</c:v>
                </c:pt>
                <c:pt idx="9">
                  <c:v>0.90000000000000024</c:v>
                </c:pt>
                <c:pt idx="10">
                  <c:v>1.0000000000000002</c:v>
                </c:pt>
                <c:pt idx="11">
                  <c:v>1.1000000000000003</c:v>
                </c:pt>
                <c:pt idx="12">
                  <c:v>1.2000000000000004</c:v>
                </c:pt>
                <c:pt idx="13">
                  <c:v>1.3000000000000003</c:v>
                </c:pt>
                <c:pt idx="14">
                  <c:v>1.4000000000000004</c:v>
                </c:pt>
                <c:pt idx="15">
                  <c:v>1.5000000000000004</c:v>
                </c:pt>
                <c:pt idx="16">
                  <c:v>1.6000000000000005</c:v>
                </c:pt>
                <c:pt idx="17">
                  <c:v>1.7000000000000008</c:v>
                </c:pt>
                <c:pt idx="18">
                  <c:v>1.8000000000000007</c:v>
                </c:pt>
                <c:pt idx="19">
                  <c:v>1.9000000000000021</c:v>
                </c:pt>
                <c:pt idx="20">
                  <c:v>2.0000000000000004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2.4999999999999987</c:v>
                </c:pt>
                <c:pt idx="26">
                  <c:v>2.5999999999999988</c:v>
                </c:pt>
                <c:pt idx="27">
                  <c:v>2.6999999999999993</c:v>
                </c:pt>
                <c:pt idx="28">
                  <c:v>2.7999999999999989</c:v>
                </c:pt>
                <c:pt idx="29">
                  <c:v>2.8999999999999977</c:v>
                </c:pt>
                <c:pt idx="30">
                  <c:v>2.9999999999999987</c:v>
                </c:pt>
                <c:pt idx="31">
                  <c:v>3.0999999999999988</c:v>
                </c:pt>
                <c:pt idx="32">
                  <c:v>3.1999999999999984</c:v>
                </c:pt>
                <c:pt idx="33">
                  <c:v>3.299999999999998</c:v>
                </c:pt>
                <c:pt idx="34">
                  <c:v>3.3999999999999977</c:v>
                </c:pt>
                <c:pt idx="35">
                  <c:v>3.4999999999999978</c:v>
                </c:pt>
                <c:pt idx="36">
                  <c:v>3.5999999999999979</c:v>
                </c:pt>
                <c:pt idx="37">
                  <c:v>3.6999999999999975</c:v>
                </c:pt>
                <c:pt idx="38">
                  <c:v>3.7999999999999976</c:v>
                </c:pt>
                <c:pt idx="39">
                  <c:v>3.8999999999999968</c:v>
                </c:pt>
                <c:pt idx="40">
                  <c:v>3.9999999999999973</c:v>
                </c:pt>
                <c:pt idx="41">
                  <c:v>4.0999999999999979</c:v>
                </c:pt>
                <c:pt idx="42">
                  <c:v>4.1999999999999975</c:v>
                </c:pt>
                <c:pt idx="43">
                  <c:v>4.299999999999998</c:v>
                </c:pt>
                <c:pt idx="44">
                  <c:v>4.3999999999999986</c:v>
                </c:pt>
                <c:pt idx="45">
                  <c:v>4.4999999999999991</c:v>
                </c:pt>
                <c:pt idx="46">
                  <c:v>4.5999999999999988</c:v>
                </c:pt>
                <c:pt idx="47">
                  <c:v>4.6999999999999975</c:v>
                </c:pt>
                <c:pt idx="48">
                  <c:v>4.8</c:v>
                </c:pt>
                <c:pt idx="49">
                  <c:v>4.8999999999999995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5.2000000000000011</c:v>
                </c:pt>
                <c:pt idx="53">
                  <c:v>5.3000000000000007</c:v>
                </c:pt>
                <c:pt idx="54">
                  <c:v>5.4000000000000012</c:v>
                </c:pt>
                <c:pt idx="55">
                  <c:v>5.5000000000000018</c:v>
                </c:pt>
                <c:pt idx="56">
                  <c:v>5.6000000000000005</c:v>
                </c:pt>
                <c:pt idx="57">
                  <c:v>5.700000000000002</c:v>
                </c:pt>
                <c:pt idx="58">
                  <c:v>5.8000000000000025</c:v>
                </c:pt>
                <c:pt idx="59">
                  <c:v>5.9000000000000021</c:v>
                </c:pt>
                <c:pt idx="60">
                  <c:v>6.0000000000000027</c:v>
                </c:pt>
                <c:pt idx="61">
                  <c:v>6.1000000000000005</c:v>
                </c:pt>
                <c:pt idx="62">
                  <c:v>6.2000000000000028</c:v>
                </c:pt>
                <c:pt idx="63">
                  <c:v>6.3000000000000025</c:v>
                </c:pt>
                <c:pt idx="64">
                  <c:v>6.4000000000000039</c:v>
                </c:pt>
                <c:pt idx="65">
                  <c:v>6.5000000000000044</c:v>
                </c:pt>
                <c:pt idx="66">
                  <c:v>6.6000000000000041</c:v>
                </c:pt>
                <c:pt idx="67">
                  <c:v>6.7000000000000064</c:v>
                </c:pt>
                <c:pt idx="68">
                  <c:v>6.8000000000000052</c:v>
                </c:pt>
                <c:pt idx="69">
                  <c:v>6.9000000000000083</c:v>
                </c:pt>
                <c:pt idx="70">
                  <c:v>7.0000000000000053</c:v>
                </c:pt>
                <c:pt idx="71">
                  <c:v>7.1000000000000059</c:v>
                </c:pt>
                <c:pt idx="72">
                  <c:v>7.2000000000000064</c:v>
                </c:pt>
                <c:pt idx="73">
                  <c:v>7.300000000000006</c:v>
                </c:pt>
                <c:pt idx="74">
                  <c:v>7.4000000000000083</c:v>
                </c:pt>
                <c:pt idx="75">
                  <c:v>7.5000000000000071</c:v>
                </c:pt>
                <c:pt idx="76">
                  <c:v>7.6000000000000068</c:v>
                </c:pt>
                <c:pt idx="77">
                  <c:v>7.7000000000000073</c:v>
                </c:pt>
                <c:pt idx="78">
                  <c:v>7.8000000000000078</c:v>
                </c:pt>
                <c:pt idx="79">
                  <c:v>7.9000000000000083</c:v>
                </c:pt>
                <c:pt idx="80">
                  <c:v>8.0000000000000071</c:v>
                </c:pt>
                <c:pt idx="81">
                  <c:v>8.100000000000005</c:v>
                </c:pt>
                <c:pt idx="82">
                  <c:v>8.2000000000000011</c:v>
                </c:pt>
                <c:pt idx="83">
                  <c:v>8.300000000000006</c:v>
                </c:pt>
                <c:pt idx="84">
                  <c:v>8.4000000000000057</c:v>
                </c:pt>
                <c:pt idx="85">
                  <c:v>8.5000000000000036</c:v>
                </c:pt>
                <c:pt idx="86">
                  <c:v>8.6000000000000032</c:v>
                </c:pt>
                <c:pt idx="87">
                  <c:v>8.7000000000000011</c:v>
                </c:pt>
                <c:pt idx="88">
                  <c:v>8.8000000000000025</c:v>
                </c:pt>
                <c:pt idx="89">
                  <c:v>8.9000000000000021</c:v>
                </c:pt>
                <c:pt idx="90">
                  <c:v>9.0000000000000018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9.3000000000000025</c:v>
                </c:pt>
                <c:pt idx="94">
                  <c:v>9.4000000000000021</c:v>
                </c:pt>
                <c:pt idx="95">
                  <c:v>9.5000000000000018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9.8000000000000025</c:v>
                </c:pt>
                <c:pt idx="99">
                  <c:v>9.9000000000000021</c:v>
                </c:pt>
                <c:pt idx="100">
                  <c:v>10.000000000000002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10.500000000000002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11.000000000000002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11.299999999999986</c:v>
                </c:pt>
                <c:pt idx="114">
                  <c:v>11.400000000000002</c:v>
                </c:pt>
                <c:pt idx="115">
                  <c:v>11.500000000000002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11.799999999999986</c:v>
                </c:pt>
                <c:pt idx="119">
                  <c:v>11.900000000000002</c:v>
                </c:pt>
                <c:pt idx="120">
                  <c:v>12.000000000000002</c:v>
                </c:pt>
                <c:pt idx="121">
                  <c:v>12.100000000000001</c:v>
                </c:pt>
                <c:pt idx="122">
                  <c:v>12.200000000000001</c:v>
                </c:pt>
                <c:pt idx="123">
                  <c:v>12.299999999999986</c:v>
                </c:pt>
                <c:pt idx="124">
                  <c:v>12.400000000000002</c:v>
                </c:pt>
                <c:pt idx="125">
                  <c:v>12.500000000000002</c:v>
                </c:pt>
              </c:numCache>
            </c:numRef>
          </c:xVal>
          <c:yVal>
            <c:numRef>
              <c:f>Sheet3!$E$13:$E$138</c:f>
              <c:numCache>
                <c:formatCode>0.000</c:formatCode>
                <c:ptCount val="126"/>
                <c:pt idx="0">
                  <c:v>0.28967920904527195</c:v>
                </c:pt>
                <c:pt idx="1">
                  <c:v>0.29980404961095314</c:v>
                </c:pt>
                <c:pt idx="2">
                  <c:v>0.31073052044960808</c:v>
                </c:pt>
                <c:pt idx="3">
                  <c:v>0.32245862156124305</c:v>
                </c:pt>
                <c:pt idx="4">
                  <c:v>0.334988352945853</c:v>
                </c:pt>
                <c:pt idx="5">
                  <c:v>0.34831971460343436</c:v>
                </c:pt>
                <c:pt idx="6">
                  <c:v>0.36245270653399531</c:v>
                </c:pt>
                <c:pt idx="7">
                  <c:v>0.37738732873753322</c:v>
                </c:pt>
                <c:pt idx="8">
                  <c:v>0.39312358121404845</c:v>
                </c:pt>
                <c:pt idx="9">
                  <c:v>0.40966146396353392</c:v>
                </c:pt>
                <c:pt idx="10">
                  <c:v>0.42700097698600092</c:v>
                </c:pt>
                <c:pt idx="11">
                  <c:v>0.44514212028144012</c:v>
                </c:pt>
                <c:pt idx="12">
                  <c:v>0.46408489384986068</c:v>
                </c:pt>
                <c:pt idx="13">
                  <c:v>0.48382929769125244</c:v>
                </c:pt>
                <c:pt idx="14">
                  <c:v>0.50437533180561733</c:v>
                </c:pt>
                <c:pt idx="15">
                  <c:v>0.52572299619296459</c:v>
                </c:pt>
                <c:pt idx="16">
                  <c:v>0.54787229085328615</c:v>
                </c:pt>
                <c:pt idx="17">
                  <c:v>0.57082321578658612</c:v>
                </c:pt>
                <c:pt idx="18">
                  <c:v>0.59457577099285441</c:v>
                </c:pt>
                <c:pt idx="19">
                  <c:v>0.61912995647211133</c:v>
                </c:pt>
                <c:pt idx="20">
                  <c:v>0.64448577222433456</c:v>
                </c:pt>
                <c:pt idx="21">
                  <c:v>0.67064321824954043</c:v>
                </c:pt>
                <c:pt idx="22">
                  <c:v>0.69760229454771105</c:v>
                </c:pt>
                <c:pt idx="23">
                  <c:v>0.72536300111886454</c:v>
                </c:pt>
                <c:pt idx="24">
                  <c:v>0.75392533796299666</c:v>
                </c:pt>
                <c:pt idx="25">
                  <c:v>0.78328930508009986</c:v>
                </c:pt>
                <c:pt idx="26">
                  <c:v>0.8134549024701847</c:v>
                </c:pt>
                <c:pt idx="27">
                  <c:v>0.84442213013323941</c:v>
                </c:pt>
                <c:pt idx="28">
                  <c:v>0.87619098806927365</c:v>
                </c:pt>
                <c:pt idx="29">
                  <c:v>0.90876147627828685</c:v>
                </c:pt>
                <c:pt idx="30">
                  <c:v>0.94213359476026548</c:v>
                </c:pt>
                <c:pt idx="31">
                  <c:v>0.97630734351523052</c:v>
                </c:pt>
                <c:pt idx="32">
                  <c:v>1.0112827225431689</c:v>
                </c:pt>
                <c:pt idx="33">
                  <c:v>1.0470597318440829</c:v>
                </c:pt>
                <c:pt idx="34">
                  <c:v>1.0836383714179718</c:v>
                </c:pt>
                <c:pt idx="35">
                  <c:v>1.1210186412648391</c:v>
                </c:pt>
                <c:pt idx="36">
                  <c:v>1.1592005413846813</c:v>
                </c:pt>
                <c:pt idx="37">
                  <c:v>1.1981840717775063</c:v>
                </c:pt>
                <c:pt idx="38">
                  <c:v>1.2379692324432872</c:v>
                </c:pt>
                <c:pt idx="39">
                  <c:v>1.2785560233820641</c:v>
                </c:pt>
                <c:pt idx="40">
                  <c:v>1.3199444445938109</c:v>
                </c:pt>
                <c:pt idx="41">
                  <c:v>1.3621344960785333</c:v>
                </c:pt>
                <c:pt idx="42">
                  <c:v>1.4051261778362318</c:v>
                </c:pt>
                <c:pt idx="43">
                  <c:v>1.4489194898669067</c:v>
                </c:pt>
                <c:pt idx="44">
                  <c:v>1.4935144321705558</c:v>
                </c:pt>
                <c:pt idx="45">
                  <c:v>1.5389110047471839</c:v>
                </c:pt>
                <c:pt idx="46">
                  <c:v>1.5851092075967872</c:v>
                </c:pt>
                <c:pt idx="47">
                  <c:v>1.6321090407193657</c:v>
                </c:pt>
                <c:pt idx="48">
                  <c:v>1.6799105041149209</c:v>
                </c:pt>
                <c:pt idx="49">
                  <c:v>1.7285135977834518</c:v>
                </c:pt>
                <c:pt idx="50">
                  <c:v>1.7779183217249592</c:v>
                </c:pt>
                <c:pt idx="51">
                  <c:v>1.8281246759394354</c:v>
                </c:pt>
                <c:pt idx="52">
                  <c:v>1.8791326604269021</c:v>
                </c:pt>
                <c:pt idx="53">
                  <c:v>1.9309422751873364</c:v>
                </c:pt>
                <c:pt idx="54">
                  <c:v>1.9835535202207568</c:v>
                </c:pt>
                <c:pt idx="55">
                  <c:v>2.0369663955271347</c:v>
                </c:pt>
                <c:pt idx="56">
                  <c:v>2.0911809011064992</c:v>
                </c:pt>
                <c:pt idx="57">
                  <c:v>2.1461970369588381</c:v>
                </c:pt>
                <c:pt idx="58">
                  <c:v>2.2020148030841531</c:v>
                </c:pt>
                <c:pt idx="59">
                  <c:v>2.258634199482445</c:v>
                </c:pt>
                <c:pt idx="60">
                  <c:v>2.3160552261536926</c:v>
                </c:pt>
                <c:pt idx="61">
                  <c:v>2.3742778830979554</c:v>
                </c:pt>
                <c:pt idx="62">
                  <c:v>2.4333021703151747</c:v>
                </c:pt>
                <c:pt idx="63">
                  <c:v>2.4931280878053812</c:v>
                </c:pt>
                <c:pt idx="64">
                  <c:v>2.5537556355685367</c:v>
                </c:pt>
                <c:pt idx="65">
                  <c:v>2.6151848136046909</c:v>
                </c:pt>
                <c:pt idx="66">
                  <c:v>2.6774156219138137</c:v>
                </c:pt>
                <c:pt idx="67">
                  <c:v>2.7404480604959152</c:v>
                </c:pt>
                <c:pt idx="68">
                  <c:v>2.8042821293509803</c:v>
                </c:pt>
                <c:pt idx="69">
                  <c:v>2.8689178284790442</c:v>
                </c:pt>
                <c:pt idx="70">
                  <c:v>2.93435515788007</c:v>
                </c:pt>
                <c:pt idx="71">
                  <c:v>3.0005941175540802</c:v>
                </c:pt>
                <c:pt idx="72">
                  <c:v>3.0676347075010737</c:v>
                </c:pt>
                <c:pt idx="73">
                  <c:v>3.1354769277210108</c:v>
                </c:pt>
                <c:pt idx="74">
                  <c:v>3.2041207782139658</c:v>
                </c:pt>
                <c:pt idx="75">
                  <c:v>3.2735662589798635</c:v>
                </c:pt>
                <c:pt idx="76">
                  <c:v>3.343813370018736</c:v>
                </c:pt>
                <c:pt idx="77">
                  <c:v>3.4148621113305859</c:v>
                </c:pt>
                <c:pt idx="78">
                  <c:v>3.4867124829154332</c:v>
                </c:pt>
                <c:pt idx="79">
                  <c:v>3.5593644847732344</c:v>
                </c:pt>
                <c:pt idx="80">
                  <c:v>3.6328181169040183</c:v>
                </c:pt>
                <c:pt idx="81">
                  <c:v>3.7070733793077992</c:v>
                </c:pt>
                <c:pt idx="82">
                  <c:v>3.7821302719845544</c:v>
                </c:pt>
                <c:pt idx="83">
                  <c:v>3.8579887949342533</c:v>
                </c:pt>
                <c:pt idx="84">
                  <c:v>3.9346489481569447</c:v>
                </c:pt>
                <c:pt idx="85">
                  <c:v>4.0121107316526095</c:v>
                </c:pt>
                <c:pt idx="86">
                  <c:v>4.0903741454212561</c:v>
                </c:pt>
                <c:pt idx="87">
                  <c:v>4.1694391894628824</c:v>
                </c:pt>
                <c:pt idx="88">
                  <c:v>4.249305863777475</c:v>
                </c:pt>
                <c:pt idx="89">
                  <c:v>4.3299741683650206</c:v>
                </c:pt>
                <c:pt idx="90">
                  <c:v>4.4114441032255964</c:v>
                </c:pt>
                <c:pt idx="91">
                  <c:v>4.4937156683591155</c:v>
                </c:pt>
                <c:pt idx="92">
                  <c:v>4.5767888637656204</c:v>
                </c:pt>
                <c:pt idx="93">
                  <c:v>4.6606636894450961</c:v>
                </c:pt>
                <c:pt idx="94">
                  <c:v>4.7453401453975514</c:v>
                </c:pt>
                <c:pt idx="95">
                  <c:v>4.8308182316229757</c:v>
                </c:pt>
                <c:pt idx="96">
                  <c:v>4.9170979481213815</c:v>
                </c:pt>
                <c:pt idx="97">
                  <c:v>5.0041792948927624</c:v>
                </c:pt>
                <c:pt idx="98">
                  <c:v>5.0920622719371202</c:v>
                </c:pt>
                <c:pt idx="99">
                  <c:v>5.1807468792544356</c:v>
                </c:pt>
                <c:pt idx="100">
                  <c:v>5.27023311684479</c:v>
                </c:pt>
                <c:pt idx="101">
                  <c:v>5.3605209847080451</c:v>
                </c:pt>
                <c:pt idx="102">
                  <c:v>5.4516104828443481</c:v>
                </c:pt>
                <c:pt idx="103">
                  <c:v>5.5435016112535429</c:v>
                </c:pt>
                <c:pt idx="104">
                  <c:v>5.6361943699357306</c:v>
                </c:pt>
                <c:pt idx="105">
                  <c:v>5.7296887588909442</c:v>
                </c:pt>
                <c:pt idx="106">
                  <c:v>5.823984778119069</c:v>
                </c:pt>
                <c:pt idx="107">
                  <c:v>5.9190824276202498</c:v>
                </c:pt>
                <c:pt idx="108">
                  <c:v>6.0149817073943668</c:v>
                </c:pt>
                <c:pt idx="109">
                  <c:v>6.1116826174414545</c:v>
                </c:pt>
                <c:pt idx="110">
                  <c:v>6.2091851577615289</c:v>
                </c:pt>
                <c:pt idx="111">
                  <c:v>6.3074893283545741</c:v>
                </c:pt>
                <c:pt idx="112">
                  <c:v>6.4065951292205972</c:v>
                </c:pt>
                <c:pt idx="113">
                  <c:v>6.5065025603595865</c:v>
                </c:pt>
                <c:pt idx="114">
                  <c:v>6.607211621771568</c:v>
                </c:pt>
                <c:pt idx="115">
                  <c:v>6.7087223134565184</c:v>
                </c:pt>
                <c:pt idx="116">
                  <c:v>6.8110346354144395</c:v>
                </c:pt>
                <c:pt idx="117">
                  <c:v>6.9141485876453395</c:v>
                </c:pt>
                <c:pt idx="118">
                  <c:v>7.0180641701492155</c:v>
                </c:pt>
                <c:pt idx="119">
                  <c:v>7.1227813829260676</c:v>
                </c:pt>
                <c:pt idx="120">
                  <c:v>7.2283002259758975</c:v>
                </c:pt>
                <c:pt idx="121">
                  <c:v>7.3346206992987062</c:v>
                </c:pt>
                <c:pt idx="122">
                  <c:v>7.4417428028945114</c:v>
                </c:pt>
                <c:pt idx="123">
                  <c:v>7.5496665367632474</c:v>
                </c:pt>
                <c:pt idx="124">
                  <c:v>7.6583919009049808</c:v>
                </c:pt>
                <c:pt idx="125">
                  <c:v>7.7679188953196885</c:v>
                </c:pt>
              </c:numCache>
            </c:numRef>
          </c:yVal>
        </c:ser>
        <c:ser>
          <c:idx val="2"/>
          <c:order val="3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Sheet3!$D$13:$D$138</c:f>
              <c:numCache>
                <c:formatCode>0.00000</c:formatCode>
                <c:ptCount val="1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0.8000000000000006</c:v>
                </c:pt>
                <c:pt idx="9">
                  <c:v>0.90000000000000024</c:v>
                </c:pt>
                <c:pt idx="10">
                  <c:v>1.0000000000000002</c:v>
                </c:pt>
                <c:pt idx="11">
                  <c:v>1.1000000000000003</c:v>
                </c:pt>
                <c:pt idx="12">
                  <c:v>1.2000000000000004</c:v>
                </c:pt>
                <c:pt idx="13">
                  <c:v>1.3000000000000003</c:v>
                </c:pt>
                <c:pt idx="14">
                  <c:v>1.4000000000000004</c:v>
                </c:pt>
                <c:pt idx="15">
                  <c:v>1.5000000000000004</c:v>
                </c:pt>
                <c:pt idx="16">
                  <c:v>1.6000000000000005</c:v>
                </c:pt>
                <c:pt idx="17">
                  <c:v>1.7000000000000008</c:v>
                </c:pt>
                <c:pt idx="18">
                  <c:v>1.8000000000000007</c:v>
                </c:pt>
                <c:pt idx="19">
                  <c:v>1.9000000000000021</c:v>
                </c:pt>
                <c:pt idx="20">
                  <c:v>2.0000000000000004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2.4999999999999987</c:v>
                </c:pt>
                <c:pt idx="26">
                  <c:v>2.5999999999999988</c:v>
                </c:pt>
                <c:pt idx="27">
                  <c:v>2.6999999999999993</c:v>
                </c:pt>
                <c:pt idx="28">
                  <c:v>2.7999999999999989</c:v>
                </c:pt>
                <c:pt idx="29">
                  <c:v>2.8999999999999977</c:v>
                </c:pt>
                <c:pt idx="30">
                  <c:v>2.9999999999999987</c:v>
                </c:pt>
                <c:pt idx="31">
                  <c:v>3.0999999999999988</c:v>
                </c:pt>
                <c:pt idx="32">
                  <c:v>3.1999999999999984</c:v>
                </c:pt>
                <c:pt idx="33">
                  <c:v>3.299999999999998</c:v>
                </c:pt>
                <c:pt idx="34">
                  <c:v>3.3999999999999977</c:v>
                </c:pt>
                <c:pt idx="35">
                  <c:v>3.4999999999999978</c:v>
                </c:pt>
                <c:pt idx="36">
                  <c:v>3.5999999999999979</c:v>
                </c:pt>
                <c:pt idx="37">
                  <c:v>3.6999999999999975</c:v>
                </c:pt>
                <c:pt idx="38">
                  <c:v>3.7999999999999976</c:v>
                </c:pt>
                <c:pt idx="39">
                  <c:v>3.8999999999999968</c:v>
                </c:pt>
                <c:pt idx="40">
                  <c:v>3.9999999999999973</c:v>
                </c:pt>
                <c:pt idx="41">
                  <c:v>4.0999999999999979</c:v>
                </c:pt>
                <c:pt idx="42">
                  <c:v>4.1999999999999975</c:v>
                </c:pt>
                <c:pt idx="43">
                  <c:v>4.299999999999998</c:v>
                </c:pt>
                <c:pt idx="44">
                  <c:v>4.3999999999999986</c:v>
                </c:pt>
                <c:pt idx="45">
                  <c:v>4.4999999999999991</c:v>
                </c:pt>
                <c:pt idx="46">
                  <c:v>4.5999999999999988</c:v>
                </c:pt>
                <c:pt idx="47">
                  <c:v>4.6999999999999975</c:v>
                </c:pt>
                <c:pt idx="48">
                  <c:v>4.8</c:v>
                </c:pt>
                <c:pt idx="49">
                  <c:v>4.8999999999999995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5.2000000000000011</c:v>
                </c:pt>
                <c:pt idx="53">
                  <c:v>5.3000000000000007</c:v>
                </c:pt>
                <c:pt idx="54">
                  <c:v>5.4000000000000012</c:v>
                </c:pt>
                <c:pt idx="55">
                  <c:v>5.5000000000000018</c:v>
                </c:pt>
                <c:pt idx="56">
                  <c:v>5.6000000000000005</c:v>
                </c:pt>
                <c:pt idx="57">
                  <c:v>5.700000000000002</c:v>
                </c:pt>
                <c:pt idx="58">
                  <c:v>5.8000000000000025</c:v>
                </c:pt>
                <c:pt idx="59">
                  <c:v>5.9000000000000021</c:v>
                </c:pt>
                <c:pt idx="60">
                  <c:v>6.0000000000000027</c:v>
                </c:pt>
                <c:pt idx="61">
                  <c:v>6.1000000000000005</c:v>
                </c:pt>
                <c:pt idx="62">
                  <c:v>6.2000000000000028</c:v>
                </c:pt>
                <c:pt idx="63">
                  <c:v>6.3000000000000025</c:v>
                </c:pt>
                <c:pt idx="64">
                  <c:v>6.4000000000000039</c:v>
                </c:pt>
                <c:pt idx="65">
                  <c:v>6.5000000000000044</c:v>
                </c:pt>
                <c:pt idx="66">
                  <c:v>6.6000000000000041</c:v>
                </c:pt>
                <c:pt idx="67">
                  <c:v>6.7000000000000064</c:v>
                </c:pt>
                <c:pt idx="68">
                  <c:v>6.8000000000000052</c:v>
                </c:pt>
                <c:pt idx="69">
                  <c:v>6.9000000000000083</c:v>
                </c:pt>
                <c:pt idx="70">
                  <c:v>7.0000000000000053</c:v>
                </c:pt>
                <c:pt idx="71">
                  <c:v>7.1000000000000059</c:v>
                </c:pt>
                <c:pt idx="72">
                  <c:v>7.2000000000000064</c:v>
                </c:pt>
                <c:pt idx="73">
                  <c:v>7.300000000000006</c:v>
                </c:pt>
                <c:pt idx="74">
                  <c:v>7.4000000000000083</c:v>
                </c:pt>
                <c:pt idx="75">
                  <c:v>7.5000000000000071</c:v>
                </c:pt>
                <c:pt idx="76">
                  <c:v>7.6000000000000068</c:v>
                </c:pt>
                <c:pt idx="77">
                  <c:v>7.7000000000000073</c:v>
                </c:pt>
                <c:pt idx="78">
                  <c:v>7.8000000000000078</c:v>
                </c:pt>
                <c:pt idx="79">
                  <c:v>7.9000000000000083</c:v>
                </c:pt>
                <c:pt idx="80">
                  <c:v>8.0000000000000071</c:v>
                </c:pt>
                <c:pt idx="81">
                  <c:v>8.100000000000005</c:v>
                </c:pt>
                <c:pt idx="82">
                  <c:v>8.2000000000000011</c:v>
                </c:pt>
                <c:pt idx="83">
                  <c:v>8.300000000000006</c:v>
                </c:pt>
                <c:pt idx="84">
                  <c:v>8.4000000000000057</c:v>
                </c:pt>
                <c:pt idx="85">
                  <c:v>8.5000000000000036</c:v>
                </c:pt>
                <c:pt idx="86">
                  <c:v>8.6000000000000032</c:v>
                </c:pt>
                <c:pt idx="87">
                  <c:v>8.7000000000000011</c:v>
                </c:pt>
                <c:pt idx="88">
                  <c:v>8.8000000000000025</c:v>
                </c:pt>
                <c:pt idx="89">
                  <c:v>8.9000000000000021</c:v>
                </c:pt>
                <c:pt idx="90">
                  <c:v>9.0000000000000018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9.3000000000000025</c:v>
                </c:pt>
                <c:pt idx="94">
                  <c:v>9.4000000000000021</c:v>
                </c:pt>
                <c:pt idx="95">
                  <c:v>9.5000000000000018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9.8000000000000025</c:v>
                </c:pt>
                <c:pt idx="99">
                  <c:v>9.9000000000000021</c:v>
                </c:pt>
                <c:pt idx="100">
                  <c:v>10.000000000000002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10.500000000000002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11.000000000000002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11.299999999999986</c:v>
                </c:pt>
                <c:pt idx="114">
                  <c:v>11.400000000000002</c:v>
                </c:pt>
                <c:pt idx="115">
                  <c:v>11.500000000000002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11.799999999999986</c:v>
                </c:pt>
                <c:pt idx="119">
                  <c:v>11.900000000000002</c:v>
                </c:pt>
                <c:pt idx="120">
                  <c:v>12.000000000000002</c:v>
                </c:pt>
                <c:pt idx="121">
                  <c:v>12.100000000000001</c:v>
                </c:pt>
                <c:pt idx="122">
                  <c:v>12.200000000000001</c:v>
                </c:pt>
                <c:pt idx="123">
                  <c:v>12.299999999999986</c:v>
                </c:pt>
                <c:pt idx="124">
                  <c:v>12.400000000000002</c:v>
                </c:pt>
                <c:pt idx="125">
                  <c:v>12.500000000000002</c:v>
                </c:pt>
              </c:numCache>
            </c:numRef>
          </c:xVal>
          <c:yVal>
            <c:numRef>
              <c:f>Sheet3!$F$13:$F$138</c:f>
              <c:numCache>
                <c:formatCode>0.000</c:formatCode>
                <c:ptCount val="126"/>
                <c:pt idx="0">
                  <c:v>0.27384259259259258</c:v>
                </c:pt>
                <c:pt idx="1">
                  <c:v>0.27906371022465026</c:v>
                </c:pt>
                <c:pt idx="2">
                  <c:v>0.28508645812968164</c:v>
                </c:pt>
                <c:pt idx="3">
                  <c:v>0.29191083630768966</c:v>
                </c:pt>
                <c:pt idx="4">
                  <c:v>0.29575856947685142</c:v>
                </c:pt>
                <c:pt idx="5">
                  <c:v>0.29928248526718665</c:v>
                </c:pt>
                <c:pt idx="6">
                  <c:v>0.30360803133049696</c:v>
                </c:pt>
                <c:pt idx="7">
                  <c:v>0.30873520766678225</c:v>
                </c:pt>
                <c:pt idx="8">
                  <c:v>0.31466401427604662</c:v>
                </c:pt>
                <c:pt idx="9">
                  <c:v>0.32139445115828591</c:v>
                </c:pt>
                <c:pt idx="10">
                  <c:v>0.32892651831350211</c:v>
                </c:pt>
                <c:pt idx="11">
                  <c:v>0.33726021574169213</c:v>
                </c:pt>
                <c:pt idx="12">
                  <c:v>0.34639554344285911</c:v>
                </c:pt>
                <c:pt idx="13">
                  <c:v>0.35633250141700251</c:v>
                </c:pt>
                <c:pt idx="14">
                  <c:v>0.36707108966412155</c:v>
                </c:pt>
                <c:pt idx="15">
                  <c:v>0.37861130818421707</c:v>
                </c:pt>
                <c:pt idx="16">
                  <c:v>0.39095315697728822</c:v>
                </c:pt>
                <c:pt idx="17">
                  <c:v>0.40409663604333429</c:v>
                </c:pt>
                <c:pt idx="18">
                  <c:v>0.41804174538235911</c:v>
                </c:pt>
                <c:pt idx="19">
                  <c:v>0.43278848499436018</c:v>
                </c:pt>
                <c:pt idx="20">
                  <c:v>0.44833685487933306</c:v>
                </c:pt>
                <c:pt idx="21">
                  <c:v>0.46468685503728607</c:v>
                </c:pt>
                <c:pt idx="22">
                  <c:v>0.48183848546821356</c:v>
                </c:pt>
                <c:pt idx="23">
                  <c:v>0.49979174617211575</c:v>
                </c:pt>
                <c:pt idx="24">
                  <c:v>0.51854663714899563</c:v>
                </c:pt>
                <c:pt idx="25">
                  <c:v>0.5381031583988517</c:v>
                </c:pt>
                <c:pt idx="26">
                  <c:v>0.55846130992168053</c:v>
                </c:pt>
                <c:pt idx="27">
                  <c:v>0.57962109171749165</c:v>
                </c:pt>
                <c:pt idx="28">
                  <c:v>0.6015825037862722</c:v>
                </c:pt>
                <c:pt idx="29">
                  <c:v>0.62434554612803816</c:v>
                </c:pt>
                <c:pt idx="30">
                  <c:v>0.6479102187427731</c:v>
                </c:pt>
                <c:pt idx="31">
                  <c:v>0.67227652163048546</c:v>
                </c:pt>
                <c:pt idx="32">
                  <c:v>0.69744445479117356</c:v>
                </c:pt>
                <c:pt idx="33">
                  <c:v>0.72341401822483564</c:v>
                </c:pt>
                <c:pt idx="34">
                  <c:v>0.75018521193147836</c:v>
                </c:pt>
                <c:pt idx="35">
                  <c:v>0.77775803591109416</c:v>
                </c:pt>
                <c:pt idx="36">
                  <c:v>0.8061324901636836</c:v>
                </c:pt>
                <c:pt idx="37">
                  <c:v>0.83530857468925201</c:v>
                </c:pt>
                <c:pt idx="38">
                  <c:v>0.86528628948779618</c:v>
                </c:pt>
                <c:pt idx="39">
                  <c:v>0.89606563455931765</c:v>
                </c:pt>
                <c:pt idx="40">
                  <c:v>0.92764660990381365</c:v>
                </c:pt>
                <c:pt idx="41">
                  <c:v>0.96002921552128906</c:v>
                </c:pt>
                <c:pt idx="42">
                  <c:v>0.99321345141173356</c:v>
                </c:pt>
                <c:pt idx="43">
                  <c:v>1.0271993175751493</c:v>
                </c:pt>
                <c:pt idx="44">
                  <c:v>1.06198681401156</c:v>
                </c:pt>
                <c:pt idx="45">
                  <c:v>1.0975759407209367</c:v>
                </c:pt>
                <c:pt idx="46">
                  <c:v>1.1339666977032838</c:v>
                </c:pt>
                <c:pt idx="47">
                  <c:v>1.1711590849586233</c:v>
                </c:pt>
                <c:pt idx="48">
                  <c:v>1.2091531024869235</c:v>
                </c:pt>
                <c:pt idx="49">
                  <c:v>1.2479487502882038</c:v>
                </c:pt>
                <c:pt idx="50">
                  <c:v>1.2875460283624616</c:v>
                </c:pt>
                <c:pt idx="51">
                  <c:v>1.3279449367096938</c:v>
                </c:pt>
                <c:pt idx="52">
                  <c:v>1.3691454753299042</c:v>
                </c:pt>
                <c:pt idx="53">
                  <c:v>1.411147644223089</c:v>
                </c:pt>
                <c:pt idx="54">
                  <c:v>1.4539514433892498</c:v>
                </c:pt>
                <c:pt idx="55">
                  <c:v>1.4975568728283875</c:v>
                </c:pt>
                <c:pt idx="56">
                  <c:v>1.5419639325405008</c:v>
                </c:pt>
                <c:pt idx="57">
                  <c:v>1.5871726225255902</c:v>
                </c:pt>
                <c:pt idx="58">
                  <c:v>1.6331829427836608</c:v>
                </c:pt>
                <c:pt idx="59">
                  <c:v>1.6799948933146895</c:v>
                </c:pt>
                <c:pt idx="60">
                  <c:v>1.7276084741187161</c:v>
                </c:pt>
                <c:pt idx="61">
                  <c:v>1.7760236851957079</c:v>
                </c:pt>
                <c:pt idx="62">
                  <c:v>1.8252405265456781</c:v>
                </c:pt>
                <c:pt idx="63">
                  <c:v>1.8752589981686241</c:v>
                </c:pt>
                <c:pt idx="64">
                  <c:v>1.9260791000645461</c:v>
                </c:pt>
                <c:pt idx="65">
                  <c:v>1.9777008322334437</c:v>
                </c:pt>
                <c:pt idx="66">
                  <c:v>2.0301241946753192</c:v>
                </c:pt>
                <c:pt idx="67">
                  <c:v>2.0833491873901675</c:v>
                </c:pt>
                <c:pt idx="68">
                  <c:v>2.1373758103780003</c:v>
                </c:pt>
                <c:pt idx="69">
                  <c:v>2.1922040636387927</c:v>
                </c:pt>
                <c:pt idx="70">
                  <c:v>2.2478339471725914</c:v>
                </c:pt>
                <c:pt idx="71">
                  <c:v>2.3042654609793267</c:v>
                </c:pt>
                <c:pt idx="72">
                  <c:v>2.3614986050590567</c:v>
                </c:pt>
                <c:pt idx="73">
                  <c:v>2.4195333794117637</c:v>
                </c:pt>
                <c:pt idx="74">
                  <c:v>2.4783697840374472</c:v>
                </c:pt>
                <c:pt idx="75">
                  <c:v>2.5380078189361046</c:v>
                </c:pt>
                <c:pt idx="76">
                  <c:v>2.5984474841077367</c:v>
                </c:pt>
                <c:pt idx="77">
                  <c:v>2.6596887795523494</c:v>
                </c:pt>
                <c:pt idx="78">
                  <c:v>2.721731705269955</c:v>
                </c:pt>
                <c:pt idx="79">
                  <c:v>2.7845762612605158</c:v>
                </c:pt>
                <c:pt idx="80">
                  <c:v>2.8482224475240372</c:v>
                </c:pt>
                <c:pt idx="81">
                  <c:v>2.9126702640605413</c:v>
                </c:pt>
                <c:pt idx="82">
                  <c:v>2.9779197108700415</c:v>
                </c:pt>
                <c:pt idx="83">
                  <c:v>3.0439707879525284</c:v>
                </c:pt>
                <c:pt idx="84">
                  <c:v>3.1108234953079488</c:v>
                </c:pt>
                <c:pt idx="85">
                  <c:v>3.1784778329363692</c:v>
                </c:pt>
                <c:pt idx="86">
                  <c:v>3.2469338008377702</c:v>
                </c:pt>
                <c:pt idx="87">
                  <c:v>3.3161913990121321</c:v>
                </c:pt>
                <c:pt idx="88">
                  <c:v>3.3862506274594777</c:v>
                </c:pt>
                <c:pt idx="89">
                  <c:v>3.4571114861798007</c:v>
                </c:pt>
                <c:pt idx="90">
                  <c:v>3.5287739751730998</c:v>
                </c:pt>
                <c:pt idx="91">
                  <c:v>3.6012380944393731</c:v>
                </c:pt>
                <c:pt idx="92">
                  <c:v>3.6745038439786253</c:v>
                </c:pt>
                <c:pt idx="93">
                  <c:v>3.7485712237908597</c:v>
                </c:pt>
                <c:pt idx="94">
                  <c:v>3.8234402338760529</c:v>
                </c:pt>
                <c:pt idx="95">
                  <c:v>3.8991108742342222</c:v>
                </c:pt>
                <c:pt idx="96">
                  <c:v>3.9755831448653871</c:v>
                </c:pt>
                <c:pt idx="97">
                  <c:v>4.0528570457695166</c:v>
                </c:pt>
                <c:pt idx="98">
                  <c:v>4.1309325769465968</c:v>
                </c:pt>
                <c:pt idx="99">
                  <c:v>4.2098097383967064</c:v>
                </c:pt>
                <c:pt idx="100">
                  <c:v>4.2894885301197672</c:v>
                </c:pt>
                <c:pt idx="101">
                  <c:v>4.3699689521158005</c:v>
                </c:pt>
                <c:pt idx="102">
                  <c:v>4.4512510043848525</c:v>
                </c:pt>
                <c:pt idx="103">
                  <c:v>4.5333346869267945</c:v>
                </c:pt>
                <c:pt idx="104">
                  <c:v>4.6162199997417614</c:v>
                </c:pt>
                <c:pt idx="105">
                  <c:v>4.6999069428296965</c:v>
                </c:pt>
                <c:pt idx="106">
                  <c:v>4.7843955161906155</c:v>
                </c:pt>
                <c:pt idx="107">
                  <c:v>4.8696857198245063</c:v>
                </c:pt>
                <c:pt idx="108">
                  <c:v>4.9557775537313731</c:v>
                </c:pt>
                <c:pt idx="109">
                  <c:v>5.0426710179112169</c:v>
                </c:pt>
                <c:pt idx="110">
                  <c:v>5.1303661123640589</c:v>
                </c:pt>
                <c:pt idx="111">
                  <c:v>5.2188628370898309</c:v>
                </c:pt>
                <c:pt idx="112">
                  <c:v>5.3081611920886296</c:v>
                </c:pt>
                <c:pt idx="113">
                  <c:v>5.3982611773603493</c:v>
                </c:pt>
                <c:pt idx="114">
                  <c:v>5.4891627929051054</c:v>
                </c:pt>
                <c:pt idx="115">
                  <c:v>5.5808660387227729</c:v>
                </c:pt>
                <c:pt idx="116">
                  <c:v>5.6733709148134484</c:v>
                </c:pt>
                <c:pt idx="117">
                  <c:v>5.7666774211770999</c:v>
                </c:pt>
                <c:pt idx="118">
                  <c:v>5.8607855578136938</c:v>
                </c:pt>
                <c:pt idx="119">
                  <c:v>5.9556953247233526</c:v>
                </c:pt>
                <c:pt idx="120">
                  <c:v>6.0514067219059076</c:v>
                </c:pt>
                <c:pt idx="121">
                  <c:v>6.1479197493614368</c:v>
                </c:pt>
                <c:pt idx="122">
                  <c:v>6.2452344070899946</c:v>
                </c:pt>
                <c:pt idx="123">
                  <c:v>6.3433506950915124</c:v>
                </c:pt>
                <c:pt idx="124">
                  <c:v>6.4422686133659894</c:v>
                </c:pt>
                <c:pt idx="125">
                  <c:v>6.5419881619134506</c:v>
                </c:pt>
              </c:numCache>
            </c:numRef>
          </c:yVal>
        </c:ser>
        <c:ser>
          <c:idx val="4"/>
          <c:order val="4"/>
          <c:spPr>
            <a:ln w="2857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Sheet3!$D$13:$D$138</c:f>
              <c:numCache>
                <c:formatCode>0.00000</c:formatCode>
                <c:ptCount val="1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0.8000000000000006</c:v>
                </c:pt>
                <c:pt idx="9">
                  <c:v>0.90000000000000024</c:v>
                </c:pt>
                <c:pt idx="10">
                  <c:v>1.0000000000000002</c:v>
                </c:pt>
                <c:pt idx="11">
                  <c:v>1.1000000000000003</c:v>
                </c:pt>
                <c:pt idx="12">
                  <c:v>1.2000000000000004</c:v>
                </c:pt>
                <c:pt idx="13">
                  <c:v>1.3000000000000003</c:v>
                </c:pt>
                <c:pt idx="14">
                  <c:v>1.4000000000000004</c:v>
                </c:pt>
                <c:pt idx="15">
                  <c:v>1.5000000000000004</c:v>
                </c:pt>
                <c:pt idx="16">
                  <c:v>1.6000000000000005</c:v>
                </c:pt>
                <c:pt idx="17">
                  <c:v>1.7000000000000008</c:v>
                </c:pt>
                <c:pt idx="18">
                  <c:v>1.8000000000000007</c:v>
                </c:pt>
                <c:pt idx="19">
                  <c:v>1.9000000000000021</c:v>
                </c:pt>
                <c:pt idx="20">
                  <c:v>2.0000000000000004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2.4999999999999987</c:v>
                </c:pt>
                <c:pt idx="26">
                  <c:v>2.5999999999999988</c:v>
                </c:pt>
                <c:pt idx="27">
                  <c:v>2.6999999999999993</c:v>
                </c:pt>
                <c:pt idx="28">
                  <c:v>2.7999999999999989</c:v>
                </c:pt>
                <c:pt idx="29">
                  <c:v>2.8999999999999977</c:v>
                </c:pt>
                <c:pt idx="30">
                  <c:v>2.9999999999999987</c:v>
                </c:pt>
                <c:pt idx="31">
                  <c:v>3.0999999999999988</c:v>
                </c:pt>
                <c:pt idx="32">
                  <c:v>3.1999999999999984</c:v>
                </c:pt>
                <c:pt idx="33">
                  <c:v>3.299999999999998</c:v>
                </c:pt>
                <c:pt idx="34">
                  <c:v>3.3999999999999977</c:v>
                </c:pt>
                <c:pt idx="35">
                  <c:v>3.4999999999999978</c:v>
                </c:pt>
                <c:pt idx="36">
                  <c:v>3.5999999999999979</c:v>
                </c:pt>
                <c:pt idx="37">
                  <c:v>3.6999999999999975</c:v>
                </c:pt>
                <c:pt idx="38">
                  <c:v>3.7999999999999976</c:v>
                </c:pt>
                <c:pt idx="39">
                  <c:v>3.8999999999999968</c:v>
                </c:pt>
                <c:pt idx="40">
                  <c:v>3.9999999999999973</c:v>
                </c:pt>
                <c:pt idx="41">
                  <c:v>4.0999999999999979</c:v>
                </c:pt>
                <c:pt idx="42">
                  <c:v>4.1999999999999975</c:v>
                </c:pt>
                <c:pt idx="43">
                  <c:v>4.299999999999998</c:v>
                </c:pt>
                <c:pt idx="44">
                  <c:v>4.3999999999999986</c:v>
                </c:pt>
                <c:pt idx="45">
                  <c:v>4.4999999999999991</c:v>
                </c:pt>
                <c:pt idx="46">
                  <c:v>4.5999999999999988</c:v>
                </c:pt>
                <c:pt idx="47">
                  <c:v>4.6999999999999975</c:v>
                </c:pt>
                <c:pt idx="48">
                  <c:v>4.8</c:v>
                </c:pt>
                <c:pt idx="49">
                  <c:v>4.8999999999999995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5.2000000000000011</c:v>
                </c:pt>
                <c:pt idx="53">
                  <c:v>5.3000000000000007</c:v>
                </c:pt>
                <c:pt idx="54">
                  <c:v>5.4000000000000012</c:v>
                </c:pt>
                <c:pt idx="55">
                  <c:v>5.5000000000000018</c:v>
                </c:pt>
                <c:pt idx="56">
                  <c:v>5.6000000000000005</c:v>
                </c:pt>
                <c:pt idx="57">
                  <c:v>5.700000000000002</c:v>
                </c:pt>
                <c:pt idx="58">
                  <c:v>5.8000000000000025</c:v>
                </c:pt>
                <c:pt idx="59">
                  <c:v>5.9000000000000021</c:v>
                </c:pt>
                <c:pt idx="60">
                  <c:v>6.0000000000000027</c:v>
                </c:pt>
                <c:pt idx="61">
                  <c:v>6.1000000000000005</c:v>
                </c:pt>
                <c:pt idx="62">
                  <c:v>6.2000000000000028</c:v>
                </c:pt>
                <c:pt idx="63">
                  <c:v>6.3000000000000025</c:v>
                </c:pt>
                <c:pt idx="64">
                  <c:v>6.4000000000000039</c:v>
                </c:pt>
                <c:pt idx="65">
                  <c:v>6.5000000000000044</c:v>
                </c:pt>
                <c:pt idx="66">
                  <c:v>6.6000000000000041</c:v>
                </c:pt>
                <c:pt idx="67">
                  <c:v>6.7000000000000064</c:v>
                </c:pt>
                <c:pt idx="68">
                  <c:v>6.8000000000000052</c:v>
                </c:pt>
                <c:pt idx="69">
                  <c:v>6.9000000000000083</c:v>
                </c:pt>
                <c:pt idx="70">
                  <c:v>7.0000000000000053</c:v>
                </c:pt>
                <c:pt idx="71">
                  <c:v>7.1000000000000059</c:v>
                </c:pt>
                <c:pt idx="72">
                  <c:v>7.2000000000000064</c:v>
                </c:pt>
                <c:pt idx="73">
                  <c:v>7.300000000000006</c:v>
                </c:pt>
                <c:pt idx="74">
                  <c:v>7.4000000000000083</c:v>
                </c:pt>
                <c:pt idx="75">
                  <c:v>7.5000000000000071</c:v>
                </c:pt>
                <c:pt idx="76">
                  <c:v>7.6000000000000068</c:v>
                </c:pt>
                <c:pt idx="77">
                  <c:v>7.7000000000000073</c:v>
                </c:pt>
                <c:pt idx="78">
                  <c:v>7.8000000000000078</c:v>
                </c:pt>
                <c:pt idx="79">
                  <c:v>7.9000000000000083</c:v>
                </c:pt>
                <c:pt idx="80">
                  <c:v>8.0000000000000071</c:v>
                </c:pt>
                <c:pt idx="81">
                  <c:v>8.100000000000005</c:v>
                </c:pt>
                <c:pt idx="82">
                  <c:v>8.2000000000000011</c:v>
                </c:pt>
                <c:pt idx="83">
                  <c:v>8.300000000000006</c:v>
                </c:pt>
                <c:pt idx="84">
                  <c:v>8.4000000000000057</c:v>
                </c:pt>
                <c:pt idx="85">
                  <c:v>8.5000000000000036</c:v>
                </c:pt>
                <c:pt idx="86">
                  <c:v>8.6000000000000032</c:v>
                </c:pt>
                <c:pt idx="87">
                  <c:v>8.7000000000000011</c:v>
                </c:pt>
                <c:pt idx="88">
                  <c:v>8.8000000000000025</c:v>
                </c:pt>
                <c:pt idx="89">
                  <c:v>8.9000000000000021</c:v>
                </c:pt>
                <c:pt idx="90">
                  <c:v>9.0000000000000018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9.3000000000000025</c:v>
                </c:pt>
                <c:pt idx="94">
                  <c:v>9.4000000000000021</c:v>
                </c:pt>
                <c:pt idx="95">
                  <c:v>9.5000000000000018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9.8000000000000025</c:v>
                </c:pt>
                <c:pt idx="99">
                  <c:v>9.9000000000000021</c:v>
                </c:pt>
                <c:pt idx="100">
                  <c:v>10.000000000000002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10.500000000000002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11.000000000000002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11.299999999999986</c:v>
                </c:pt>
                <c:pt idx="114">
                  <c:v>11.400000000000002</c:v>
                </c:pt>
                <c:pt idx="115">
                  <c:v>11.500000000000002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11.799999999999986</c:v>
                </c:pt>
                <c:pt idx="119">
                  <c:v>11.900000000000002</c:v>
                </c:pt>
                <c:pt idx="120">
                  <c:v>12.000000000000002</c:v>
                </c:pt>
                <c:pt idx="121">
                  <c:v>12.100000000000001</c:v>
                </c:pt>
                <c:pt idx="122">
                  <c:v>12.200000000000001</c:v>
                </c:pt>
                <c:pt idx="123">
                  <c:v>12.299999999999986</c:v>
                </c:pt>
                <c:pt idx="124">
                  <c:v>12.400000000000002</c:v>
                </c:pt>
                <c:pt idx="125">
                  <c:v>12.500000000000002</c:v>
                </c:pt>
              </c:numCache>
            </c:numRef>
          </c:xVal>
          <c:yVal>
            <c:numRef>
              <c:f>Sheet3!$I$13:$I$138</c:f>
              <c:numCache>
                <c:formatCode>0.000</c:formatCode>
                <c:ptCount val="126"/>
                <c:pt idx="0">
                  <c:v>0.29664732028445057</c:v>
                </c:pt>
                <c:pt idx="1">
                  <c:v>0.30148883507202345</c:v>
                </c:pt>
                <c:pt idx="2">
                  <c:v>0.30637277444360278</c:v>
                </c:pt>
                <c:pt idx="3">
                  <c:v>0.3112991383991876</c:v>
                </c:pt>
                <c:pt idx="4">
                  <c:v>0.31626792693878292</c:v>
                </c:pt>
                <c:pt idx="5">
                  <c:v>0.32127914006238611</c:v>
                </c:pt>
                <c:pt idx="6">
                  <c:v>0.32633277776999997</c:v>
                </c:pt>
                <c:pt idx="7">
                  <c:v>0.33142884006161838</c:v>
                </c:pt>
                <c:pt idx="8">
                  <c:v>0.33656732693724561</c:v>
                </c:pt>
                <c:pt idx="9">
                  <c:v>0.34174823839687796</c:v>
                </c:pt>
                <c:pt idx="10">
                  <c:v>0.34697157444052085</c:v>
                </c:pt>
                <c:pt idx="11">
                  <c:v>0.35223733506817129</c:v>
                </c:pt>
                <c:pt idx="12">
                  <c:v>0.35754552027983105</c:v>
                </c:pt>
                <c:pt idx="13">
                  <c:v>0.36289613007549637</c:v>
                </c:pt>
                <c:pt idx="14">
                  <c:v>0.36828916445517085</c:v>
                </c:pt>
                <c:pt idx="15">
                  <c:v>0.37372462341885504</c:v>
                </c:pt>
                <c:pt idx="16">
                  <c:v>0.37920250696654445</c:v>
                </c:pt>
                <c:pt idx="17">
                  <c:v>0.38472281509824385</c:v>
                </c:pt>
                <c:pt idx="18">
                  <c:v>0.39028554781394892</c:v>
                </c:pt>
                <c:pt idx="19">
                  <c:v>0.39589070511366409</c:v>
                </c:pt>
                <c:pt idx="20">
                  <c:v>0.40153828699738287</c:v>
                </c:pt>
                <c:pt idx="21">
                  <c:v>0.4072282934651128</c:v>
                </c:pt>
                <c:pt idx="22">
                  <c:v>0.41296072451685156</c:v>
                </c:pt>
                <c:pt idx="23">
                  <c:v>0.41873558015259577</c:v>
                </c:pt>
                <c:pt idx="24">
                  <c:v>0.42455286037235196</c:v>
                </c:pt>
                <c:pt idx="25">
                  <c:v>0.43041256517611254</c:v>
                </c:pt>
                <c:pt idx="26">
                  <c:v>0.43631469456388206</c:v>
                </c:pt>
                <c:pt idx="27">
                  <c:v>0.44225924853565679</c:v>
                </c:pt>
                <c:pt idx="28">
                  <c:v>0.44824622709144202</c:v>
                </c:pt>
                <c:pt idx="29">
                  <c:v>0.45427563023123479</c:v>
                </c:pt>
                <c:pt idx="30">
                  <c:v>0.46034745795503584</c:v>
                </c:pt>
                <c:pt idx="31">
                  <c:v>0.46646171026284694</c:v>
                </c:pt>
                <c:pt idx="32">
                  <c:v>0.47261838715466425</c:v>
                </c:pt>
                <c:pt idx="33">
                  <c:v>0.47881748863048712</c:v>
                </c:pt>
                <c:pt idx="34">
                  <c:v>0.48505901469031826</c:v>
                </c:pt>
                <c:pt idx="35">
                  <c:v>0.49134296533416222</c:v>
                </c:pt>
                <c:pt idx="36">
                  <c:v>0.49766934056200712</c:v>
                </c:pt>
                <c:pt idx="37">
                  <c:v>0.50403814037386341</c:v>
                </c:pt>
                <c:pt idx="38">
                  <c:v>0.51044936476972746</c:v>
                </c:pt>
                <c:pt idx="39">
                  <c:v>0.51690301374960002</c:v>
                </c:pt>
                <c:pt idx="40">
                  <c:v>0.52339908731348284</c:v>
                </c:pt>
                <c:pt idx="41">
                  <c:v>0.52993758546136405</c:v>
                </c:pt>
                <c:pt idx="42">
                  <c:v>0.53651850819326041</c:v>
                </c:pt>
                <c:pt idx="43">
                  <c:v>0.54314185550916982</c:v>
                </c:pt>
                <c:pt idx="44">
                  <c:v>0.54980762740908184</c:v>
                </c:pt>
                <c:pt idx="45">
                  <c:v>0.55651582389299759</c:v>
                </c:pt>
                <c:pt idx="46">
                  <c:v>0.56326644496092193</c:v>
                </c:pt>
                <c:pt idx="47">
                  <c:v>0.57005949061286065</c:v>
                </c:pt>
                <c:pt idx="48">
                  <c:v>0.57689496084880465</c:v>
                </c:pt>
                <c:pt idx="49">
                  <c:v>0.58377285566875525</c:v>
                </c:pt>
                <c:pt idx="50">
                  <c:v>0.59069317507271357</c:v>
                </c:pt>
                <c:pt idx="51">
                  <c:v>0.59765591906068161</c:v>
                </c:pt>
                <c:pt idx="52">
                  <c:v>0.60466108763265614</c:v>
                </c:pt>
                <c:pt idx="53">
                  <c:v>0.61170868078863871</c:v>
                </c:pt>
                <c:pt idx="54">
                  <c:v>0.61879869852863456</c:v>
                </c:pt>
                <c:pt idx="55">
                  <c:v>0.62593114085262758</c:v>
                </c:pt>
                <c:pt idx="56">
                  <c:v>0.63310600776063453</c:v>
                </c:pt>
                <c:pt idx="57">
                  <c:v>0.64032329925264886</c:v>
                </c:pt>
                <c:pt idx="58">
                  <c:v>0.64758301532867391</c:v>
                </c:pt>
                <c:pt idx="59">
                  <c:v>0.65488515598870412</c:v>
                </c:pt>
                <c:pt idx="60">
                  <c:v>0.6622297212327396</c:v>
                </c:pt>
                <c:pt idx="61">
                  <c:v>0.66961671106078824</c:v>
                </c:pt>
                <c:pt idx="62">
                  <c:v>0.6770461254728396</c:v>
                </c:pt>
                <c:pt idx="63">
                  <c:v>0.68451796446890056</c:v>
                </c:pt>
                <c:pt idx="64">
                  <c:v>0.69203222804897135</c:v>
                </c:pt>
                <c:pt idx="65">
                  <c:v>0.69958891621304964</c:v>
                </c:pt>
                <c:pt idx="66">
                  <c:v>0.70718802896113453</c:v>
                </c:pt>
                <c:pt idx="67">
                  <c:v>0.71482956629323113</c:v>
                </c:pt>
                <c:pt idx="68">
                  <c:v>0.72251352820932946</c:v>
                </c:pt>
                <c:pt idx="69">
                  <c:v>0.73023991470943861</c:v>
                </c:pt>
                <c:pt idx="70">
                  <c:v>0.7380087257935557</c:v>
                </c:pt>
                <c:pt idx="71">
                  <c:v>0.74581996146168161</c:v>
                </c:pt>
                <c:pt idx="72">
                  <c:v>0.75367362171381691</c:v>
                </c:pt>
                <c:pt idx="73">
                  <c:v>0.76156970654995471</c:v>
                </c:pt>
                <c:pt idx="74">
                  <c:v>0.76950821597010588</c:v>
                </c:pt>
                <c:pt idx="75">
                  <c:v>0.777489149974258</c:v>
                </c:pt>
                <c:pt idx="76">
                  <c:v>0.78551250856242161</c:v>
                </c:pt>
                <c:pt idx="77">
                  <c:v>0.79357829173459771</c:v>
                </c:pt>
                <c:pt idx="78">
                  <c:v>0.80168649949077864</c:v>
                </c:pt>
                <c:pt idx="79">
                  <c:v>0.80983713183096351</c:v>
                </c:pt>
                <c:pt idx="80">
                  <c:v>0.81803018875516009</c:v>
                </c:pt>
                <c:pt idx="81">
                  <c:v>0.82626567026336761</c:v>
                </c:pt>
                <c:pt idx="82">
                  <c:v>0.83454357635558274</c:v>
                </c:pt>
                <c:pt idx="83">
                  <c:v>0.84286390703179914</c:v>
                </c:pt>
                <c:pt idx="84">
                  <c:v>0.85122666229202681</c:v>
                </c:pt>
                <c:pt idx="85">
                  <c:v>0.85963184213626265</c:v>
                </c:pt>
                <c:pt idx="86">
                  <c:v>0.86807944656451286</c:v>
                </c:pt>
                <c:pt idx="87">
                  <c:v>0.87656947557675768</c:v>
                </c:pt>
                <c:pt idx="88">
                  <c:v>0.88510192917301733</c:v>
                </c:pt>
                <c:pt idx="89">
                  <c:v>0.89367680735328781</c:v>
                </c:pt>
                <c:pt idx="90">
                  <c:v>0.90229411011756</c:v>
                </c:pt>
                <c:pt idx="91">
                  <c:v>0.91095383746584568</c:v>
                </c:pt>
                <c:pt idx="92">
                  <c:v>0.91965598939813464</c:v>
                </c:pt>
                <c:pt idx="93">
                  <c:v>0.92840056591443076</c:v>
                </c:pt>
                <c:pt idx="94">
                  <c:v>0.93718756701473949</c:v>
                </c:pt>
                <c:pt idx="95">
                  <c:v>0.94601699269905482</c:v>
                </c:pt>
                <c:pt idx="96">
                  <c:v>0.95488884296737775</c:v>
                </c:pt>
                <c:pt idx="97">
                  <c:v>0.96380311781970862</c:v>
                </c:pt>
                <c:pt idx="98">
                  <c:v>0.97275981725605121</c:v>
                </c:pt>
                <c:pt idx="99">
                  <c:v>0.98175894127639352</c:v>
                </c:pt>
                <c:pt idx="100">
                  <c:v>0.99080048988074543</c:v>
                </c:pt>
                <c:pt idx="101">
                  <c:v>0.99988446306911005</c:v>
                </c:pt>
                <c:pt idx="102">
                  <c:v>1.0090108608414803</c:v>
                </c:pt>
                <c:pt idx="103">
                  <c:v>1.0181796831978578</c:v>
                </c:pt>
                <c:pt idx="104">
                  <c:v>1.0273909301382442</c:v>
                </c:pt>
                <c:pt idx="105">
                  <c:v>1.0366446016626378</c:v>
                </c:pt>
                <c:pt idx="106">
                  <c:v>1.0459406977710355</c:v>
                </c:pt>
                <c:pt idx="107">
                  <c:v>1.0552792184634439</c:v>
                </c:pt>
                <c:pt idx="108">
                  <c:v>1.064660163739868</c:v>
                </c:pt>
                <c:pt idx="109">
                  <c:v>1.0740835336002998</c:v>
                </c:pt>
                <c:pt idx="110">
                  <c:v>1.0835493280447259</c:v>
                </c:pt>
                <c:pt idx="111">
                  <c:v>1.093057547073168</c:v>
                </c:pt>
                <c:pt idx="112">
                  <c:v>1.1026081906856167</c:v>
                </c:pt>
                <c:pt idx="113">
                  <c:v>1.1122012588820738</c:v>
                </c:pt>
                <c:pt idx="114">
                  <c:v>1.1218367516625392</c:v>
                </c:pt>
                <c:pt idx="115">
                  <c:v>1.1315146690270119</c:v>
                </c:pt>
                <c:pt idx="116">
                  <c:v>1.141235010975493</c:v>
                </c:pt>
                <c:pt idx="117">
                  <c:v>1.1509977775079818</c:v>
                </c:pt>
                <c:pt idx="118">
                  <c:v>1.1608029686244781</c:v>
                </c:pt>
                <c:pt idx="119">
                  <c:v>1.1706505843249841</c:v>
                </c:pt>
                <c:pt idx="120">
                  <c:v>1.180540624609496</c:v>
                </c:pt>
                <c:pt idx="121">
                  <c:v>1.1904730894780211</c:v>
                </c:pt>
                <c:pt idx="122">
                  <c:v>1.2004479789305491</c:v>
                </c:pt>
                <c:pt idx="123">
                  <c:v>1.2104652929670734</c:v>
                </c:pt>
                <c:pt idx="124">
                  <c:v>1.2205250315876242</c:v>
                </c:pt>
                <c:pt idx="125">
                  <c:v>1.230627194792177</c:v>
                </c:pt>
              </c:numCache>
            </c:numRef>
          </c:yVal>
        </c:ser>
        <c:ser>
          <c:idx val="5"/>
          <c:order val="5"/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none"/>
          </c:marker>
          <c:xVal>
            <c:numRef>
              <c:f>Sheet3!$D$13:$D$138</c:f>
              <c:numCache>
                <c:formatCode>0.00000</c:formatCode>
                <c:ptCount val="1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0.8000000000000006</c:v>
                </c:pt>
                <c:pt idx="9">
                  <c:v>0.90000000000000024</c:v>
                </c:pt>
                <c:pt idx="10">
                  <c:v>1.0000000000000002</c:v>
                </c:pt>
                <c:pt idx="11">
                  <c:v>1.1000000000000003</c:v>
                </c:pt>
                <c:pt idx="12">
                  <c:v>1.2000000000000004</c:v>
                </c:pt>
                <c:pt idx="13">
                  <c:v>1.3000000000000003</c:v>
                </c:pt>
                <c:pt idx="14">
                  <c:v>1.4000000000000004</c:v>
                </c:pt>
                <c:pt idx="15">
                  <c:v>1.5000000000000004</c:v>
                </c:pt>
                <c:pt idx="16">
                  <c:v>1.6000000000000005</c:v>
                </c:pt>
                <c:pt idx="17">
                  <c:v>1.7000000000000008</c:v>
                </c:pt>
                <c:pt idx="18">
                  <c:v>1.8000000000000007</c:v>
                </c:pt>
                <c:pt idx="19">
                  <c:v>1.9000000000000021</c:v>
                </c:pt>
                <c:pt idx="20">
                  <c:v>2.0000000000000004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2.4999999999999987</c:v>
                </c:pt>
                <c:pt idx="26">
                  <c:v>2.5999999999999988</c:v>
                </c:pt>
                <c:pt idx="27">
                  <c:v>2.6999999999999993</c:v>
                </c:pt>
                <c:pt idx="28">
                  <c:v>2.7999999999999989</c:v>
                </c:pt>
                <c:pt idx="29">
                  <c:v>2.8999999999999977</c:v>
                </c:pt>
                <c:pt idx="30">
                  <c:v>2.9999999999999987</c:v>
                </c:pt>
                <c:pt idx="31">
                  <c:v>3.0999999999999988</c:v>
                </c:pt>
                <c:pt idx="32">
                  <c:v>3.1999999999999984</c:v>
                </c:pt>
                <c:pt idx="33">
                  <c:v>3.299999999999998</c:v>
                </c:pt>
                <c:pt idx="34">
                  <c:v>3.3999999999999977</c:v>
                </c:pt>
                <c:pt idx="35">
                  <c:v>3.4999999999999978</c:v>
                </c:pt>
                <c:pt idx="36">
                  <c:v>3.5999999999999979</c:v>
                </c:pt>
                <c:pt idx="37">
                  <c:v>3.6999999999999975</c:v>
                </c:pt>
                <c:pt idx="38">
                  <c:v>3.7999999999999976</c:v>
                </c:pt>
                <c:pt idx="39">
                  <c:v>3.8999999999999968</c:v>
                </c:pt>
                <c:pt idx="40">
                  <c:v>3.9999999999999973</c:v>
                </c:pt>
                <c:pt idx="41">
                  <c:v>4.0999999999999979</c:v>
                </c:pt>
                <c:pt idx="42">
                  <c:v>4.1999999999999975</c:v>
                </c:pt>
                <c:pt idx="43">
                  <c:v>4.299999999999998</c:v>
                </c:pt>
                <c:pt idx="44">
                  <c:v>4.3999999999999986</c:v>
                </c:pt>
                <c:pt idx="45">
                  <c:v>4.4999999999999991</c:v>
                </c:pt>
                <c:pt idx="46">
                  <c:v>4.5999999999999988</c:v>
                </c:pt>
                <c:pt idx="47">
                  <c:v>4.6999999999999975</c:v>
                </c:pt>
                <c:pt idx="48">
                  <c:v>4.8</c:v>
                </c:pt>
                <c:pt idx="49">
                  <c:v>4.8999999999999995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5.2000000000000011</c:v>
                </c:pt>
                <c:pt idx="53">
                  <c:v>5.3000000000000007</c:v>
                </c:pt>
                <c:pt idx="54">
                  <c:v>5.4000000000000012</c:v>
                </c:pt>
                <c:pt idx="55">
                  <c:v>5.5000000000000018</c:v>
                </c:pt>
                <c:pt idx="56">
                  <c:v>5.6000000000000005</c:v>
                </c:pt>
                <c:pt idx="57">
                  <c:v>5.700000000000002</c:v>
                </c:pt>
                <c:pt idx="58">
                  <c:v>5.8000000000000025</c:v>
                </c:pt>
                <c:pt idx="59">
                  <c:v>5.9000000000000021</c:v>
                </c:pt>
                <c:pt idx="60">
                  <c:v>6.0000000000000027</c:v>
                </c:pt>
                <c:pt idx="61">
                  <c:v>6.1000000000000005</c:v>
                </c:pt>
                <c:pt idx="62">
                  <c:v>6.2000000000000028</c:v>
                </c:pt>
                <c:pt idx="63">
                  <c:v>6.3000000000000025</c:v>
                </c:pt>
                <c:pt idx="64">
                  <c:v>6.4000000000000039</c:v>
                </c:pt>
                <c:pt idx="65">
                  <c:v>6.5000000000000044</c:v>
                </c:pt>
                <c:pt idx="66">
                  <c:v>6.6000000000000041</c:v>
                </c:pt>
                <c:pt idx="67">
                  <c:v>6.7000000000000064</c:v>
                </c:pt>
                <c:pt idx="68">
                  <c:v>6.8000000000000052</c:v>
                </c:pt>
                <c:pt idx="69">
                  <c:v>6.9000000000000083</c:v>
                </c:pt>
                <c:pt idx="70">
                  <c:v>7.0000000000000053</c:v>
                </c:pt>
                <c:pt idx="71">
                  <c:v>7.1000000000000059</c:v>
                </c:pt>
                <c:pt idx="72">
                  <c:v>7.2000000000000064</c:v>
                </c:pt>
                <c:pt idx="73">
                  <c:v>7.300000000000006</c:v>
                </c:pt>
                <c:pt idx="74">
                  <c:v>7.4000000000000083</c:v>
                </c:pt>
                <c:pt idx="75">
                  <c:v>7.5000000000000071</c:v>
                </c:pt>
                <c:pt idx="76">
                  <c:v>7.6000000000000068</c:v>
                </c:pt>
                <c:pt idx="77">
                  <c:v>7.7000000000000073</c:v>
                </c:pt>
                <c:pt idx="78">
                  <c:v>7.8000000000000078</c:v>
                </c:pt>
                <c:pt idx="79">
                  <c:v>7.9000000000000083</c:v>
                </c:pt>
                <c:pt idx="80">
                  <c:v>8.0000000000000071</c:v>
                </c:pt>
                <c:pt idx="81">
                  <c:v>8.100000000000005</c:v>
                </c:pt>
                <c:pt idx="82">
                  <c:v>8.2000000000000011</c:v>
                </c:pt>
                <c:pt idx="83">
                  <c:v>8.300000000000006</c:v>
                </c:pt>
                <c:pt idx="84">
                  <c:v>8.4000000000000057</c:v>
                </c:pt>
                <c:pt idx="85">
                  <c:v>8.5000000000000036</c:v>
                </c:pt>
                <c:pt idx="86">
                  <c:v>8.6000000000000032</c:v>
                </c:pt>
                <c:pt idx="87">
                  <c:v>8.7000000000000011</c:v>
                </c:pt>
                <c:pt idx="88">
                  <c:v>8.8000000000000025</c:v>
                </c:pt>
                <c:pt idx="89">
                  <c:v>8.9000000000000021</c:v>
                </c:pt>
                <c:pt idx="90">
                  <c:v>9.0000000000000018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9.3000000000000025</c:v>
                </c:pt>
                <c:pt idx="94">
                  <c:v>9.4000000000000021</c:v>
                </c:pt>
                <c:pt idx="95">
                  <c:v>9.5000000000000018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9.8000000000000025</c:v>
                </c:pt>
                <c:pt idx="99">
                  <c:v>9.9000000000000021</c:v>
                </c:pt>
                <c:pt idx="100">
                  <c:v>10.000000000000002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10.500000000000002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11.000000000000002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11.299999999999986</c:v>
                </c:pt>
                <c:pt idx="114">
                  <c:v>11.400000000000002</c:v>
                </c:pt>
                <c:pt idx="115">
                  <c:v>11.500000000000002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11.799999999999986</c:v>
                </c:pt>
                <c:pt idx="119">
                  <c:v>11.900000000000002</c:v>
                </c:pt>
                <c:pt idx="120">
                  <c:v>12.000000000000002</c:v>
                </c:pt>
                <c:pt idx="121">
                  <c:v>12.100000000000001</c:v>
                </c:pt>
                <c:pt idx="122">
                  <c:v>12.200000000000001</c:v>
                </c:pt>
                <c:pt idx="123">
                  <c:v>12.299999999999986</c:v>
                </c:pt>
                <c:pt idx="124">
                  <c:v>12.400000000000002</c:v>
                </c:pt>
                <c:pt idx="125">
                  <c:v>12.500000000000002</c:v>
                </c:pt>
              </c:numCache>
            </c:numRef>
          </c:xVal>
          <c:yVal>
            <c:numRef>
              <c:f>Sheet3!$J$13:$J$138</c:f>
              <c:numCache>
                <c:formatCode>0.000</c:formatCode>
                <c:ptCount val="126"/>
                <c:pt idx="0">
                  <c:v>0.27447605725070101</c:v>
                </c:pt>
                <c:pt idx="1">
                  <c:v>0.27931757203827257</c:v>
                </c:pt>
                <c:pt idx="2">
                  <c:v>0.28420151140985206</c:v>
                </c:pt>
                <c:pt idx="3">
                  <c:v>0.28912787536544021</c:v>
                </c:pt>
                <c:pt idx="4">
                  <c:v>0.29409666390503503</c:v>
                </c:pt>
                <c:pt idx="5">
                  <c:v>0.29910787702863789</c:v>
                </c:pt>
                <c:pt idx="6">
                  <c:v>0.30416151473624781</c:v>
                </c:pt>
                <c:pt idx="7">
                  <c:v>0.30925757702786888</c:v>
                </c:pt>
                <c:pt idx="8">
                  <c:v>0.31439606390349611</c:v>
                </c:pt>
                <c:pt idx="9">
                  <c:v>0.31957697536313096</c:v>
                </c:pt>
                <c:pt idx="10">
                  <c:v>0.32480031140677251</c:v>
                </c:pt>
                <c:pt idx="11">
                  <c:v>0.3300660720344244</c:v>
                </c:pt>
                <c:pt idx="12">
                  <c:v>0.33537425724608266</c:v>
                </c:pt>
                <c:pt idx="13">
                  <c:v>0.34072486704174887</c:v>
                </c:pt>
                <c:pt idx="14">
                  <c:v>0.34611790142142135</c:v>
                </c:pt>
                <c:pt idx="15">
                  <c:v>0.35155336038510382</c:v>
                </c:pt>
                <c:pt idx="16">
                  <c:v>0.35703124393279367</c:v>
                </c:pt>
                <c:pt idx="17">
                  <c:v>0.3625515520644918</c:v>
                </c:pt>
                <c:pt idx="18">
                  <c:v>0.36811428478019781</c:v>
                </c:pt>
                <c:pt idx="19">
                  <c:v>0.37371944207991181</c:v>
                </c:pt>
                <c:pt idx="20">
                  <c:v>0.37936702396363514</c:v>
                </c:pt>
                <c:pt idx="21">
                  <c:v>0.38505703043136313</c:v>
                </c:pt>
                <c:pt idx="22">
                  <c:v>0.39078946148310212</c:v>
                </c:pt>
                <c:pt idx="23">
                  <c:v>0.39656431711884976</c:v>
                </c:pt>
                <c:pt idx="24">
                  <c:v>0.40238159733860229</c:v>
                </c:pt>
                <c:pt idx="25">
                  <c:v>0.40824130214236104</c:v>
                </c:pt>
                <c:pt idx="26">
                  <c:v>0.41414343153012911</c:v>
                </c:pt>
                <c:pt idx="27">
                  <c:v>0.42008798550190862</c:v>
                </c:pt>
                <c:pt idx="28">
                  <c:v>0.42607496405769507</c:v>
                </c:pt>
                <c:pt idx="29">
                  <c:v>0.43210436719748807</c:v>
                </c:pt>
                <c:pt idx="30">
                  <c:v>0.43817619492128768</c:v>
                </c:pt>
                <c:pt idx="31">
                  <c:v>0.44429044722909528</c:v>
                </c:pt>
                <c:pt idx="32">
                  <c:v>0.45044712412091176</c:v>
                </c:pt>
                <c:pt idx="33">
                  <c:v>0.45664622559673629</c:v>
                </c:pt>
                <c:pt idx="34">
                  <c:v>0.46288775165656898</c:v>
                </c:pt>
                <c:pt idx="35">
                  <c:v>0.46917170230041039</c:v>
                </c:pt>
                <c:pt idx="36">
                  <c:v>0.47549807752825896</c:v>
                </c:pt>
                <c:pt idx="37">
                  <c:v>0.48186687734011652</c:v>
                </c:pt>
                <c:pt idx="38">
                  <c:v>0.48827810173597952</c:v>
                </c:pt>
                <c:pt idx="39">
                  <c:v>0.49473175071585002</c:v>
                </c:pt>
                <c:pt idx="40">
                  <c:v>0.50122782427972989</c:v>
                </c:pt>
                <c:pt idx="41">
                  <c:v>0.50776632242761555</c:v>
                </c:pt>
                <c:pt idx="42">
                  <c:v>0.51434724515951369</c:v>
                </c:pt>
                <c:pt idx="43">
                  <c:v>0.52097059247541966</c:v>
                </c:pt>
                <c:pt idx="44">
                  <c:v>0.52763636437532857</c:v>
                </c:pt>
                <c:pt idx="45">
                  <c:v>0.53434456085924598</c:v>
                </c:pt>
                <c:pt idx="46">
                  <c:v>0.54109518192717598</c:v>
                </c:pt>
                <c:pt idx="47">
                  <c:v>0.54788822757911415</c:v>
                </c:pt>
                <c:pt idx="48">
                  <c:v>0.55472369781505471</c:v>
                </c:pt>
                <c:pt idx="49">
                  <c:v>0.56160159263500975</c:v>
                </c:pt>
                <c:pt idx="50">
                  <c:v>0.56852191203896463</c:v>
                </c:pt>
                <c:pt idx="51">
                  <c:v>0.57548465602693155</c:v>
                </c:pt>
                <c:pt idx="52">
                  <c:v>0.58248982459890652</c:v>
                </c:pt>
                <c:pt idx="53">
                  <c:v>0.58953741775488933</c:v>
                </c:pt>
                <c:pt idx="54">
                  <c:v>0.59662743549488351</c:v>
                </c:pt>
                <c:pt idx="55">
                  <c:v>0.60375987781888463</c:v>
                </c:pt>
                <c:pt idx="56">
                  <c:v>0.61093474472688503</c:v>
                </c:pt>
                <c:pt idx="57">
                  <c:v>0.6181520362189028</c:v>
                </c:pt>
                <c:pt idx="58">
                  <c:v>0.62541175229492174</c:v>
                </c:pt>
                <c:pt idx="59">
                  <c:v>0.63271389295495262</c:v>
                </c:pt>
                <c:pt idx="60">
                  <c:v>0.64005845819899443</c:v>
                </c:pt>
                <c:pt idx="61">
                  <c:v>0.64744544802703663</c:v>
                </c:pt>
                <c:pt idx="62">
                  <c:v>0.65487486243909721</c:v>
                </c:pt>
                <c:pt idx="63">
                  <c:v>0.66234670143515195</c:v>
                </c:pt>
                <c:pt idx="64">
                  <c:v>0.66986096501522152</c:v>
                </c:pt>
                <c:pt idx="65">
                  <c:v>0.67741765317930236</c:v>
                </c:pt>
                <c:pt idx="66">
                  <c:v>0.68501676592738148</c:v>
                </c:pt>
                <c:pt idx="67">
                  <c:v>0.69265830325948285</c:v>
                </c:pt>
                <c:pt idx="68">
                  <c:v>0.70034226517558062</c:v>
                </c:pt>
                <c:pt idx="69">
                  <c:v>0.70806865167569144</c:v>
                </c:pt>
                <c:pt idx="70">
                  <c:v>0.71583746275980664</c:v>
                </c:pt>
                <c:pt idx="71">
                  <c:v>0.72364869842793422</c:v>
                </c:pt>
                <c:pt idx="72">
                  <c:v>0.7315023586800643</c:v>
                </c:pt>
                <c:pt idx="73">
                  <c:v>0.73939844351620565</c:v>
                </c:pt>
                <c:pt idx="74">
                  <c:v>0.74733695293635349</c:v>
                </c:pt>
                <c:pt idx="75">
                  <c:v>0.75531788694051083</c:v>
                </c:pt>
                <c:pt idx="76">
                  <c:v>0.76334124552868021</c:v>
                </c:pt>
                <c:pt idx="77">
                  <c:v>0.77140702870084799</c:v>
                </c:pt>
                <c:pt idx="78">
                  <c:v>0.77951523645703136</c:v>
                </c:pt>
                <c:pt idx="79">
                  <c:v>0.78766586879721656</c:v>
                </c:pt>
                <c:pt idx="80">
                  <c:v>0.79585892572141259</c:v>
                </c:pt>
                <c:pt idx="81">
                  <c:v>0.80409440722962</c:v>
                </c:pt>
                <c:pt idx="82">
                  <c:v>0.81237231332182969</c:v>
                </c:pt>
                <c:pt idx="83">
                  <c:v>0.82069264399804964</c:v>
                </c:pt>
                <c:pt idx="84">
                  <c:v>0.82905539925827765</c:v>
                </c:pt>
                <c:pt idx="85">
                  <c:v>0.83746057910251259</c:v>
                </c:pt>
                <c:pt idx="86">
                  <c:v>0.8459081835307567</c:v>
                </c:pt>
                <c:pt idx="87">
                  <c:v>0.85439821254301407</c:v>
                </c:pt>
                <c:pt idx="88">
                  <c:v>0.86293066613926761</c:v>
                </c:pt>
                <c:pt idx="89">
                  <c:v>0.87150554431953564</c:v>
                </c:pt>
                <c:pt idx="90">
                  <c:v>0.88012284708381061</c:v>
                </c:pt>
                <c:pt idx="91">
                  <c:v>0.88878257443209341</c:v>
                </c:pt>
                <c:pt idx="92">
                  <c:v>0.89748472636438503</c:v>
                </c:pt>
                <c:pt idx="93">
                  <c:v>0.9062293028806836</c:v>
                </c:pt>
                <c:pt idx="94">
                  <c:v>0.91501630398098766</c:v>
                </c:pt>
                <c:pt idx="95">
                  <c:v>0.92384572966530565</c:v>
                </c:pt>
                <c:pt idx="96">
                  <c:v>0.93271757993362758</c:v>
                </c:pt>
                <c:pt idx="97">
                  <c:v>0.94163185478595868</c:v>
                </c:pt>
                <c:pt idx="98">
                  <c:v>0.95058855422229738</c:v>
                </c:pt>
                <c:pt idx="99">
                  <c:v>0.95958767824264357</c:v>
                </c:pt>
                <c:pt idx="100">
                  <c:v>0.96862922684700148</c:v>
                </c:pt>
                <c:pt idx="101">
                  <c:v>0.97771320003536022</c:v>
                </c:pt>
                <c:pt idx="102">
                  <c:v>0.98683959780773056</c:v>
                </c:pt>
                <c:pt idx="103">
                  <c:v>0.99600842016410862</c:v>
                </c:pt>
                <c:pt idx="104">
                  <c:v>1.0052196671044853</c:v>
                </c:pt>
                <c:pt idx="105">
                  <c:v>1.0144733386288884</c:v>
                </c:pt>
                <c:pt idx="106">
                  <c:v>1.0237694347372899</c:v>
                </c:pt>
                <c:pt idx="107">
                  <c:v>1.0331079554297002</c:v>
                </c:pt>
                <c:pt idx="108">
                  <c:v>1.0424889007061231</c:v>
                </c:pt>
                <c:pt idx="109">
                  <c:v>1.0519122705665431</c:v>
                </c:pt>
                <c:pt idx="110">
                  <c:v>1.0613780650109759</c:v>
                </c:pt>
                <c:pt idx="111">
                  <c:v>1.0708862840394178</c:v>
                </c:pt>
                <c:pt idx="112">
                  <c:v>1.0804369276518717</c:v>
                </c:pt>
                <c:pt idx="113">
                  <c:v>1.0900299958483244</c:v>
                </c:pt>
                <c:pt idx="114">
                  <c:v>1.0996654886287893</c:v>
                </c:pt>
                <c:pt idx="115">
                  <c:v>1.1093434059932623</c:v>
                </c:pt>
                <c:pt idx="116">
                  <c:v>1.1190637479417433</c:v>
                </c:pt>
                <c:pt idx="117">
                  <c:v>1.1288265144742324</c:v>
                </c:pt>
                <c:pt idx="118">
                  <c:v>1.1386317055907282</c:v>
                </c:pt>
                <c:pt idx="119">
                  <c:v>1.1484793212912403</c:v>
                </c:pt>
                <c:pt idx="120">
                  <c:v>1.1583693615757509</c:v>
                </c:pt>
                <c:pt idx="121">
                  <c:v>1.1683018264442708</c:v>
                </c:pt>
                <c:pt idx="122">
                  <c:v>1.1782767158967991</c:v>
                </c:pt>
                <c:pt idx="123">
                  <c:v>1.1882940299333358</c:v>
                </c:pt>
                <c:pt idx="124">
                  <c:v>1.1983537685538816</c:v>
                </c:pt>
                <c:pt idx="125">
                  <c:v>1.2084559317584331</c:v>
                </c:pt>
              </c:numCache>
            </c:numRef>
          </c:yVal>
        </c:ser>
        <c:axId val="61715200"/>
        <c:axId val="61717120"/>
      </c:scatterChart>
      <c:valAx>
        <c:axId val="61715200"/>
        <c:scaling>
          <c:orientation val="minMax"/>
          <c:max val="4.5"/>
          <c:min val="0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Beam Current (mA)</a:t>
                </a:r>
              </a:p>
            </c:rich>
          </c:tx>
          <c:layout>
            <c:manualLayout>
              <c:xMode val="edge"/>
              <c:yMode val="edge"/>
              <c:x val="0.40753045404208194"/>
              <c:y val="0.92471358428805239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17120"/>
        <c:crosses val="autoZero"/>
        <c:crossBetween val="midCat"/>
        <c:majorUnit val="0.5"/>
      </c:valAx>
      <c:valAx>
        <c:axId val="61717120"/>
        <c:scaling>
          <c:orientation val="minMax"/>
          <c:max val="1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RF Power (kW)    </a:t>
                </a:r>
              </a:p>
            </c:rich>
          </c:tx>
          <c:layout>
            <c:manualLayout>
              <c:xMode val="edge"/>
              <c:yMode val="edge"/>
              <c:x val="0"/>
              <c:y val="0.27823240589198034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1520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6483465276226789"/>
          <c:y val="3.2285151856018005E-2"/>
          <c:w val="0.29251060527024747"/>
          <c:h val="0.117523059617547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584053831506356"/>
          <c:y val="4.2405136857892906E-2"/>
          <c:w val="0.84163898117386493"/>
          <c:h val="0.79705400981996488"/>
        </c:manualLayout>
      </c:layout>
      <c:scatterChart>
        <c:scatterStyle val="lineMarker"/>
        <c:ser>
          <c:idx val="0"/>
          <c:order val="0"/>
          <c:tx>
            <c:v>Tuners ON</c:v>
          </c:tx>
          <c:spPr>
            <a:ln w="28575">
              <a:noFill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'fel_kappa_080906 tuner ON'!$H$2:$H$1375</c:f>
              <c:numCache>
                <c:formatCode>0.000</c:formatCode>
                <c:ptCount val="1374"/>
                <c:pt idx="0">
                  <c:v>0.63263899999999995</c:v>
                </c:pt>
                <c:pt idx="1">
                  <c:v>3.1836419999999999</c:v>
                </c:pt>
                <c:pt idx="2">
                  <c:v>0.61860070000000233</c:v>
                </c:pt>
                <c:pt idx="3">
                  <c:v>2.50248E-2</c:v>
                </c:pt>
                <c:pt idx="4">
                  <c:v>0.1486229</c:v>
                </c:pt>
                <c:pt idx="5">
                  <c:v>0.63721680000000003</c:v>
                </c:pt>
                <c:pt idx="6">
                  <c:v>0.62897689999999995</c:v>
                </c:pt>
                <c:pt idx="7">
                  <c:v>0.15472650000000004</c:v>
                </c:pt>
                <c:pt idx="8">
                  <c:v>0.39795530000000118</c:v>
                </c:pt>
                <c:pt idx="9">
                  <c:v>0.38315400000000038</c:v>
                </c:pt>
                <c:pt idx="10">
                  <c:v>0.39703970000000038</c:v>
                </c:pt>
                <c:pt idx="11">
                  <c:v>0.39215690000000153</c:v>
                </c:pt>
                <c:pt idx="12">
                  <c:v>1.4190889999999999E-2</c:v>
                </c:pt>
                <c:pt idx="13">
                  <c:v>0.6253147</c:v>
                </c:pt>
                <c:pt idx="14">
                  <c:v>9.1554130000000658E-4</c:v>
                </c:pt>
                <c:pt idx="15">
                  <c:v>0.15564200000000056</c:v>
                </c:pt>
                <c:pt idx="16">
                  <c:v>3.533989</c:v>
                </c:pt>
                <c:pt idx="17">
                  <c:v>3.476462999999983</c:v>
                </c:pt>
                <c:pt idx="18">
                  <c:v>3.4032200000000001</c:v>
                </c:pt>
                <c:pt idx="19">
                  <c:v>0.15442130000000076</c:v>
                </c:pt>
                <c:pt idx="20">
                  <c:v>3.445487</c:v>
                </c:pt>
                <c:pt idx="21">
                  <c:v>3.5083540000000002</c:v>
                </c:pt>
                <c:pt idx="22">
                  <c:v>3.50576</c:v>
                </c:pt>
                <c:pt idx="23">
                  <c:v>0.63263899999999995</c:v>
                </c:pt>
                <c:pt idx="24">
                  <c:v>2.781415</c:v>
                </c:pt>
                <c:pt idx="25">
                  <c:v>3.4659339999999998</c:v>
                </c:pt>
                <c:pt idx="26">
                  <c:v>3.4373999999999998</c:v>
                </c:pt>
                <c:pt idx="27">
                  <c:v>3.5553519999999987</c:v>
                </c:pt>
                <c:pt idx="28">
                  <c:v>3.4976729999999967</c:v>
                </c:pt>
                <c:pt idx="29">
                  <c:v>3.4471660000000002</c:v>
                </c:pt>
                <c:pt idx="30">
                  <c:v>2.7672240000000103</c:v>
                </c:pt>
                <c:pt idx="31">
                  <c:v>3.5143049999999998</c:v>
                </c:pt>
                <c:pt idx="32">
                  <c:v>0.15381090000000044</c:v>
                </c:pt>
                <c:pt idx="33">
                  <c:v>3.5179670000000001</c:v>
                </c:pt>
                <c:pt idx="34">
                  <c:v>3.5275810000000094</c:v>
                </c:pt>
                <c:pt idx="35">
                  <c:v>0.14709700000000062</c:v>
                </c:pt>
                <c:pt idx="36">
                  <c:v>2.8055240000000001</c:v>
                </c:pt>
                <c:pt idx="37">
                  <c:v>3.5387200000000001</c:v>
                </c:pt>
                <c:pt idx="38">
                  <c:v>3.5423819999999999</c:v>
                </c:pt>
                <c:pt idx="39">
                  <c:v>3.499045999999983</c:v>
                </c:pt>
                <c:pt idx="40">
                  <c:v>1.3012889999999999</c:v>
                </c:pt>
                <c:pt idx="41">
                  <c:v>0.62455179999999999</c:v>
                </c:pt>
                <c:pt idx="42">
                  <c:v>0.63584339999999995</c:v>
                </c:pt>
                <c:pt idx="43">
                  <c:v>0.14343480000000056</c:v>
                </c:pt>
                <c:pt idx="44">
                  <c:v>2.7574579999999997</c:v>
                </c:pt>
                <c:pt idx="45">
                  <c:v>3.0899519999999998</c:v>
                </c:pt>
                <c:pt idx="46">
                  <c:v>3.5342949999999997</c:v>
                </c:pt>
                <c:pt idx="47">
                  <c:v>3.4621189999999977</c:v>
                </c:pt>
                <c:pt idx="48">
                  <c:v>3.5355149999999997</c:v>
                </c:pt>
                <c:pt idx="49">
                  <c:v>0.60379950000000282</c:v>
                </c:pt>
                <c:pt idx="50">
                  <c:v>2.776837</c:v>
                </c:pt>
                <c:pt idx="51">
                  <c:v>3.4848549999999987</c:v>
                </c:pt>
                <c:pt idx="52">
                  <c:v>3.5252919999999999</c:v>
                </c:pt>
                <c:pt idx="53">
                  <c:v>3.4740219999999997</c:v>
                </c:pt>
                <c:pt idx="54">
                  <c:v>3.5298699999999967</c:v>
                </c:pt>
                <c:pt idx="55">
                  <c:v>3.5068279999999987</c:v>
                </c:pt>
                <c:pt idx="56">
                  <c:v>3.4535740000000001</c:v>
                </c:pt>
                <c:pt idx="57">
                  <c:v>4.0187689999999998</c:v>
                </c:pt>
                <c:pt idx="58">
                  <c:v>0.62867170000000283</c:v>
                </c:pt>
                <c:pt idx="59">
                  <c:v>0.62973980000000318</c:v>
                </c:pt>
                <c:pt idx="60">
                  <c:v>0.61692230000000003</c:v>
                </c:pt>
                <c:pt idx="61">
                  <c:v>2.848554</c:v>
                </c:pt>
                <c:pt idx="62">
                  <c:v>1.3885710000000001E-2</c:v>
                </c:pt>
                <c:pt idx="63">
                  <c:v>3.4920269999999967</c:v>
                </c:pt>
                <c:pt idx="64">
                  <c:v>3.4532689999999917</c:v>
                </c:pt>
                <c:pt idx="65">
                  <c:v>3.5075910000000103</c:v>
                </c:pt>
                <c:pt idx="66">
                  <c:v>3.4279389999999998</c:v>
                </c:pt>
                <c:pt idx="67">
                  <c:v>3.5173570000000001</c:v>
                </c:pt>
                <c:pt idx="68">
                  <c:v>4.0148009999999799</c:v>
                </c:pt>
                <c:pt idx="69">
                  <c:v>0.62027920000000281</c:v>
                </c:pt>
                <c:pt idx="70">
                  <c:v>0.61753259999999766</c:v>
                </c:pt>
                <c:pt idx="71">
                  <c:v>2.7901120000000001</c:v>
                </c:pt>
                <c:pt idx="72">
                  <c:v>3.4819559999999967</c:v>
                </c:pt>
                <c:pt idx="73">
                  <c:v>3.4775309999999999</c:v>
                </c:pt>
                <c:pt idx="74">
                  <c:v>3.4210729999999967</c:v>
                </c:pt>
                <c:pt idx="75">
                  <c:v>3.4579999999999997</c:v>
                </c:pt>
                <c:pt idx="76">
                  <c:v>3.5281910000000094</c:v>
                </c:pt>
                <c:pt idx="77">
                  <c:v>4.0198369999999946</c:v>
                </c:pt>
                <c:pt idx="78">
                  <c:v>0.62027920000000281</c:v>
                </c:pt>
                <c:pt idx="79">
                  <c:v>0.15426870000000062</c:v>
                </c:pt>
                <c:pt idx="80">
                  <c:v>3.0431070000000093</c:v>
                </c:pt>
                <c:pt idx="81">
                  <c:v>3.477989</c:v>
                </c:pt>
                <c:pt idx="82">
                  <c:v>3.5332270000000001</c:v>
                </c:pt>
                <c:pt idx="83">
                  <c:v>4.0045779999999827</c:v>
                </c:pt>
                <c:pt idx="84">
                  <c:v>0.62989240000000235</c:v>
                </c:pt>
                <c:pt idx="85">
                  <c:v>3.06569</c:v>
                </c:pt>
                <c:pt idx="86">
                  <c:v>3.0852219999999999</c:v>
                </c:pt>
                <c:pt idx="87">
                  <c:v>3.4102389999999967</c:v>
                </c:pt>
                <c:pt idx="88">
                  <c:v>3.5014879999999997</c:v>
                </c:pt>
                <c:pt idx="89">
                  <c:v>0.61646449999999997</c:v>
                </c:pt>
                <c:pt idx="90">
                  <c:v>0.64011600000000002</c:v>
                </c:pt>
                <c:pt idx="91">
                  <c:v>0.14358740000000056</c:v>
                </c:pt>
                <c:pt idx="92">
                  <c:v>3.0881210000000103</c:v>
                </c:pt>
                <c:pt idx="93">
                  <c:v>3.4520489999999815</c:v>
                </c:pt>
                <c:pt idx="94">
                  <c:v>3.4697489999999918</c:v>
                </c:pt>
                <c:pt idx="95">
                  <c:v>3.4978259999999977</c:v>
                </c:pt>
                <c:pt idx="96">
                  <c:v>0.62592510000000234</c:v>
                </c:pt>
                <c:pt idx="97">
                  <c:v>0.14969099999999999</c:v>
                </c:pt>
                <c:pt idx="98">
                  <c:v>2.8183409999999967</c:v>
                </c:pt>
                <c:pt idx="99">
                  <c:v>3.4491489999999967</c:v>
                </c:pt>
                <c:pt idx="100">
                  <c:v>0.14175630000000056</c:v>
                </c:pt>
                <c:pt idx="101">
                  <c:v>0.15671020000000094</c:v>
                </c:pt>
                <c:pt idx="102">
                  <c:v>2.7521170000000001</c:v>
                </c:pt>
                <c:pt idx="103">
                  <c:v>3.0691999999999999</c:v>
                </c:pt>
                <c:pt idx="104">
                  <c:v>3.115129</c:v>
                </c:pt>
                <c:pt idx="105">
                  <c:v>6.1036090000000356E-4</c:v>
                </c:pt>
                <c:pt idx="106">
                  <c:v>3.5178149999999997</c:v>
                </c:pt>
                <c:pt idx="107">
                  <c:v>0.15487909999999999</c:v>
                </c:pt>
                <c:pt idx="108">
                  <c:v>0.15655759999999999</c:v>
                </c:pt>
                <c:pt idx="109">
                  <c:v>2.7374689999999977</c:v>
                </c:pt>
                <c:pt idx="110">
                  <c:v>2.7902649999999998</c:v>
                </c:pt>
                <c:pt idx="111">
                  <c:v>3.5178149999999997</c:v>
                </c:pt>
                <c:pt idx="112">
                  <c:v>3.4905010000000001</c:v>
                </c:pt>
                <c:pt idx="113">
                  <c:v>3.521935</c:v>
                </c:pt>
                <c:pt idx="114">
                  <c:v>3.9662779999999977</c:v>
                </c:pt>
                <c:pt idx="115">
                  <c:v>0.95994510000000211</c:v>
                </c:pt>
                <c:pt idx="116">
                  <c:v>1.161975</c:v>
                </c:pt>
                <c:pt idx="117">
                  <c:v>1.3049519999999999</c:v>
                </c:pt>
                <c:pt idx="118">
                  <c:v>0.15350580000000041</c:v>
                </c:pt>
                <c:pt idx="119">
                  <c:v>3.0469210000000002</c:v>
                </c:pt>
                <c:pt idx="120">
                  <c:v>3.4676130000000001</c:v>
                </c:pt>
                <c:pt idx="121">
                  <c:v>3.5272760000000001</c:v>
                </c:pt>
                <c:pt idx="122">
                  <c:v>3.473411</c:v>
                </c:pt>
                <c:pt idx="123">
                  <c:v>4.0683600000000002</c:v>
                </c:pt>
                <c:pt idx="124">
                  <c:v>0.14557110000000001</c:v>
                </c:pt>
                <c:pt idx="125">
                  <c:v>0.1591516</c:v>
                </c:pt>
                <c:pt idx="126">
                  <c:v>3.5213239999999999</c:v>
                </c:pt>
                <c:pt idx="127">
                  <c:v>3.4741740000000001</c:v>
                </c:pt>
                <c:pt idx="128">
                  <c:v>6.2561990000000274E-3</c:v>
                </c:pt>
                <c:pt idx="129">
                  <c:v>0.15472650000000004</c:v>
                </c:pt>
                <c:pt idx="130">
                  <c:v>0.13839930000000056</c:v>
                </c:pt>
                <c:pt idx="131">
                  <c:v>0.1361105</c:v>
                </c:pt>
                <c:pt idx="132">
                  <c:v>0.14908060000000001</c:v>
                </c:pt>
                <c:pt idx="133">
                  <c:v>3.0548559999999885</c:v>
                </c:pt>
                <c:pt idx="134">
                  <c:v>0.95277330000000005</c:v>
                </c:pt>
                <c:pt idx="135">
                  <c:v>0.14099340000000088</c:v>
                </c:pt>
                <c:pt idx="136">
                  <c:v>0.13855190000000001</c:v>
                </c:pt>
                <c:pt idx="137">
                  <c:v>0.1486229</c:v>
                </c:pt>
                <c:pt idx="138">
                  <c:v>0.15442130000000076</c:v>
                </c:pt>
                <c:pt idx="139">
                  <c:v>0.15014880000000044</c:v>
                </c:pt>
                <c:pt idx="140">
                  <c:v>1.2016479999999998</c:v>
                </c:pt>
                <c:pt idx="141">
                  <c:v>0.6198215000000028</c:v>
                </c:pt>
                <c:pt idx="142">
                  <c:v>0.14145110000000041</c:v>
                </c:pt>
                <c:pt idx="143">
                  <c:v>0.14679180000000044</c:v>
                </c:pt>
                <c:pt idx="144">
                  <c:v>2.5435260000000084</c:v>
                </c:pt>
                <c:pt idx="145">
                  <c:v>3.0717940000000001</c:v>
                </c:pt>
                <c:pt idx="146">
                  <c:v>4.0473030000000003</c:v>
                </c:pt>
                <c:pt idx="147">
                  <c:v>0.14435029999999999</c:v>
                </c:pt>
                <c:pt idx="148">
                  <c:v>0.14740220000000076</c:v>
                </c:pt>
                <c:pt idx="149">
                  <c:v>0.15899900000000108</c:v>
                </c:pt>
                <c:pt idx="150">
                  <c:v>2.4556339999999977</c:v>
                </c:pt>
                <c:pt idx="151">
                  <c:v>3.5283440000000001</c:v>
                </c:pt>
                <c:pt idx="152">
                  <c:v>3.5367359999999977</c:v>
                </c:pt>
                <c:pt idx="153">
                  <c:v>3.9197379999999997</c:v>
                </c:pt>
                <c:pt idx="154">
                  <c:v>1.1444269999999999E-2</c:v>
                </c:pt>
                <c:pt idx="155">
                  <c:v>0.94956889999999949</c:v>
                </c:pt>
                <c:pt idx="156">
                  <c:v>2.505074</c:v>
                </c:pt>
                <c:pt idx="157">
                  <c:v>3.1017009999999998</c:v>
                </c:pt>
                <c:pt idx="158">
                  <c:v>3.0969709999999977</c:v>
                </c:pt>
                <c:pt idx="159">
                  <c:v>3.0856789999999967</c:v>
                </c:pt>
                <c:pt idx="160">
                  <c:v>3.4381629999999967</c:v>
                </c:pt>
                <c:pt idx="161">
                  <c:v>3.9758909999999967</c:v>
                </c:pt>
                <c:pt idx="162">
                  <c:v>4.5777070000000124E-3</c:v>
                </c:pt>
                <c:pt idx="163">
                  <c:v>1.1902040000000001E-2</c:v>
                </c:pt>
                <c:pt idx="164">
                  <c:v>1.1923400000000042</c:v>
                </c:pt>
                <c:pt idx="165">
                  <c:v>1.2089719999999957</c:v>
                </c:pt>
                <c:pt idx="166">
                  <c:v>0.15320059999999999</c:v>
                </c:pt>
                <c:pt idx="167">
                  <c:v>2.7653930000000093</c:v>
                </c:pt>
                <c:pt idx="168">
                  <c:v>2.8360419999999871</c:v>
                </c:pt>
                <c:pt idx="169">
                  <c:v>3.0734719999999998</c:v>
                </c:pt>
                <c:pt idx="170">
                  <c:v>3.038376</c:v>
                </c:pt>
                <c:pt idx="171">
                  <c:v>1.3122760000000001E-2</c:v>
                </c:pt>
                <c:pt idx="172">
                  <c:v>3.418936</c:v>
                </c:pt>
                <c:pt idx="173">
                  <c:v>4.0088499999999998</c:v>
                </c:pt>
                <c:pt idx="174">
                  <c:v>0.95353629999999956</c:v>
                </c:pt>
                <c:pt idx="175">
                  <c:v>3.0490579999999987</c:v>
                </c:pt>
                <c:pt idx="176">
                  <c:v>6.408789000000025E-3</c:v>
                </c:pt>
                <c:pt idx="177">
                  <c:v>4.0453190000000001</c:v>
                </c:pt>
                <c:pt idx="178">
                  <c:v>4.0520329999999865</c:v>
                </c:pt>
                <c:pt idx="179">
                  <c:v>4.0309759999999955</c:v>
                </c:pt>
                <c:pt idx="180">
                  <c:v>4.0599679999999996</c:v>
                </c:pt>
                <c:pt idx="181">
                  <c:v>2.5940340000000102E-3</c:v>
                </c:pt>
                <c:pt idx="182">
                  <c:v>2.765698</c:v>
                </c:pt>
                <c:pt idx="183">
                  <c:v>3.0963609999999977</c:v>
                </c:pt>
                <c:pt idx="184">
                  <c:v>1.2054629999999998E-2</c:v>
                </c:pt>
                <c:pt idx="185">
                  <c:v>4.8828869999999955E-3</c:v>
                </c:pt>
                <c:pt idx="186">
                  <c:v>3.5658810000000001</c:v>
                </c:pt>
                <c:pt idx="187">
                  <c:v>4.0057980000000004</c:v>
                </c:pt>
                <c:pt idx="188">
                  <c:v>3.967041</c:v>
                </c:pt>
                <c:pt idx="189">
                  <c:v>4.0025939999999975</c:v>
                </c:pt>
                <c:pt idx="190">
                  <c:v>4.0256349999999799</c:v>
                </c:pt>
                <c:pt idx="191">
                  <c:v>1.9836730000000021E-2</c:v>
                </c:pt>
                <c:pt idx="192">
                  <c:v>1.70901E-2</c:v>
                </c:pt>
                <c:pt idx="193">
                  <c:v>7.9346910000000388E-3</c:v>
                </c:pt>
                <c:pt idx="194">
                  <c:v>0.95460440000000235</c:v>
                </c:pt>
                <c:pt idx="195">
                  <c:v>1.2295719999999954</c:v>
                </c:pt>
                <c:pt idx="196">
                  <c:v>3.4767679999999967</c:v>
                </c:pt>
                <c:pt idx="197">
                  <c:v>3.9920649999999913</c:v>
                </c:pt>
                <c:pt idx="198">
                  <c:v>0.95857179999999997</c:v>
                </c:pt>
                <c:pt idx="199">
                  <c:v>2.1821929999999998</c:v>
                </c:pt>
                <c:pt idx="200">
                  <c:v>2.5084309999999999</c:v>
                </c:pt>
                <c:pt idx="201">
                  <c:v>9.1554130000000462E-3</c:v>
                </c:pt>
                <c:pt idx="202">
                  <c:v>1.7242690000000001E-2</c:v>
                </c:pt>
                <c:pt idx="203">
                  <c:v>0.95994510000000211</c:v>
                </c:pt>
                <c:pt idx="204">
                  <c:v>1.263142</c:v>
                </c:pt>
                <c:pt idx="205">
                  <c:v>0.94972150000000211</c:v>
                </c:pt>
                <c:pt idx="206">
                  <c:v>0.96330209999999949</c:v>
                </c:pt>
                <c:pt idx="207">
                  <c:v>2.7733270000000099</c:v>
                </c:pt>
                <c:pt idx="208">
                  <c:v>4.0135809999999799</c:v>
                </c:pt>
                <c:pt idx="209">
                  <c:v>3.989166</c:v>
                </c:pt>
                <c:pt idx="210">
                  <c:v>9.0028230000000001E-3</c:v>
                </c:pt>
                <c:pt idx="211">
                  <c:v>1.3122760000000001E-2</c:v>
                </c:pt>
                <c:pt idx="212">
                  <c:v>6.408789000000025E-3</c:v>
                </c:pt>
                <c:pt idx="213">
                  <c:v>1.228046</c:v>
                </c:pt>
                <c:pt idx="214">
                  <c:v>0.96360720000000211</c:v>
                </c:pt>
                <c:pt idx="215">
                  <c:v>2.1696800000000001</c:v>
                </c:pt>
                <c:pt idx="216">
                  <c:v>2.473487</c:v>
                </c:pt>
                <c:pt idx="217">
                  <c:v>2.8035399999999999</c:v>
                </c:pt>
                <c:pt idx="218">
                  <c:v>3.0688939999999998</c:v>
                </c:pt>
                <c:pt idx="219">
                  <c:v>1.0681319999999999E-2</c:v>
                </c:pt>
                <c:pt idx="220">
                  <c:v>3.97818</c:v>
                </c:pt>
                <c:pt idx="221">
                  <c:v>3.989166</c:v>
                </c:pt>
                <c:pt idx="222">
                  <c:v>4.0471499999999985</c:v>
                </c:pt>
                <c:pt idx="223">
                  <c:v>4.0611889999999855</c:v>
                </c:pt>
                <c:pt idx="224">
                  <c:v>0.98634319999999764</c:v>
                </c:pt>
                <c:pt idx="225">
                  <c:v>0.94117649999999997</c:v>
                </c:pt>
                <c:pt idx="226">
                  <c:v>0.96086059999999951</c:v>
                </c:pt>
                <c:pt idx="227">
                  <c:v>2.1835659999999999</c:v>
                </c:pt>
                <c:pt idx="228">
                  <c:v>1.3733120000000048E-2</c:v>
                </c:pt>
                <c:pt idx="229">
                  <c:v>1.55642E-2</c:v>
                </c:pt>
                <c:pt idx="230">
                  <c:v>3.4564739999999903</c:v>
                </c:pt>
                <c:pt idx="231">
                  <c:v>3.97818</c:v>
                </c:pt>
                <c:pt idx="232">
                  <c:v>3.9714659999999857</c:v>
                </c:pt>
                <c:pt idx="233">
                  <c:v>4.0172429999999997</c:v>
                </c:pt>
                <c:pt idx="234">
                  <c:v>3.2043950000000179E-3</c:v>
                </c:pt>
                <c:pt idx="235">
                  <c:v>1.3427939999999999E-2</c:v>
                </c:pt>
                <c:pt idx="236">
                  <c:v>0.97993439999999998</c:v>
                </c:pt>
                <c:pt idx="237">
                  <c:v>1.293355</c:v>
                </c:pt>
                <c:pt idx="238">
                  <c:v>0.94346529999999951</c:v>
                </c:pt>
                <c:pt idx="239">
                  <c:v>0.94666969999999995</c:v>
                </c:pt>
                <c:pt idx="240">
                  <c:v>1.8887620000000001</c:v>
                </c:pt>
                <c:pt idx="241">
                  <c:v>1.9461360000000001</c:v>
                </c:pt>
                <c:pt idx="242">
                  <c:v>2.4818799999999968</c:v>
                </c:pt>
                <c:pt idx="243">
                  <c:v>2.4998859999999903</c:v>
                </c:pt>
                <c:pt idx="244">
                  <c:v>2.7911800000000002</c:v>
                </c:pt>
                <c:pt idx="245">
                  <c:v>4.0010680000000134</c:v>
                </c:pt>
                <c:pt idx="246">
                  <c:v>3.9923699999999918</c:v>
                </c:pt>
                <c:pt idx="247">
                  <c:v>4.5777070000000124E-3</c:v>
                </c:pt>
                <c:pt idx="248">
                  <c:v>9.4605940000000738E-3</c:v>
                </c:pt>
                <c:pt idx="249">
                  <c:v>2.4414439999999978E-2</c:v>
                </c:pt>
                <c:pt idx="250">
                  <c:v>0.99290460000000003</c:v>
                </c:pt>
                <c:pt idx="251">
                  <c:v>0.97077899999999995</c:v>
                </c:pt>
                <c:pt idx="252">
                  <c:v>0.96864270000000063</c:v>
                </c:pt>
                <c:pt idx="253">
                  <c:v>1.2130919999999947</c:v>
                </c:pt>
                <c:pt idx="254">
                  <c:v>1.2655829999999999</c:v>
                </c:pt>
                <c:pt idx="255">
                  <c:v>1.2967120000000001</c:v>
                </c:pt>
                <c:pt idx="256">
                  <c:v>0.96772720000000234</c:v>
                </c:pt>
                <c:pt idx="257">
                  <c:v>0.95048449999999951</c:v>
                </c:pt>
                <c:pt idx="258">
                  <c:v>0.93522550000000004</c:v>
                </c:pt>
                <c:pt idx="259">
                  <c:v>0.96772720000000234</c:v>
                </c:pt>
                <c:pt idx="260">
                  <c:v>1.2645150000000001</c:v>
                </c:pt>
                <c:pt idx="261">
                  <c:v>1.896849</c:v>
                </c:pt>
                <c:pt idx="262">
                  <c:v>2.174105</c:v>
                </c:pt>
                <c:pt idx="263">
                  <c:v>3.0457010000000002</c:v>
                </c:pt>
                <c:pt idx="264">
                  <c:v>3.0298310000000002</c:v>
                </c:pt>
                <c:pt idx="265">
                  <c:v>3.0617230000000002</c:v>
                </c:pt>
                <c:pt idx="266">
                  <c:v>4.044251</c:v>
                </c:pt>
                <c:pt idx="267">
                  <c:v>3.9917599999999918</c:v>
                </c:pt>
                <c:pt idx="268">
                  <c:v>0.97154190000000062</c:v>
                </c:pt>
                <c:pt idx="269">
                  <c:v>0.96986340000000004</c:v>
                </c:pt>
                <c:pt idx="270">
                  <c:v>1.288319</c:v>
                </c:pt>
                <c:pt idx="271">
                  <c:v>1.3247880000000001</c:v>
                </c:pt>
                <c:pt idx="272">
                  <c:v>0.95033190000000001</c:v>
                </c:pt>
                <c:pt idx="273">
                  <c:v>0.97123669999999951</c:v>
                </c:pt>
                <c:pt idx="274">
                  <c:v>0.9672693999999995</c:v>
                </c:pt>
                <c:pt idx="275">
                  <c:v>1.8844890000000001</c:v>
                </c:pt>
                <c:pt idx="276">
                  <c:v>2.4925609999999967</c:v>
                </c:pt>
                <c:pt idx="277">
                  <c:v>2.5070570000000001</c:v>
                </c:pt>
                <c:pt idx="278">
                  <c:v>2.0141909999999999E-2</c:v>
                </c:pt>
                <c:pt idx="279">
                  <c:v>6.5613790000000269E-3</c:v>
                </c:pt>
                <c:pt idx="280">
                  <c:v>3.4688330000000001</c:v>
                </c:pt>
                <c:pt idx="281">
                  <c:v>3.9880979999999999</c:v>
                </c:pt>
                <c:pt idx="282">
                  <c:v>4.032502</c:v>
                </c:pt>
                <c:pt idx="283">
                  <c:v>1.4038299999999941E-2</c:v>
                </c:pt>
                <c:pt idx="284">
                  <c:v>1.221941999999995</c:v>
                </c:pt>
                <c:pt idx="285">
                  <c:v>1.3029679999999999</c:v>
                </c:pt>
                <c:pt idx="286">
                  <c:v>0.94972150000000211</c:v>
                </c:pt>
                <c:pt idx="287">
                  <c:v>1.886625</c:v>
                </c:pt>
                <c:pt idx="288">
                  <c:v>2.2471960000000126</c:v>
                </c:pt>
                <c:pt idx="289">
                  <c:v>2.4477000000000002</c:v>
                </c:pt>
                <c:pt idx="290">
                  <c:v>3.968566</c:v>
                </c:pt>
                <c:pt idx="291">
                  <c:v>0.59449149999999951</c:v>
                </c:pt>
                <c:pt idx="292">
                  <c:v>0.95750360000000001</c:v>
                </c:pt>
                <c:pt idx="293">
                  <c:v>0.95094219999999996</c:v>
                </c:pt>
                <c:pt idx="294">
                  <c:v>1.273364999999995</c:v>
                </c:pt>
                <c:pt idx="295">
                  <c:v>1.6244749999999999</c:v>
                </c:pt>
                <c:pt idx="296">
                  <c:v>2.1947049999999999</c:v>
                </c:pt>
                <c:pt idx="297">
                  <c:v>2.162814</c:v>
                </c:pt>
                <c:pt idx="298">
                  <c:v>2.1843290000000084</c:v>
                </c:pt>
                <c:pt idx="299">
                  <c:v>2.2023350000000002</c:v>
                </c:pt>
                <c:pt idx="300">
                  <c:v>2.5281150000000001</c:v>
                </c:pt>
                <c:pt idx="301">
                  <c:v>2.4568549999999876</c:v>
                </c:pt>
                <c:pt idx="302">
                  <c:v>2.4797439999999917</c:v>
                </c:pt>
                <c:pt idx="303">
                  <c:v>3.4192419999999899</c:v>
                </c:pt>
                <c:pt idx="304">
                  <c:v>3.4558629999999835</c:v>
                </c:pt>
                <c:pt idx="305">
                  <c:v>3.7233540000000094</c:v>
                </c:pt>
                <c:pt idx="306">
                  <c:v>4.0140379999999798</c:v>
                </c:pt>
                <c:pt idx="307">
                  <c:v>4.0787370000000003</c:v>
                </c:pt>
                <c:pt idx="308">
                  <c:v>4.1336690000000198</c:v>
                </c:pt>
                <c:pt idx="309">
                  <c:v>4.1614399999999945</c:v>
                </c:pt>
                <c:pt idx="310">
                  <c:v>0.99702449999999998</c:v>
                </c:pt>
                <c:pt idx="311">
                  <c:v>1.2454409999999998</c:v>
                </c:pt>
                <c:pt idx="312">
                  <c:v>0.60120549999999995</c:v>
                </c:pt>
                <c:pt idx="313">
                  <c:v>0.96467540000000318</c:v>
                </c:pt>
                <c:pt idx="314">
                  <c:v>0.97093160000000234</c:v>
                </c:pt>
                <c:pt idx="315">
                  <c:v>1.2983899999999999</c:v>
                </c:pt>
                <c:pt idx="316">
                  <c:v>1.294575</c:v>
                </c:pt>
                <c:pt idx="317">
                  <c:v>1.9278249999999952</c:v>
                </c:pt>
                <c:pt idx="318">
                  <c:v>2.5043110000000084</c:v>
                </c:pt>
                <c:pt idx="319">
                  <c:v>2.4802010000000001</c:v>
                </c:pt>
                <c:pt idx="320">
                  <c:v>2.7974359999999998</c:v>
                </c:pt>
                <c:pt idx="321">
                  <c:v>3.087968</c:v>
                </c:pt>
                <c:pt idx="322">
                  <c:v>1.4190889999999999E-2</c:v>
                </c:pt>
                <c:pt idx="323">
                  <c:v>1.8310830000000021E-2</c:v>
                </c:pt>
                <c:pt idx="324">
                  <c:v>3.6774239999999998</c:v>
                </c:pt>
                <c:pt idx="325">
                  <c:v>4.0126650000000001</c:v>
                </c:pt>
                <c:pt idx="326">
                  <c:v>3.9703970000000002</c:v>
                </c:pt>
                <c:pt idx="327">
                  <c:v>4.2725259999999996E-3</c:v>
                </c:pt>
                <c:pt idx="328">
                  <c:v>0.99366749999999959</c:v>
                </c:pt>
                <c:pt idx="329">
                  <c:v>1.0037379999999998</c:v>
                </c:pt>
                <c:pt idx="330">
                  <c:v>1.242084</c:v>
                </c:pt>
                <c:pt idx="331">
                  <c:v>0.5903716</c:v>
                </c:pt>
                <c:pt idx="332">
                  <c:v>0.94224459999999999</c:v>
                </c:pt>
                <c:pt idx="333">
                  <c:v>1.2777899999999998</c:v>
                </c:pt>
                <c:pt idx="334">
                  <c:v>1.608301</c:v>
                </c:pt>
                <c:pt idx="335">
                  <c:v>1.9032580000000001</c:v>
                </c:pt>
                <c:pt idx="336">
                  <c:v>2.2070650000000001</c:v>
                </c:pt>
                <c:pt idx="337">
                  <c:v>2.1966889999999903</c:v>
                </c:pt>
                <c:pt idx="338">
                  <c:v>2.1933320000000012</c:v>
                </c:pt>
                <c:pt idx="339">
                  <c:v>2.1918059999999917</c:v>
                </c:pt>
                <c:pt idx="340">
                  <c:v>2.2037080000000002</c:v>
                </c:pt>
                <c:pt idx="341">
                  <c:v>2.4946969999999977</c:v>
                </c:pt>
                <c:pt idx="342">
                  <c:v>1.327535E-2</c:v>
                </c:pt>
                <c:pt idx="343">
                  <c:v>3.4485389999999998</c:v>
                </c:pt>
                <c:pt idx="344">
                  <c:v>3.9909970000000001</c:v>
                </c:pt>
                <c:pt idx="345">
                  <c:v>1.281758E-2</c:v>
                </c:pt>
                <c:pt idx="346">
                  <c:v>0.99610889999999996</c:v>
                </c:pt>
                <c:pt idx="347">
                  <c:v>1.304646</c:v>
                </c:pt>
                <c:pt idx="348">
                  <c:v>0.94056609999999718</c:v>
                </c:pt>
                <c:pt idx="349">
                  <c:v>1.898833</c:v>
                </c:pt>
                <c:pt idx="350">
                  <c:v>2.4739449999999987</c:v>
                </c:pt>
                <c:pt idx="351">
                  <c:v>1.129168E-2</c:v>
                </c:pt>
                <c:pt idx="352">
                  <c:v>1.9836730000000021E-2</c:v>
                </c:pt>
                <c:pt idx="353">
                  <c:v>3.9697870000000002</c:v>
                </c:pt>
                <c:pt idx="354">
                  <c:v>3.9229419999999977</c:v>
                </c:pt>
                <c:pt idx="355">
                  <c:v>4.0621039999999855</c:v>
                </c:pt>
                <c:pt idx="356">
                  <c:v>4.0395209999999997</c:v>
                </c:pt>
                <c:pt idx="357">
                  <c:v>1.25124E-2</c:v>
                </c:pt>
                <c:pt idx="358">
                  <c:v>0.98939500000000002</c:v>
                </c:pt>
                <c:pt idx="359">
                  <c:v>0.97611959999999998</c:v>
                </c:pt>
                <c:pt idx="360">
                  <c:v>1.2970170000000001</c:v>
                </c:pt>
                <c:pt idx="361">
                  <c:v>1.268635</c:v>
                </c:pt>
                <c:pt idx="362">
                  <c:v>2.2267489999999968</c:v>
                </c:pt>
                <c:pt idx="363">
                  <c:v>2.2050809999999998</c:v>
                </c:pt>
                <c:pt idx="364">
                  <c:v>2.1948579999999978</c:v>
                </c:pt>
                <c:pt idx="365">
                  <c:v>2.4982069999999967</c:v>
                </c:pt>
                <c:pt idx="366">
                  <c:v>2.5354389999999967</c:v>
                </c:pt>
                <c:pt idx="367">
                  <c:v>3.076524</c:v>
                </c:pt>
                <c:pt idx="368">
                  <c:v>1.2664989999999999E-2</c:v>
                </c:pt>
                <c:pt idx="369">
                  <c:v>3.7467000000000001</c:v>
                </c:pt>
                <c:pt idx="370">
                  <c:v>4.0080869999999855</c:v>
                </c:pt>
                <c:pt idx="371">
                  <c:v>3.9209579999999997</c:v>
                </c:pt>
                <c:pt idx="372">
                  <c:v>4.2887009999999997</c:v>
                </c:pt>
                <c:pt idx="373">
                  <c:v>4.2214080000000003</c:v>
                </c:pt>
                <c:pt idx="374">
                  <c:v>0.94956889999999949</c:v>
                </c:pt>
                <c:pt idx="375">
                  <c:v>1.61944</c:v>
                </c:pt>
                <c:pt idx="376">
                  <c:v>1.586481</c:v>
                </c:pt>
                <c:pt idx="377">
                  <c:v>2.505074</c:v>
                </c:pt>
                <c:pt idx="378">
                  <c:v>2.7577630000000002</c:v>
                </c:pt>
                <c:pt idx="379">
                  <c:v>2.798505</c:v>
                </c:pt>
                <c:pt idx="380">
                  <c:v>1.3427939999999999E-2</c:v>
                </c:pt>
                <c:pt idx="381">
                  <c:v>1.0223540000000001E-2</c:v>
                </c:pt>
                <c:pt idx="382">
                  <c:v>1.3885710000000001E-2</c:v>
                </c:pt>
                <c:pt idx="383">
                  <c:v>8.392462000000064E-3</c:v>
                </c:pt>
                <c:pt idx="384">
                  <c:v>1.2970170000000048E-2</c:v>
                </c:pt>
                <c:pt idx="385">
                  <c:v>9.9183640000000007E-3</c:v>
                </c:pt>
                <c:pt idx="386">
                  <c:v>3.9217209999999998</c:v>
                </c:pt>
                <c:pt idx="387">
                  <c:v>3.9633780000000001</c:v>
                </c:pt>
                <c:pt idx="388">
                  <c:v>3.9726859999999857</c:v>
                </c:pt>
                <c:pt idx="389">
                  <c:v>4.0489809999999826</c:v>
                </c:pt>
                <c:pt idx="390">
                  <c:v>4.2526890000000002</c:v>
                </c:pt>
                <c:pt idx="391">
                  <c:v>1.129168E-2</c:v>
                </c:pt>
                <c:pt idx="392">
                  <c:v>1.3226519999999999</c:v>
                </c:pt>
                <c:pt idx="393">
                  <c:v>1.6037229999999998</c:v>
                </c:pt>
                <c:pt idx="394">
                  <c:v>1.9258409999999999</c:v>
                </c:pt>
                <c:pt idx="395">
                  <c:v>1.8966959999999999</c:v>
                </c:pt>
                <c:pt idx="396">
                  <c:v>2.4742499999999903</c:v>
                </c:pt>
                <c:pt idx="397">
                  <c:v>3.0966659999999857</c:v>
                </c:pt>
                <c:pt idx="398">
                  <c:v>1.3733120000000048E-2</c:v>
                </c:pt>
                <c:pt idx="399">
                  <c:v>8.0872820000000047E-3</c:v>
                </c:pt>
                <c:pt idx="400">
                  <c:v>1.6784920000000043E-2</c:v>
                </c:pt>
                <c:pt idx="401">
                  <c:v>3.955748999999988</c:v>
                </c:pt>
                <c:pt idx="402">
                  <c:v>4.0204469999999946</c:v>
                </c:pt>
                <c:pt idx="403">
                  <c:v>4.2755780000000003</c:v>
                </c:pt>
                <c:pt idx="404">
                  <c:v>1.480125E-2</c:v>
                </c:pt>
                <c:pt idx="405">
                  <c:v>2.2439920000000089</c:v>
                </c:pt>
                <c:pt idx="406">
                  <c:v>0.98207060000000002</c:v>
                </c:pt>
                <c:pt idx="407">
                  <c:v>1.2315559999999999</c:v>
                </c:pt>
                <c:pt idx="408">
                  <c:v>0.59143969999999957</c:v>
                </c:pt>
                <c:pt idx="409">
                  <c:v>0.96665900000000282</c:v>
                </c:pt>
                <c:pt idx="410">
                  <c:v>1.584344</c:v>
                </c:pt>
                <c:pt idx="411">
                  <c:v>1.918822</c:v>
                </c:pt>
                <c:pt idx="412">
                  <c:v>2.7849240000000122</c:v>
                </c:pt>
                <c:pt idx="413">
                  <c:v>0</c:v>
                </c:pt>
                <c:pt idx="414">
                  <c:v>3.4659339999999998</c:v>
                </c:pt>
                <c:pt idx="415">
                  <c:v>4.2787819999999996</c:v>
                </c:pt>
                <c:pt idx="416">
                  <c:v>1.1596860000000001E-2</c:v>
                </c:pt>
                <c:pt idx="417">
                  <c:v>0.59632259999999693</c:v>
                </c:pt>
                <c:pt idx="418">
                  <c:v>0.57953769999999949</c:v>
                </c:pt>
                <c:pt idx="419">
                  <c:v>1.2895399999999952</c:v>
                </c:pt>
                <c:pt idx="420">
                  <c:v>1.2791639999999957</c:v>
                </c:pt>
                <c:pt idx="421">
                  <c:v>1.288014</c:v>
                </c:pt>
                <c:pt idx="422">
                  <c:v>1.5762570000000049</c:v>
                </c:pt>
                <c:pt idx="423">
                  <c:v>1.6130309999999999</c:v>
                </c:pt>
                <c:pt idx="424">
                  <c:v>1.5912109999999999</c:v>
                </c:pt>
                <c:pt idx="425">
                  <c:v>1.9110400000000001</c:v>
                </c:pt>
                <c:pt idx="426">
                  <c:v>1.913481</c:v>
                </c:pt>
                <c:pt idx="427">
                  <c:v>2.195621</c:v>
                </c:pt>
                <c:pt idx="428">
                  <c:v>3.039139</c:v>
                </c:pt>
                <c:pt idx="429">
                  <c:v>1.3427939999999999E-2</c:v>
                </c:pt>
                <c:pt idx="430">
                  <c:v>4.2029449999999855</c:v>
                </c:pt>
                <c:pt idx="431">
                  <c:v>4.2201879999999798</c:v>
                </c:pt>
                <c:pt idx="432">
                  <c:v>1.1596860000000001E-2</c:v>
                </c:pt>
                <c:pt idx="433">
                  <c:v>4.0100709999999955</c:v>
                </c:pt>
                <c:pt idx="434">
                  <c:v>0.98359659999999705</c:v>
                </c:pt>
                <c:pt idx="435">
                  <c:v>0.98924239999999752</c:v>
                </c:pt>
                <c:pt idx="436">
                  <c:v>0.95704590000000234</c:v>
                </c:pt>
                <c:pt idx="437">
                  <c:v>1.6163880000000042</c:v>
                </c:pt>
                <c:pt idx="438">
                  <c:v>1.586328</c:v>
                </c:pt>
                <c:pt idx="439">
                  <c:v>1.5849549999999999</c:v>
                </c:pt>
                <c:pt idx="440">
                  <c:v>1.8930339999999999</c:v>
                </c:pt>
                <c:pt idx="441">
                  <c:v>2.211795</c:v>
                </c:pt>
                <c:pt idx="442">
                  <c:v>2.2145419999999998</c:v>
                </c:pt>
                <c:pt idx="443">
                  <c:v>2.1670859999999998</c:v>
                </c:pt>
                <c:pt idx="444">
                  <c:v>1.9378960000000001E-2</c:v>
                </c:pt>
                <c:pt idx="445">
                  <c:v>1.6327150000000068E-2</c:v>
                </c:pt>
                <c:pt idx="446">
                  <c:v>2.9449910000000148E-2</c:v>
                </c:pt>
                <c:pt idx="447">
                  <c:v>8.392462000000064E-3</c:v>
                </c:pt>
                <c:pt idx="448">
                  <c:v>3.0518040000000052E-3</c:v>
                </c:pt>
                <c:pt idx="449">
                  <c:v>1.220722E-2</c:v>
                </c:pt>
                <c:pt idx="450">
                  <c:v>2.3071640000000002</c:v>
                </c:pt>
                <c:pt idx="451">
                  <c:v>0.61493860000000233</c:v>
                </c:pt>
                <c:pt idx="452">
                  <c:v>0.97291519999999998</c:v>
                </c:pt>
                <c:pt idx="453">
                  <c:v>1.2677199999999957</c:v>
                </c:pt>
                <c:pt idx="454">
                  <c:v>2.5259779999999998</c:v>
                </c:pt>
                <c:pt idx="455">
                  <c:v>2.7919429999999967</c:v>
                </c:pt>
                <c:pt idx="456">
                  <c:v>1.4953839999999999E-2</c:v>
                </c:pt>
                <c:pt idx="457">
                  <c:v>1.0223540000000001E-2</c:v>
                </c:pt>
                <c:pt idx="458">
                  <c:v>1.6784920000000043E-2</c:v>
                </c:pt>
                <c:pt idx="459">
                  <c:v>1.4648659999999999E-2</c:v>
                </c:pt>
                <c:pt idx="460">
                  <c:v>2.2430760000000109E-2</c:v>
                </c:pt>
                <c:pt idx="461">
                  <c:v>1.3733120000000065E-3</c:v>
                </c:pt>
                <c:pt idx="462">
                  <c:v>1.6327150000000068E-2</c:v>
                </c:pt>
                <c:pt idx="463">
                  <c:v>4.2232390000000004</c:v>
                </c:pt>
                <c:pt idx="464">
                  <c:v>2.2914469999999967</c:v>
                </c:pt>
                <c:pt idx="465">
                  <c:v>1.61181</c:v>
                </c:pt>
                <c:pt idx="466">
                  <c:v>1.8966959999999999</c:v>
                </c:pt>
                <c:pt idx="467">
                  <c:v>1.9147019999999999</c:v>
                </c:pt>
                <c:pt idx="468">
                  <c:v>2.206607</c:v>
                </c:pt>
                <c:pt idx="469">
                  <c:v>3.0955979999999998</c:v>
                </c:pt>
                <c:pt idx="470">
                  <c:v>1.25124E-2</c:v>
                </c:pt>
                <c:pt idx="471">
                  <c:v>1.7242690000000001E-2</c:v>
                </c:pt>
                <c:pt idx="472">
                  <c:v>1.7700470000000069E-2</c:v>
                </c:pt>
                <c:pt idx="473">
                  <c:v>4.7302970000000343E-3</c:v>
                </c:pt>
                <c:pt idx="474">
                  <c:v>1.2359809999999999E-2</c:v>
                </c:pt>
                <c:pt idx="475">
                  <c:v>1.3427939999999999E-2</c:v>
                </c:pt>
                <c:pt idx="476">
                  <c:v>0</c:v>
                </c:pt>
                <c:pt idx="477">
                  <c:v>1.3427939999999999E-2</c:v>
                </c:pt>
                <c:pt idx="478">
                  <c:v>2.3024339999999968</c:v>
                </c:pt>
                <c:pt idx="479">
                  <c:v>1.241626999999994</c:v>
                </c:pt>
                <c:pt idx="480">
                  <c:v>1.9137869999999999</c:v>
                </c:pt>
                <c:pt idx="481">
                  <c:v>2.2030980000000002</c:v>
                </c:pt>
                <c:pt idx="482">
                  <c:v>1.3885710000000001E-2</c:v>
                </c:pt>
                <c:pt idx="483">
                  <c:v>1.25124E-2</c:v>
                </c:pt>
                <c:pt idx="484">
                  <c:v>1.358053000000007E-2</c:v>
                </c:pt>
                <c:pt idx="485">
                  <c:v>1.1596860000000001E-2</c:v>
                </c:pt>
                <c:pt idx="486">
                  <c:v>1.358053000000007E-2</c:v>
                </c:pt>
                <c:pt idx="487">
                  <c:v>3.9424729999999903</c:v>
                </c:pt>
                <c:pt idx="488">
                  <c:v>4.2980090000000004</c:v>
                </c:pt>
                <c:pt idx="489">
                  <c:v>4.2720680000000124</c:v>
                </c:pt>
                <c:pt idx="490">
                  <c:v>1.7547880000000005E-2</c:v>
                </c:pt>
                <c:pt idx="491">
                  <c:v>1.326009</c:v>
                </c:pt>
                <c:pt idx="492">
                  <c:v>3.0740829999999977</c:v>
                </c:pt>
                <c:pt idx="493">
                  <c:v>3.087205</c:v>
                </c:pt>
                <c:pt idx="494">
                  <c:v>1.1749450000000055E-2</c:v>
                </c:pt>
                <c:pt idx="495">
                  <c:v>6.8665599999999999E-3</c:v>
                </c:pt>
                <c:pt idx="496">
                  <c:v>0</c:v>
                </c:pt>
                <c:pt idx="497">
                  <c:v>1.4038299999999941E-2</c:v>
                </c:pt>
                <c:pt idx="498">
                  <c:v>3.7552449999999977</c:v>
                </c:pt>
                <c:pt idx="499">
                  <c:v>4.2714580000000124</c:v>
                </c:pt>
                <c:pt idx="500">
                  <c:v>4.0466930000000199</c:v>
                </c:pt>
                <c:pt idx="501">
                  <c:v>4.0471499999999985</c:v>
                </c:pt>
                <c:pt idx="502">
                  <c:v>1.614862</c:v>
                </c:pt>
                <c:pt idx="503">
                  <c:v>1.5983830000000001</c:v>
                </c:pt>
                <c:pt idx="504">
                  <c:v>1.8931870000000042</c:v>
                </c:pt>
                <c:pt idx="505">
                  <c:v>1.9142440000000001</c:v>
                </c:pt>
                <c:pt idx="506">
                  <c:v>1.8977649999999953</c:v>
                </c:pt>
                <c:pt idx="507">
                  <c:v>1.3885710000000001E-2</c:v>
                </c:pt>
                <c:pt idx="508">
                  <c:v>9.1554130000000462E-3</c:v>
                </c:pt>
                <c:pt idx="509">
                  <c:v>8.392462000000064E-3</c:v>
                </c:pt>
                <c:pt idx="510">
                  <c:v>1.525902E-2</c:v>
                </c:pt>
                <c:pt idx="511">
                  <c:v>1.2054629999999998E-2</c:v>
                </c:pt>
                <c:pt idx="512">
                  <c:v>3.4645609999999998</c:v>
                </c:pt>
                <c:pt idx="513">
                  <c:v>3.96231</c:v>
                </c:pt>
                <c:pt idx="514">
                  <c:v>4.2522320000000002</c:v>
                </c:pt>
                <c:pt idx="515">
                  <c:v>4.227665</c:v>
                </c:pt>
                <c:pt idx="516">
                  <c:v>9.4605940000000738E-3</c:v>
                </c:pt>
                <c:pt idx="517">
                  <c:v>3.7570760000000001</c:v>
                </c:pt>
                <c:pt idx="518">
                  <c:v>1.000076</c:v>
                </c:pt>
                <c:pt idx="519">
                  <c:v>0.59769589999999995</c:v>
                </c:pt>
                <c:pt idx="520">
                  <c:v>1.6009770000000001</c:v>
                </c:pt>
                <c:pt idx="521">
                  <c:v>1.9278249999999952</c:v>
                </c:pt>
                <c:pt idx="522">
                  <c:v>2.2093539999999998</c:v>
                </c:pt>
                <c:pt idx="523">
                  <c:v>2.4318299999999917</c:v>
                </c:pt>
                <c:pt idx="524">
                  <c:v>9.6131840000000246E-3</c:v>
                </c:pt>
                <c:pt idx="525">
                  <c:v>5.0354770000000104E-3</c:v>
                </c:pt>
                <c:pt idx="526">
                  <c:v>1.0681319999999999E-2</c:v>
                </c:pt>
                <c:pt idx="527">
                  <c:v>1.0986500000000052E-2</c:v>
                </c:pt>
                <c:pt idx="528">
                  <c:v>1.25124E-2</c:v>
                </c:pt>
                <c:pt idx="529">
                  <c:v>5.4932480000000408E-3</c:v>
                </c:pt>
                <c:pt idx="530">
                  <c:v>1.3733120000000048E-2</c:v>
                </c:pt>
                <c:pt idx="531">
                  <c:v>7.3243309999999956E-3</c:v>
                </c:pt>
                <c:pt idx="532">
                  <c:v>1.4190889999999999E-2</c:v>
                </c:pt>
                <c:pt idx="533">
                  <c:v>3.918668999999988</c:v>
                </c:pt>
                <c:pt idx="534">
                  <c:v>3.989776</c:v>
                </c:pt>
                <c:pt idx="535">
                  <c:v>4.2217139999999995</c:v>
                </c:pt>
                <c:pt idx="536">
                  <c:v>4.2575719999999855</c:v>
                </c:pt>
                <c:pt idx="537">
                  <c:v>1.0986500000000052E-2</c:v>
                </c:pt>
                <c:pt idx="538">
                  <c:v>1.266651</c:v>
                </c:pt>
                <c:pt idx="539">
                  <c:v>1.2669570000000001</c:v>
                </c:pt>
                <c:pt idx="540">
                  <c:v>1.616541</c:v>
                </c:pt>
                <c:pt idx="541">
                  <c:v>1.6278319999999957</c:v>
                </c:pt>
                <c:pt idx="542">
                  <c:v>1.8953229999999999</c:v>
                </c:pt>
                <c:pt idx="543">
                  <c:v>1.8950180000000001</c:v>
                </c:pt>
                <c:pt idx="544">
                  <c:v>1.5106430000000001E-2</c:v>
                </c:pt>
                <c:pt idx="545">
                  <c:v>1.2970170000000048E-2</c:v>
                </c:pt>
                <c:pt idx="546">
                  <c:v>1.358053000000007E-2</c:v>
                </c:pt>
                <c:pt idx="547">
                  <c:v>1.5259019999999999E-4</c:v>
                </c:pt>
                <c:pt idx="548">
                  <c:v>4.2146939999999997</c:v>
                </c:pt>
                <c:pt idx="549">
                  <c:v>4.2946520000000001</c:v>
                </c:pt>
                <c:pt idx="550">
                  <c:v>4.24918</c:v>
                </c:pt>
                <c:pt idx="551">
                  <c:v>3.1471730000000093</c:v>
                </c:pt>
                <c:pt idx="552">
                  <c:v>1.6093689999999998</c:v>
                </c:pt>
                <c:pt idx="553">
                  <c:v>1.61944</c:v>
                </c:pt>
                <c:pt idx="554">
                  <c:v>1.9189750000000001</c:v>
                </c:pt>
                <c:pt idx="555">
                  <c:v>2.506294</c:v>
                </c:pt>
                <c:pt idx="556">
                  <c:v>2.7675290000000103</c:v>
                </c:pt>
                <c:pt idx="557">
                  <c:v>3.0728619999999967</c:v>
                </c:pt>
                <c:pt idx="558">
                  <c:v>1.1139089999999999E-2</c:v>
                </c:pt>
                <c:pt idx="559">
                  <c:v>1.8158239999999999E-2</c:v>
                </c:pt>
                <c:pt idx="560">
                  <c:v>1.9531550000000085E-2</c:v>
                </c:pt>
                <c:pt idx="561">
                  <c:v>1.327535E-2</c:v>
                </c:pt>
                <c:pt idx="562">
                  <c:v>1.0986500000000052E-2</c:v>
                </c:pt>
                <c:pt idx="563">
                  <c:v>3.4232089999999977</c:v>
                </c:pt>
                <c:pt idx="564">
                  <c:v>4.3533989999999996</c:v>
                </c:pt>
                <c:pt idx="565">
                  <c:v>1.1444269999999999E-2</c:v>
                </c:pt>
                <c:pt idx="566">
                  <c:v>1.3733120000000048E-2</c:v>
                </c:pt>
                <c:pt idx="567">
                  <c:v>1.5411609999999999E-2</c:v>
                </c:pt>
                <c:pt idx="568">
                  <c:v>1.8713659999999999</c:v>
                </c:pt>
                <c:pt idx="569">
                  <c:v>1.6174560000000001E-2</c:v>
                </c:pt>
                <c:pt idx="570">
                  <c:v>8.0872820000000047E-3</c:v>
                </c:pt>
                <c:pt idx="571">
                  <c:v>2.5355919999999998</c:v>
                </c:pt>
                <c:pt idx="572">
                  <c:v>3.1682310000000093</c:v>
                </c:pt>
                <c:pt idx="573">
                  <c:v>2.8136109999999968</c:v>
                </c:pt>
                <c:pt idx="574">
                  <c:v>2.456703E-2</c:v>
                </c:pt>
                <c:pt idx="575">
                  <c:v>1.1902040000000001E-2</c:v>
                </c:pt>
                <c:pt idx="576">
                  <c:v>4.2769510000000004</c:v>
                </c:pt>
                <c:pt idx="577">
                  <c:v>4.2800029999999998</c:v>
                </c:pt>
                <c:pt idx="578">
                  <c:v>1.25124E-2</c:v>
                </c:pt>
                <c:pt idx="579">
                  <c:v>1.2564279999999999</c:v>
                </c:pt>
                <c:pt idx="580">
                  <c:v>3.1114669999999967</c:v>
                </c:pt>
                <c:pt idx="581">
                  <c:v>1.55642E-2</c:v>
                </c:pt>
                <c:pt idx="582">
                  <c:v>6.408789000000025E-3</c:v>
                </c:pt>
                <c:pt idx="583">
                  <c:v>1.2664989999999999E-2</c:v>
                </c:pt>
                <c:pt idx="584">
                  <c:v>9.1554130000000462E-3</c:v>
                </c:pt>
                <c:pt idx="585">
                  <c:v>4.0489809999999826</c:v>
                </c:pt>
                <c:pt idx="586">
                  <c:v>1.5684750000000001</c:v>
                </c:pt>
                <c:pt idx="587">
                  <c:v>2.185092</c:v>
                </c:pt>
                <c:pt idx="588">
                  <c:v>1.434348E-2</c:v>
                </c:pt>
                <c:pt idx="589">
                  <c:v>1.3427939999999999E-2</c:v>
                </c:pt>
                <c:pt idx="590">
                  <c:v>0.98069729999999999</c:v>
                </c:pt>
                <c:pt idx="591">
                  <c:v>0.59204999999999997</c:v>
                </c:pt>
                <c:pt idx="592">
                  <c:v>0.94117649999999997</c:v>
                </c:pt>
                <c:pt idx="593">
                  <c:v>1.588006</c:v>
                </c:pt>
                <c:pt idx="594">
                  <c:v>1.0833909999999999E-2</c:v>
                </c:pt>
                <c:pt idx="595">
                  <c:v>3.9673460000000096E-3</c:v>
                </c:pt>
                <c:pt idx="596">
                  <c:v>1.25124E-2</c:v>
                </c:pt>
                <c:pt idx="597">
                  <c:v>3.918517</c:v>
                </c:pt>
                <c:pt idx="598">
                  <c:v>2.3073169999999998</c:v>
                </c:pt>
                <c:pt idx="599">
                  <c:v>2.2743570000000002</c:v>
                </c:pt>
                <c:pt idx="600">
                  <c:v>2.5017170000000002</c:v>
                </c:pt>
                <c:pt idx="601">
                  <c:v>2.8107119999999997</c:v>
                </c:pt>
                <c:pt idx="602">
                  <c:v>2.7887390000000094</c:v>
                </c:pt>
                <c:pt idx="603">
                  <c:v>7.4769210000000391E-3</c:v>
                </c:pt>
                <c:pt idx="604">
                  <c:v>1.220722E-2</c:v>
                </c:pt>
                <c:pt idx="605">
                  <c:v>1.2359809999999999E-2</c:v>
                </c:pt>
                <c:pt idx="606">
                  <c:v>1.2819099999999954</c:v>
                </c:pt>
                <c:pt idx="607">
                  <c:v>2.4513619999999987</c:v>
                </c:pt>
                <c:pt idx="608">
                  <c:v>2.7707329999999999</c:v>
                </c:pt>
                <c:pt idx="609">
                  <c:v>4.0943009999999855</c:v>
                </c:pt>
                <c:pt idx="610">
                  <c:v>1.2448309999999998</c:v>
                </c:pt>
                <c:pt idx="611">
                  <c:v>1.3229569999999999</c:v>
                </c:pt>
                <c:pt idx="612">
                  <c:v>1.3249409999999999</c:v>
                </c:pt>
                <c:pt idx="613">
                  <c:v>0.96116579999999996</c:v>
                </c:pt>
                <c:pt idx="614">
                  <c:v>2.2110319999999999</c:v>
                </c:pt>
                <c:pt idx="615">
                  <c:v>2.7365529999999967</c:v>
                </c:pt>
                <c:pt idx="616">
                  <c:v>2.8700689999999884</c:v>
                </c:pt>
                <c:pt idx="617">
                  <c:v>1.2956439999999998</c:v>
                </c:pt>
                <c:pt idx="618">
                  <c:v>1.584497</c:v>
                </c:pt>
                <c:pt idx="619">
                  <c:v>9.0028230000000001E-3</c:v>
                </c:pt>
                <c:pt idx="620">
                  <c:v>3.9887079999999999</c:v>
                </c:pt>
                <c:pt idx="621">
                  <c:v>1.1596860000000001E-2</c:v>
                </c:pt>
                <c:pt idx="622">
                  <c:v>0.98664839999999998</c:v>
                </c:pt>
                <c:pt idx="623">
                  <c:v>1.2512399999999952</c:v>
                </c:pt>
                <c:pt idx="624">
                  <c:v>1.2507820000000001</c:v>
                </c:pt>
                <c:pt idx="625">
                  <c:v>1.9147019999999999</c:v>
                </c:pt>
                <c:pt idx="626">
                  <c:v>2.1770049999999999</c:v>
                </c:pt>
                <c:pt idx="627">
                  <c:v>8.6976420000000228E-3</c:v>
                </c:pt>
                <c:pt idx="628">
                  <c:v>3.4602879999999998</c:v>
                </c:pt>
                <c:pt idx="629">
                  <c:v>1.3333329999999999</c:v>
                </c:pt>
                <c:pt idx="630">
                  <c:v>0.59922180000000003</c:v>
                </c:pt>
                <c:pt idx="631">
                  <c:v>6.1036090000000289E-3</c:v>
                </c:pt>
                <c:pt idx="632">
                  <c:v>2.5879300000000094</c:v>
                </c:pt>
                <c:pt idx="633">
                  <c:v>2.7470820000000002</c:v>
                </c:pt>
                <c:pt idx="634">
                  <c:v>3.4532689999999917</c:v>
                </c:pt>
                <c:pt idx="635">
                  <c:v>3.7506679999999997</c:v>
                </c:pt>
                <c:pt idx="636">
                  <c:v>1.3249409999999999</c:v>
                </c:pt>
                <c:pt idx="637">
                  <c:v>1.3122760000000001E-2</c:v>
                </c:pt>
                <c:pt idx="638">
                  <c:v>3.9119549999999967</c:v>
                </c:pt>
                <c:pt idx="639">
                  <c:v>1.3038829999999999</c:v>
                </c:pt>
                <c:pt idx="640">
                  <c:v>1.305715</c:v>
                </c:pt>
                <c:pt idx="641">
                  <c:v>1.622034</c:v>
                </c:pt>
                <c:pt idx="642">
                  <c:v>8.5450520000000026E-3</c:v>
                </c:pt>
                <c:pt idx="643">
                  <c:v>2.5188069999999967</c:v>
                </c:pt>
                <c:pt idx="644">
                  <c:v>0.58930339999999692</c:v>
                </c:pt>
                <c:pt idx="645">
                  <c:v>1.5698479999999999</c:v>
                </c:pt>
                <c:pt idx="646">
                  <c:v>1.5716790000000001E-2</c:v>
                </c:pt>
                <c:pt idx="647">
                  <c:v>1.5869380000000002E-2</c:v>
                </c:pt>
                <c:pt idx="648">
                  <c:v>2.5673300000000103</c:v>
                </c:pt>
                <c:pt idx="649">
                  <c:v>3.141985</c:v>
                </c:pt>
                <c:pt idx="650">
                  <c:v>1.897459</c:v>
                </c:pt>
                <c:pt idx="651">
                  <c:v>4.0773630000000134</c:v>
                </c:pt>
                <c:pt idx="652">
                  <c:v>1.0255589999999999</c:v>
                </c:pt>
                <c:pt idx="653">
                  <c:v>1.5869380000000002E-2</c:v>
                </c:pt>
                <c:pt idx="654">
                  <c:v>3.7264059999999977</c:v>
                </c:pt>
                <c:pt idx="655">
                  <c:v>2.1629659999999977</c:v>
                </c:pt>
                <c:pt idx="656">
                  <c:v>1.2054629999999998E-2</c:v>
                </c:pt>
                <c:pt idx="657">
                  <c:v>2.7455560000000001</c:v>
                </c:pt>
                <c:pt idx="658">
                  <c:v>8.8502330000000268E-3</c:v>
                </c:pt>
                <c:pt idx="659">
                  <c:v>2.582589</c:v>
                </c:pt>
                <c:pt idx="660">
                  <c:v>2.8812089999999904</c:v>
                </c:pt>
                <c:pt idx="661">
                  <c:v>3.1554129999999967</c:v>
                </c:pt>
                <c:pt idx="662">
                  <c:v>1.326314</c:v>
                </c:pt>
                <c:pt idx="663">
                  <c:v>3.9569699999999903</c:v>
                </c:pt>
                <c:pt idx="664">
                  <c:v>5.7984280000000134E-3</c:v>
                </c:pt>
                <c:pt idx="665">
                  <c:v>3.4828719999999977</c:v>
                </c:pt>
                <c:pt idx="666">
                  <c:v>3.9275199999999999</c:v>
                </c:pt>
                <c:pt idx="667">
                  <c:v>3.8736549999999967</c:v>
                </c:pt>
                <c:pt idx="668">
                  <c:v>3.4483860000000002</c:v>
                </c:pt>
                <c:pt idx="669">
                  <c:v>1.0833909999999999E-2</c:v>
                </c:pt>
                <c:pt idx="670">
                  <c:v>0.96070800000000234</c:v>
                </c:pt>
                <c:pt idx="671">
                  <c:v>2.5009540000000001</c:v>
                </c:pt>
                <c:pt idx="672">
                  <c:v>3.9905390000000001</c:v>
                </c:pt>
                <c:pt idx="673">
                  <c:v>3.4604409999999977</c:v>
                </c:pt>
                <c:pt idx="674">
                  <c:v>2.4803540000000002</c:v>
                </c:pt>
                <c:pt idx="675">
                  <c:v>1.8753339999999998</c:v>
                </c:pt>
                <c:pt idx="676">
                  <c:v>2.276799</c:v>
                </c:pt>
                <c:pt idx="677">
                  <c:v>3.9690240000000001</c:v>
                </c:pt>
                <c:pt idx="678">
                  <c:v>0.94148169999999998</c:v>
                </c:pt>
                <c:pt idx="679">
                  <c:v>1.614099</c:v>
                </c:pt>
                <c:pt idx="680">
                  <c:v>2.1742579999999987</c:v>
                </c:pt>
                <c:pt idx="681">
                  <c:v>2.6250100000000001</c:v>
                </c:pt>
                <c:pt idx="682">
                  <c:v>4.0419619999999998</c:v>
                </c:pt>
                <c:pt idx="683">
                  <c:v>1.59884</c:v>
                </c:pt>
                <c:pt idx="684">
                  <c:v>1.2359809999999999E-2</c:v>
                </c:pt>
                <c:pt idx="685">
                  <c:v>2.864271</c:v>
                </c:pt>
                <c:pt idx="686">
                  <c:v>2.8795299999999977</c:v>
                </c:pt>
                <c:pt idx="687">
                  <c:v>0.6027314000000028</c:v>
                </c:pt>
                <c:pt idx="688">
                  <c:v>0.57267110000000065</c:v>
                </c:pt>
                <c:pt idx="689">
                  <c:v>3.4876019999999999</c:v>
                </c:pt>
                <c:pt idx="690">
                  <c:v>1.3018999999999943</c:v>
                </c:pt>
                <c:pt idx="691">
                  <c:v>2.864881</c:v>
                </c:pt>
                <c:pt idx="692">
                  <c:v>3.216448999999983</c:v>
                </c:pt>
                <c:pt idx="693">
                  <c:v>0.97962920000000375</c:v>
                </c:pt>
                <c:pt idx="694">
                  <c:v>1.2684820000000001</c:v>
                </c:pt>
                <c:pt idx="695">
                  <c:v>2.5966279999999977</c:v>
                </c:pt>
                <c:pt idx="696">
                  <c:v>2.5067519999999988</c:v>
                </c:pt>
                <c:pt idx="697">
                  <c:v>3.77203</c:v>
                </c:pt>
                <c:pt idx="698">
                  <c:v>2.1757840000000002</c:v>
                </c:pt>
                <c:pt idx="699">
                  <c:v>3.4694439999999918</c:v>
                </c:pt>
                <c:pt idx="700">
                  <c:v>3.9501029999999977</c:v>
                </c:pt>
                <c:pt idx="701">
                  <c:v>3.2082090000000001</c:v>
                </c:pt>
                <c:pt idx="702">
                  <c:v>3.3705649999999987</c:v>
                </c:pt>
                <c:pt idx="703">
                  <c:v>0.98542759999999718</c:v>
                </c:pt>
                <c:pt idx="704">
                  <c:v>1.870603</c:v>
                </c:pt>
                <c:pt idx="705">
                  <c:v>1.9003590000000001</c:v>
                </c:pt>
                <c:pt idx="706">
                  <c:v>0.5938810999999995</c:v>
                </c:pt>
                <c:pt idx="707">
                  <c:v>0.59250779999999681</c:v>
                </c:pt>
                <c:pt idx="708">
                  <c:v>0.96635389999999999</c:v>
                </c:pt>
                <c:pt idx="709">
                  <c:v>1.0235749999999952</c:v>
                </c:pt>
                <c:pt idx="710">
                  <c:v>2.2459750000000001</c:v>
                </c:pt>
                <c:pt idx="711">
                  <c:v>0.59433889999999956</c:v>
                </c:pt>
              </c:numCache>
            </c:numRef>
          </c:xVal>
          <c:yVal>
            <c:numRef>
              <c:f>'fel_kappa_080906 tuner ON'!$J$2:$J$735</c:f>
              <c:numCache>
                <c:formatCode>0.00</c:formatCode>
                <c:ptCount val="734"/>
                <c:pt idx="0">
                  <c:v>-9.4</c:v>
                </c:pt>
                <c:pt idx="1">
                  <c:v>-8.5</c:v>
                </c:pt>
                <c:pt idx="2">
                  <c:v>-8.4</c:v>
                </c:pt>
                <c:pt idx="3">
                  <c:v>-6.6</c:v>
                </c:pt>
                <c:pt idx="4">
                  <c:v>-6.4</c:v>
                </c:pt>
                <c:pt idx="5">
                  <c:v>-6.2</c:v>
                </c:pt>
                <c:pt idx="6">
                  <c:v>-6</c:v>
                </c:pt>
                <c:pt idx="7">
                  <c:v>-5.9</c:v>
                </c:pt>
                <c:pt idx="8">
                  <c:v>-5.5</c:v>
                </c:pt>
                <c:pt idx="9">
                  <c:v>-5.4</c:v>
                </c:pt>
                <c:pt idx="10">
                  <c:v>-4.5</c:v>
                </c:pt>
                <c:pt idx="11">
                  <c:v>-4.5</c:v>
                </c:pt>
                <c:pt idx="12">
                  <c:v>-4.5</c:v>
                </c:pt>
                <c:pt idx="13">
                  <c:v>-4.4000000000000004</c:v>
                </c:pt>
                <c:pt idx="14">
                  <c:v>-3.9</c:v>
                </c:pt>
                <c:pt idx="15">
                  <c:v>-3.8</c:v>
                </c:pt>
                <c:pt idx="16">
                  <c:v>-3.5</c:v>
                </c:pt>
                <c:pt idx="17">
                  <c:v>-3.4</c:v>
                </c:pt>
                <c:pt idx="18">
                  <c:v>-3.3</c:v>
                </c:pt>
                <c:pt idx="19">
                  <c:v>-3.2</c:v>
                </c:pt>
                <c:pt idx="20">
                  <c:v>-3.2</c:v>
                </c:pt>
                <c:pt idx="21">
                  <c:v>-3.2</c:v>
                </c:pt>
                <c:pt idx="22">
                  <c:v>-3</c:v>
                </c:pt>
                <c:pt idx="23">
                  <c:v>-2.9</c:v>
                </c:pt>
                <c:pt idx="24">
                  <c:v>-2.9</c:v>
                </c:pt>
                <c:pt idx="25">
                  <c:v>-2.9</c:v>
                </c:pt>
                <c:pt idx="26">
                  <c:v>-2.8</c:v>
                </c:pt>
                <c:pt idx="27">
                  <c:v>-2.7</c:v>
                </c:pt>
                <c:pt idx="28">
                  <c:v>-2.7</c:v>
                </c:pt>
                <c:pt idx="29">
                  <c:v>-2.7</c:v>
                </c:pt>
                <c:pt idx="30">
                  <c:v>-2.6</c:v>
                </c:pt>
                <c:pt idx="31">
                  <c:v>-2.6</c:v>
                </c:pt>
                <c:pt idx="32">
                  <c:v>-2.5</c:v>
                </c:pt>
                <c:pt idx="33">
                  <c:v>-2.5</c:v>
                </c:pt>
                <c:pt idx="34">
                  <c:v>-2.5</c:v>
                </c:pt>
                <c:pt idx="35">
                  <c:v>-2.4</c:v>
                </c:pt>
                <c:pt idx="36">
                  <c:v>-2.4</c:v>
                </c:pt>
                <c:pt idx="37">
                  <c:v>-2.4</c:v>
                </c:pt>
                <c:pt idx="38">
                  <c:v>-2.4</c:v>
                </c:pt>
                <c:pt idx="39">
                  <c:v>-2.4</c:v>
                </c:pt>
                <c:pt idx="40">
                  <c:v>-2.2999999999999998</c:v>
                </c:pt>
                <c:pt idx="41">
                  <c:v>-2.2999999999999998</c:v>
                </c:pt>
                <c:pt idx="42">
                  <c:v>-2.2999999999999998</c:v>
                </c:pt>
                <c:pt idx="43">
                  <c:v>-2.2999999999999998</c:v>
                </c:pt>
                <c:pt idx="44">
                  <c:v>-2.2999999999999998</c:v>
                </c:pt>
                <c:pt idx="45">
                  <c:v>-2.2999999999999998</c:v>
                </c:pt>
                <c:pt idx="46">
                  <c:v>-2.2999999999999998</c:v>
                </c:pt>
                <c:pt idx="47">
                  <c:v>-2.2999999999999998</c:v>
                </c:pt>
                <c:pt idx="48">
                  <c:v>-2.2999999999999998</c:v>
                </c:pt>
                <c:pt idx="49">
                  <c:v>-2.2000000000000002</c:v>
                </c:pt>
                <c:pt idx="50">
                  <c:v>-2.2000000000000002</c:v>
                </c:pt>
                <c:pt idx="51">
                  <c:v>-2.2000000000000002</c:v>
                </c:pt>
                <c:pt idx="52">
                  <c:v>-2.2000000000000002</c:v>
                </c:pt>
                <c:pt idx="53">
                  <c:v>-2.1</c:v>
                </c:pt>
                <c:pt idx="54">
                  <c:v>-2.1</c:v>
                </c:pt>
                <c:pt idx="55">
                  <c:v>-2.1</c:v>
                </c:pt>
                <c:pt idx="56">
                  <c:v>-2.1</c:v>
                </c:pt>
                <c:pt idx="57">
                  <c:v>-2.1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-1.9000000000000001</c:v>
                </c:pt>
                <c:pt idx="70">
                  <c:v>-1.9000000000000001</c:v>
                </c:pt>
                <c:pt idx="71">
                  <c:v>-1.9000000000000001</c:v>
                </c:pt>
                <c:pt idx="72">
                  <c:v>-1.9000000000000001</c:v>
                </c:pt>
                <c:pt idx="73">
                  <c:v>-1.9000000000000001</c:v>
                </c:pt>
                <c:pt idx="74">
                  <c:v>-1.9000000000000001</c:v>
                </c:pt>
                <c:pt idx="75">
                  <c:v>-1.9000000000000001</c:v>
                </c:pt>
                <c:pt idx="76">
                  <c:v>-1.9000000000000001</c:v>
                </c:pt>
                <c:pt idx="77">
                  <c:v>-1.9000000000000001</c:v>
                </c:pt>
                <c:pt idx="78">
                  <c:v>-1.8</c:v>
                </c:pt>
                <c:pt idx="79">
                  <c:v>-1.8</c:v>
                </c:pt>
                <c:pt idx="80">
                  <c:v>-1.8</c:v>
                </c:pt>
                <c:pt idx="81">
                  <c:v>-1.8</c:v>
                </c:pt>
                <c:pt idx="82">
                  <c:v>-1.8</c:v>
                </c:pt>
                <c:pt idx="83">
                  <c:v>-1.8</c:v>
                </c:pt>
                <c:pt idx="84">
                  <c:v>-1.7</c:v>
                </c:pt>
                <c:pt idx="85">
                  <c:v>-1.7</c:v>
                </c:pt>
                <c:pt idx="86">
                  <c:v>-1.7</c:v>
                </c:pt>
                <c:pt idx="87">
                  <c:v>-1.7</c:v>
                </c:pt>
                <c:pt idx="88">
                  <c:v>-1.7</c:v>
                </c:pt>
                <c:pt idx="89">
                  <c:v>-1.6</c:v>
                </c:pt>
                <c:pt idx="90">
                  <c:v>-1.6</c:v>
                </c:pt>
                <c:pt idx="91">
                  <c:v>-1.6</c:v>
                </c:pt>
                <c:pt idx="92">
                  <c:v>-1.6</c:v>
                </c:pt>
                <c:pt idx="93">
                  <c:v>-1.6</c:v>
                </c:pt>
                <c:pt idx="94">
                  <c:v>-1.6</c:v>
                </c:pt>
                <c:pt idx="95">
                  <c:v>-1.6</c:v>
                </c:pt>
                <c:pt idx="96">
                  <c:v>-1.5</c:v>
                </c:pt>
                <c:pt idx="97">
                  <c:v>-1.5</c:v>
                </c:pt>
                <c:pt idx="98">
                  <c:v>-1.5</c:v>
                </c:pt>
                <c:pt idx="99">
                  <c:v>-1.5</c:v>
                </c:pt>
                <c:pt idx="100">
                  <c:v>-1.4</c:v>
                </c:pt>
                <c:pt idx="101">
                  <c:v>-1.4</c:v>
                </c:pt>
                <c:pt idx="102">
                  <c:v>-1.4</c:v>
                </c:pt>
                <c:pt idx="103">
                  <c:v>-1.4</c:v>
                </c:pt>
                <c:pt idx="104">
                  <c:v>-1.4</c:v>
                </c:pt>
                <c:pt idx="105">
                  <c:v>-1.4</c:v>
                </c:pt>
                <c:pt idx="106">
                  <c:v>-1.4</c:v>
                </c:pt>
                <c:pt idx="107">
                  <c:v>-1.3</c:v>
                </c:pt>
                <c:pt idx="108">
                  <c:v>-1.3</c:v>
                </c:pt>
                <c:pt idx="109">
                  <c:v>-1.3</c:v>
                </c:pt>
                <c:pt idx="110">
                  <c:v>-1.3</c:v>
                </c:pt>
                <c:pt idx="111">
                  <c:v>-1.3</c:v>
                </c:pt>
                <c:pt idx="112">
                  <c:v>-1.3</c:v>
                </c:pt>
                <c:pt idx="113">
                  <c:v>-1.3</c:v>
                </c:pt>
                <c:pt idx="114">
                  <c:v>-1.3</c:v>
                </c:pt>
                <c:pt idx="115">
                  <c:v>-1.2</c:v>
                </c:pt>
                <c:pt idx="116">
                  <c:v>-1.2</c:v>
                </c:pt>
                <c:pt idx="117">
                  <c:v>-1.2</c:v>
                </c:pt>
                <c:pt idx="118">
                  <c:v>-1.2</c:v>
                </c:pt>
                <c:pt idx="119">
                  <c:v>-1.2</c:v>
                </c:pt>
                <c:pt idx="120">
                  <c:v>-1.2</c:v>
                </c:pt>
                <c:pt idx="121">
                  <c:v>-1.2</c:v>
                </c:pt>
                <c:pt idx="122">
                  <c:v>-1.2</c:v>
                </c:pt>
                <c:pt idx="123">
                  <c:v>-1.2</c:v>
                </c:pt>
                <c:pt idx="124">
                  <c:v>-1.1000000000000001</c:v>
                </c:pt>
                <c:pt idx="125">
                  <c:v>-1.1000000000000001</c:v>
                </c:pt>
                <c:pt idx="126">
                  <c:v>-1.1000000000000001</c:v>
                </c:pt>
                <c:pt idx="127">
                  <c:v>-1.1000000000000001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-0.9</c:v>
                </c:pt>
                <c:pt idx="135">
                  <c:v>-0.9</c:v>
                </c:pt>
                <c:pt idx="136">
                  <c:v>-0.9</c:v>
                </c:pt>
                <c:pt idx="137">
                  <c:v>-0.9</c:v>
                </c:pt>
                <c:pt idx="138">
                  <c:v>-0.9</c:v>
                </c:pt>
                <c:pt idx="139">
                  <c:v>-0.9</c:v>
                </c:pt>
                <c:pt idx="140">
                  <c:v>-0.8</c:v>
                </c:pt>
                <c:pt idx="141">
                  <c:v>-0.8</c:v>
                </c:pt>
                <c:pt idx="142">
                  <c:v>-0.8</c:v>
                </c:pt>
                <c:pt idx="143">
                  <c:v>-0.8</c:v>
                </c:pt>
                <c:pt idx="144">
                  <c:v>-0.8</c:v>
                </c:pt>
                <c:pt idx="145">
                  <c:v>-0.8</c:v>
                </c:pt>
                <c:pt idx="146">
                  <c:v>-0.8</c:v>
                </c:pt>
                <c:pt idx="147">
                  <c:v>-0.70000000000000062</c:v>
                </c:pt>
                <c:pt idx="148">
                  <c:v>-0.70000000000000062</c:v>
                </c:pt>
                <c:pt idx="149">
                  <c:v>-0.70000000000000062</c:v>
                </c:pt>
                <c:pt idx="150">
                  <c:v>-0.70000000000000062</c:v>
                </c:pt>
                <c:pt idx="151">
                  <c:v>-0.70000000000000062</c:v>
                </c:pt>
                <c:pt idx="152">
                  <c:v>-0.70000000000000062</c:v>
                </c:pt>
                <c:pt idx="153">
                  <c:v>-0.70000000000000062</c:v>
                </c:pt>
                <c:pt idx="154">
                  <c:v>-0.60000000000000064</c:v>
                </c:pt>
                <c:pt idx="155">
                  <c:v>-0.60000000000000064</c:v>
                </c:pt>
                <c:pt idx="156">
                  <c:v>-0.60000000000000064</c:v>
                </c:pt>
                <c:pt idx="157">
                  <c:v>-0.60000000000000064</c:v>
                </c:pt>
                <c:pt idx="158">
                  <c:v>-0.60000000000000064</c:v>
                </c:pt>
                <c:pt idx="159">
                  <c:v>-0.60000000000000064</c:v>
                </c:pt>
                <c:pt idx="160">
                  <c:v>-0.60000000000000064</c:v>
                </c:pt>
                <c:pt idx="161">
                  <c:v>-0.60000000000000064</c:v>
                </c:pt>
                <c:pt idx="162">
                  <c:v>-0.5</c:v>
                </c:pt>
                <c:pt idx="163">
                  <c:v>-0.5</c:v>
                </c:pt>
                <c:pt idx="164">
                  <c:v>-0.5</c:v>
                </c:pt>
                <c:pt idx="165">
                  <c:v>-0.5</c:v>
                </c:pt>
                <c:pt idx="166">
                  <c:v>-0.5</c:v>
                </c:pt>
                <c:pt idx="167">
                  <c:v>-0.5</c:v>
                </c:pt>
                <c:pt idx="168">
                  <c:v>-0.5</c:v>
                </c:pt>
                <c:pt idx="169">
                  <c:v>-0.5</c:v>
                </c:pt>
                <c:pt idx="170">
                  <c:v>-0.5</c:v>
                </c:pt>
                <c:pt idx="171">
                  <c:v>-0.5</c:v>
                </c:pt>
                <c:pt idx="172">
                  <c:v>-0.5</c:v>
                </c:pt>
                <c:pt idx="173">
                  <c:v>-0.5</c:v>
                </c:pt>
                <c:pt idx="174">
                  <c:v>-0.4</c:v>
                </c:pt>
                <c:pt idx="175">
                  <c:v>-0.4</c:v>
                </c:pt>
                <c:pt idx="176">
                  <c:v>-0.4</c:v>
                </c:pt>
                <c:pt idx="177">
                  <c:v>-0.4</c:v>
                </c:pt>
                <c:pt idx="178">
                  <c:v>-0.4</c:v>
                </c:pt>
                <c:pt idx="179">
                  <c:v>-0.4</c:v>
                </c:pt>
                <c:pt idx="180">
                  <c:v>-0.4</c:v>
                </c:pt>
                <c:pt idx="181">
                  <c:v>-0.30000000000000032</c:v>
                </c:pt>
                <c:pt idx="182">
                  <c:v>-0.30000000000000032</c:v>
                </c:pt>
                <c:pt idx="183">
                  <c:v>-0.30000000000000032</c:v>
                </c:pt>
                <c:pt idx="184">
                  <c:v>-0.30000000000000032</c:v>
                </c:pt>
                <c:pt idx="185">
                  <c:v>-0.30000000000000032</c:v>
                </c:pt>
                <c:pt idx="186">
                  <c:v>-0.30000000000000032</c:v>
                </c:pt>
                <c:pt idx="187">
                  <c:v>-0.30000000000000032</c:v>
                </c:pt>
                <c:pt idx="188">
                  <c:v>-0.30000000000000032</c:v>
                </c:pt>
                <c:pt idx="189">
                  <c:v>-0.30000000000000032</c:v>
                </c:pt>
                <c:pt idx="190">
                  <c:v>-0.30000000000000032</c:v>
                </c:pt>
                <c:pt idx="191">
                  <c:v>-0.2</c:v>
                </c:pt>
                <c:pt idx="192">
                  <c:v>-0.2</c:v>
                </c:pt>
                <c:pt idx="193">
                  <c:v>-0.2</c:v>
                </c:pt>
                <c:pt idx="194">
                  <c:v>-0.2</c:v>
                </c:pt>
                <c:pt idx="195">
                  <c:v>-0.2</c:v>
                </c:pt>
                <c:pt idx="196">
                  <c:v>-0.2</c:v>
                </c:pt>
                <c:pt idx="197">
                  <c:v>-0.2</c:v>
                </c:pt>
                <c:pt idx="198">
                  <c:v>-0.1</c:v>
                </c:pt>
                <c:pt idx="199">
                  <c:v>-0.1</c:v>
                </c:pt>
                <c:pt idx="200">
                  <c:v>-0.1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0.1</c:v>
                </c:pt>
                <c:pt idx="211">
                  <c:v>0.1</c:v>
                </c:pt>
                <c:pt idx="212">
                  <c:v>0.1</c:v>
                </c:pt>
                <c:pt idx="213">
                  <c:v>0.1</c:v>
                </c:pt>
                <c:pt idx="214">
                  <c:v>0.1</c:v>
                </c:pt>
                <c:pt idx="215">
                  <c:v>0.1</c:v>
                </c:pt>
                <c:pt idx="216">
                  <c:v>0.1</c:v>
                </c:pt>
                <c:pt idx="217">
                  <c:v>0.1</c:v>
                </c:pt>
                <c:pt idx="218">
                  <c:v>0.1</c:v>
                </c:pt>
                <c:pt idx="219">
                  <c:v>0.1</c:v>
                </c:pt>
                <c:pt idx="220">
                  <c:v>0.1</c:v>
                </c:pt>
                <c:pt idx="221">
                  <c:v>0.1</c:v>
                </c:pt>
                <c:pt idx="222">
                  <c:v>0.1</c:v>
                </c:pt>
                <c:pt idx="223">
                  <c:v>0.1</c:v>
                </c:pt>
                <c:pt idx="224">
                  <c:v>0.2</c:v>
                </c:pt>
                <c:pt idx="225">
                  <c:v>0.2</c:v>
                </c:pt>
                <c:pt idx="226">
                  <c:v>0.2</c:v>
                </c:pt>
                <c:pt idx="227">
                  <c:v>0.2</c:v>
                </c:pt>
                <c:pt idx="228">
                  <c:v>0.2</c:v>
                </c:pt>
                <c:pt idx="229">
                  <c:v>0.2</c:v>
                </c:pt>
                <c:pt idx="230">
                  <c:v>0.2</c:v>
                </c:pt>
                <c:pt idx="231">
                  <c:v>0.2</c:v>
                </c:pt>
                <c:pt idx="232">
                  <c:v>0.2</c:v>
                </c:pt>
                <c:pt idx="233">
                  <c:v>0.2</c:v>
                </c:pt>
                <c:pt idx="234">
                  <c:v>0.30000000000000032</c:v>
                </c:pt>
                <c:pt idx="235">
                  <c:v>0.30000000000000032</c:v>
                </c:pt>
                <c:pt idx="236">
                  <c:v>0.30000000000000032</c:v>
                </c:pt>
                <c:pt idx="237">
                  <c:v>0.30000000000000032</c:v>
                </c:pt>
                <c:pt idx="238">
                  <c:v>0.30000000000000032</c:v>
                </c:pt>
                <c:pt idx="239">
                  <c:v>0.30000000000000032</c:v>
                </c:pt>
                <c:pt idx="240">
                  <c:v>0.30000000000000032</c:v>
                </c:pt>
                <c:pt idx="241">
                  <c:v>0.30000000000000032</c:v>
                </c:pt>
                <c:pt idx="242">
                  <c:v>0.30000000000000032</c:v>
                </c:pt>
                <c:pt idx="243">
                  <c:v>0.30000000000000032</c:v>
                </c:pt>
                <c:pt idx="244">
                  <c:v>0.30000000000000032</c:v>
                </c:pt>
                <c:pt idx="245">
                  <c:v>0.30000000000000032</c:v>
                </c:pt>
                <c:pt idx="246">
                  <c:v>0.30000000000000032</c:v>
                </c:pt>
                <c:pt idx="247">
                  <c:v>0.30000000000000032</c:v>
                </c:pt>
                <c:pt idx="248">
                  <c:v>0.4</c:v>
                </c:pt>
                <c:pt idx="249">
                  <c:v>0.4</c:v>
                </c:pt>
                <c:pt idx="250">
                  <c:v>0.4</c:v>
                </c:pt>
                <c:pt idx="251">
                  <c:v>0.4</c:v>
                </c:pt>
                <c:pt idx="252">
                  <c:v>0.4</c:v>
                </c:pt>
                <c:pt idx="253">
                  <c:v>0.4</c:v>
                </c:pt>
                <c:pt idx="254">
                  <c:v>0.4</c:v>
                </c:pt>
                <c:pt idx="255">
                  <c:v>0.4</c:v>
                </c:pt>
                <c:pt idx="256">
                  <c:v>0.4</c:v>
                </c:pt>
                <c:pt idx="257">
                  <c:v>0.4</c:v>
                </c:pt>
                <c:pt idx="258">
                  <c:v>0.4</c:v>
                </c:pt>
                <c:pt idx="259">
                  <c:v>0.4</c:v>
                </c:pt>
                <c:pt idx="260">
                  <c:v>0.4</c:v>
                </c:pt>
                <c:pt idx="261">
                  <c:v>0.4</c:v>
                </c:pt>
                <c:pt idx="262">
                  <c:v>0.4</c:v>
                </c:pt>
                <c:pt idx="263">
                  <c:v>0.4</c:v>
                </c:pt>
                <c:pt idx="264">
                  <c:v>0.4</c:v>
                </c:pt>
                <c:pt idx="265">
                  <c:v>0.4</c:v>
                </c:pt>
                <c:pt idx="266">
                  <c:v>0.4</c:v>
                </c:pt>
                <c:pt idx="267">
                  <c:v>0.4</c:v>
                </c:pt>
                <c:pt idx="268">
                  <c:v>0.5</c:v>
                </c:pt>
                <c:pt idx="269">
                  <c:v>0.5</c:v>
                </c:pt>
                <c:pt idx="270">
                  <c:v>0.5</c:v>
                </c:pt>
                <c:pt idx="271">
                  <c:v>0.5</c:v>
                </c:pt>
                <c:pt idx="272">
                  <c:v>0.5</c:v>
                </c:pt>
                <c:pt idx="273">
                  <c:v>0.5</c:v>
                </c:pt>
                <c:pt idx="274">
                  <c:v>0.5</c:v>
                </c:pt>
                <c:pt idx="275">
                  <c:v>0.5</c:v>
                </c:pt>
                <c:pt idx="276">
                  <c:v>0.5</c:v>
                </c:pt>
                <c:pt idx="277">
                  <c:v>0.5</c:v>
                </c:pt>
                <c:pt idx="278">
                  <c:v>0.5</c:v>
                </c:pt>
                <c:pt idx="279">
                  <c:v>0.5</c:v>
                </c:pt>
                <c:pt idx="280">
                  <c:v>0.5</c:v>
                </c:pt>
                <c:pt idx="281">
                  <c:v>0.5</c:v>
                </c:pt>
                <c:pt idx="282">
                  <c:v>0.5</c:v>
                </c:pt>
                <c:pt idx="283">
                  <c:v>0.5</c:v>
                </c:pt>
                <c:pt idx="284">
                  <c:v>0.60000000000000064</c:v>
                </c:pt>
                <c:pt idx="285">
                  <c:v>0.60000000000000064</c:v>
                </c:pt>
                <c:pt idx="286">
                  <c:v>0.60000000000000064</c:v>
                </c:pt>
                <c:pt idx="287">
                  <c:v>0.60000000000000064</c:v>
                </c:pt>
                <c:pt idx="288">
                  <c:v>0.60000000000000064</c:v>
                </c:pt>
                <c:pt idx="289">
                  <c:v>0.60000000000000064</c:v>
                </c:pt>
                <c:pt idx="290">
                  <c:v>0.60000000000000064</c:v>
                </c:pt>
                <c:pt idx="291">
                  <c:v>0.70000000000000062</c:v>
                </c:pt>
                <c:pt idx="292">
                  <c:v>0.70000000000000062</c:v>
                </c:pt>
                <c:pt idx="293">
                  <c:v>0.70000000000000062</c:v>
                </c:pt>
                <c:pt idx="294">
                  <c:v>0.70000000000000062</c:v>
                </c:pt>
                <c:pt idx="295">
                  <c:v>0.70000000000000062</c:v>
                </c:pt>
                <c:pt idx="296">
                  <c:v>0.70000000000000062</c:v>
                </c:pt>
                <c:pt idx="297">
                  <c:v>0.70000000000000062</c:v>
                </c:pt>
                <c:pt idx="298">
                  <c:v>0.70000000000000062</c:v>
                </c:pt>
                <c:pt idx="299">
                  <c:v>0.70000000000000062</c:v>
                </c:pt>
                <c:pt idx="300">
                  <c:v>0.70000000000000062</c:v>
                </c:pt>
                <c:pt idx="301">
                  <c:v>0.70000000000000062</c:v>
                </c:pt>
                <c:pt idx="302">
                  <c:v>0.70000000000000062</c:v>
                </c:pt>
                <c:pt idx="303">
                  <c:v>0.70000000000000062</c:v>
                </c:pt>
                <c:pt idx="304">
                  <c:v>0.70000000000000062</c:v>
                </c:pt>
                <c:pt idx="305">
                  <c:v>0.70000000000000062</c:v>
                </c:pt>
                <c:pt idx="306">
                  <c:v>0.70000000000000062</c:v>
                </c:pt>
                <c:pt idx="307">
                  <c:v>0.70000000000000062</c:v>
                </c:pt>
                <c:pt idx="308">
                  <c:v>0.70000000000000062</c:v>
                </c:pt>
                <c:pt idx="309">
                  <c:v>0.70000000000000062</c:v>
                </c:pt>
                <c:pt idx="310">
                  <c:v>0.8</c:v>
                </c:pt>
                <c:pt idx="311">
                  <c:v>0.8</c:v>
                </c:pt>
                <c:pt idx="312">
                  <c:v>0.8</c:v>
                </c:pt>
                <c:pt idx="313">
                  <c:v>0.8</c:v>
                </c:pt>
                <c:pt idx="314">
                  <c:v>0.8</c:v>
                </c:pt>
                <c:pt idx="315">
                  <c:v>0.8</c:v>
                </c:pt>
                <c:pt idx="316">
                  <c:v>0.8</c:v>
                </c:pt>
                <c:pt idx="317">
                  <c:v>0.8</c:v>
                </c:pt>
                <c:pt idx="318">
                  <c:v>0.8</c:v>
                </c:pt>
                <c:pt idx="319">
                  <c:v>0.8</c:v>
                </c:pt>
                <c:pt idx="320">
                  <c:v>0.8</c:v>
                </c:pt>
                <c:pt idx="321">
                  <c:v>0.8</c:v>
                </c:pt>
                <c:pt idx="322">
                  <c:v>0.8</c:v>
                </c:pt>
                <c:pt idx="323">
                  <c:v>0.8</c:v>
                </c:pt>
                <c:pt idx="324">
                  <c:v>0.8</c:v>
                </c:pt>
                <c:pt idx="325">
                  <c:v>0.8</c:v>
                </c:pt>
                <c:pt idx="326">
                  <c:v>0.8</c:v>
                </c:pt>
                <c:pt idx="327">
                  <c:v>0.8</c:v>
                </c:pt>
                <c:pt idx="328">
                  <c:v>0.9</c:v>
                </c:pt>
                <c:pt idx="329">
                  <c:v>0.9</c:v>
                </c:pt>
                <c:pt idx="330">
                  <c:v>0.9</c:v>
                </c:pt>
                <c:pt idx="331">
                  <c:v>0.9</c:v>
                </c:pt>
                <c:pt idx="332">
                  <c:v>0.9</c:v>
                </c:pt>
                <c:pt idx="333">
                  <c:v>0.9</c:v>
                </c:pt>
                <c:pt idx="334">
                  <c:v>0.9</c:v>
                </c:pt>
                <c:pt idx="335">
                  <c:v>0.9</c:v>
                </c:pt>
                <c:pt idx="336">
                  <c:v>0.9</c:v>
                </c:pt>
                <c:pt idx="337">
                  <c:v>0.9</c:v>
                </c:pt>
                <c:pt idx="338">
                  <c:v>0.9</c:v>
                </c:pt>
                <c:pt idx="339">
                  <c:v>0.9</c:v>
                </c:pt>
                <c:pt idx="340">
                  <c:v>0.9</c:v>
                </c:pt>
                <c:pt idx="341">
                  <c:v>0.9</c:v>
                </c:pt>
                <c:pt idx="342">
                  <c:v>0.9</c:v>
                </c:pt>
                <c:pt idx="343">
                  <c:v>0.9</c:v>
                </c:pt>
                <c:pt idx="344">
                  <c:v>0.9</c:v>
                </c:pt>
                <c:pt idx="345">
                  <c:v>0.9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1</c:v>
                </c:pt>
                <c:pt idx="352">
                  <c:v>1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1.1000000000000001</c:v>
                </c:pt>
                <c:pt idx="359">
                  <c:v>1.1000000000000001</c:v>
                </c:pt>
                <c:pt idx="360">
                  <c:v>1.1000000000000001</c:v>
                </c:pt>
                <c:pt idx="361">
                  <c:v>1.1000000000000001</c:v>
                </c:pt>
                <c:pt idx="362">
                  <c:v>1.1000000000000001</c:v>
                </c:pt>
                <c:pt idx="363">
                  <c:v>1.1000000000000001</c:v>
                </c:pt>
                <c:pt idx="364">
                  <c:v>1.1000000000000001</c:v>
                </c:pt>
                <c:pt idx="365">
                  <c:v>1.1000000000000001</c:v>
                </c:pt>
                <c:pt idx="366">
                  <c:v>1.1000000000000001</c:v>
                </c:pt>
                <c:pt idx="367">
                  <c:v>1.1000000000000001</c:v>
                </c:pt>
                <c:pt idx="368">
                  <c:v>1.1000000000000001</c:v>
                </c:pt>
                <c:pt idx="369">
                  <c:v>1.1000000000000001</c:v>
                </c:pt>
                <c:pt idx="370">
                  <c:v>1.1000000000000001</c:v>
                </c:pt>
                <c:pt idx="371">
                  <c:v>1.1000000000000001</c:v>
                </c:pt>
                <c:pt idx="372">
                  <c:v>1.1000000000000001</c:v>
                </c:pt>
                <c:pt idx="373">
                  <c:v>1.1000000000000001</c:v>
                </c:pt>
                <c:pt idx="374">
                  <c:v>1.2</c:v>
                </c:pt>
                <c:pt idx="375">
                  <c:v>1.2</c:v>
                </c:pt>
                <c:pt idx="376">
                  <c:v>1.2</c:v>
                </c:pt>
                <c:pt idx="377">
                  <c:v>1.2</c:v>
                </c:pt>
                <c:pt idx="378">
                  <c:v>1.2</c:v>
                </c:pt>
                <c:pt idx="379">
                  <c:v>1.2</c:v>
                </c:pt>
                <c:pt idx="380">
                  <c:v>1.2</c:v>
                </c:pt>
                <c:pt idx="381">
                  <c:v>1.2</c:v>
                </c:pt>
                <c:pt idx="382">
                  <c:v>1.2</c:v>
                </c:pt>
                <c:pt idx="383">
                  <c:v>1.2</c:v>
                </c:pt>
                <c:pt idx="384">
                  <c:v>1.2</c:v>
                </c:pt>
                <c:pt idx="385">
                  <c:v>1.2</c:v>
                </c:pt>
                <c:pt idx="386">
                  <c:v>1.2</c:v>
                </c:pt>
                <c:pt idx="387">
                  <c:v>1.2</c:v>
                </c:pt>
                <c:pt idx="388">
                  <c:v>1.2</c:v>
                </c:pt>
                <c:pt idx="389">
                  <c:v>1.2</c:v>
                </c:pt>
                <c:pt idx="390">
                  <c:v>1.2</c:v>
                </c:pt>
                <c:pt idx="391">
                  <c:v>1.2</c:v>
                </c:pt>
                <c:pt idx="392">
                  <c:v>1.3</c:v>
                </c:pt>
                <c:pt idx="393">
                  <c:v>1.3</c:v>
                </c:pt>
                <c:pt idx="394">
                  <c:v>1.3</c:v>
                </c:pt>
                <c:pt idx="395">
                  <c:v>1.3</c:v>
                </c:pt>
                <c:pt idx="396">
                  <c:v>1.3</c:v>
                </c:pt>
                <c:pt idx="397">
                  <c:v>1.3</c:v>
                </c:pt>
                <c:pt idx="398">
                  <c:v>1.3</c:v>
                </c:pt>
                <c:pt idx="399">
                  <c:v>1.3</c:v>
                </c:pt>
                <c:pt idx="400">
                  <c:v>1.3</c:v>
                </c:pt>
                <c:pt idx="401">
                  <c:v>1.3</c:v>
                </c:pt>
                <c:pt idx="402">
                  <c:v>1.3</c:v>
                </c:pt>
                <c:pt idx="403">
                  <c:v>1.3</c:v>
                </c:pt>
                <c:pt idx="404">
                  <c:v>1.3</c:v>
                </c:pt>
                <c:pt idx="405">
                  <c:v>1.3</c:v>
                </c:pt>
                <c:pt idx="406">
                  <c:v>1.4</c:v>
                </c:pt>
                <c:pt idx="407">
                  <c:v>1.4</c:v>
                </c:pt>
                <c:pt idx="408">
                  <c:v>1.4</c:v>
                </c:pt>
                <c:pt idx="409">
                  <c:v>1.4</c:v>
                </c:pt>
                <c:pt idx="410">
                  <c:v>1.4</c:v>
                </c:pt>
                <c:pt idx="411">
                  <c:v>1.4</c:v>
                </c:pt>
                <c:pt idx="412">
                  <c:v>1.4</c:v>
                </c:pt>
                <c:pt idx="413">
                  <c:v>1.4</c:v>
                </c:pt>
                <c:pt idx="414">
                  <c:v>1.4</c:v>
                </c:pt>
                <c:pt idx="415">
                  <c:v>1.4</c:v>
                </c:pt>
                <c:pt idx="416">
                  <c:v>1.4</c:v>
                </c:pt>
                <c:pt idx="417">
                  <c:v>1.5</c:v>
                </c:pt>
                <c:pt idx="418">
                  <c:v>1.5</c:v>
                </c:pt>
                <c:pt idx="419">
                  <c:v>1.5</c:v>
                </c:pt>
                <c:pt idx="420">
                  <c:v>1.5</c:v>
                </c:pt>
                <c:pt idx="421">
                  <c:v>1.5</c:v>
                </c:pt>
                <c:pt idx="422">
                  <c:v>1.5</c:v>
                </c:pt>
                <c:pt idx="423">
                  <c:v>1.5</c:v>
                </c:pt>
                <c:pt idx="424">
                  <c:v>1.5</c:v>
                </c:pt>
                <c:pt idx="425">
                  <c:v>1.5</c:v>
                </c:pt>
                <c:pt idx="426">
                  <c:v>1.5</c:v>
                </c:pt>
                <c:pt idx="427">
                  <c:v>1.5</c:v>
                </c:pt>
                <c:pt idx="428">
                  <c:v>1.5</c:v>
                </c:pt>
                <c:pt idx="429">
                  <c:v>1.5</c:v>
                </c:pt>
                <c:pt idx="430">
                  <c:v>1.5</c:v>
                </c:pt>
                <c:pt idx="431">
                  <c:v>1.5</c:v>
                </c:pt>
                <c:pt idx="432">
                  <c:v>1.5</c:v>
                </c:pt>
                <c:pt idx="433">
                  <c:v>1.5</c:v>
                </c:pt>
                <c:pt idx="434">
                  <c:v>1.6</c:v>
                </c:pt>
                <c:pt idx="435">
                  <c:v>1.6</c:v>
                </c:pt>
                <c:pt idx="436">
                  <c:v>1.6</c:v>
                </c:pt>
                <c:pt idx="437">
                  <c:v>1.6</c:v>
                </c:pt>
                <c:pt idx="438">
                  <c:v>1.6</c:v>
                </c:pt>
                <c:pt idx="439">
                  <c:v>1.6</c:v>
                </c:pt>
                <c:pt idx="440">
                  <c:v>1.6</c:v>
                </c:pt>
                <c:pt idx="441">
                  <c:v>1.6</c:v>
                </c:pt>
                <c:pt idx="442">
                  <c:v>1.6</c:v>
                </c:pt>
                <c:pt idx="443">
                  <c:v>1.6</c:v>
                </c:pt>
                <c:pt idx="444">
                  <c:v>1.6</c:v>
                </c:pt>
                <c:pt idx="445">
                  <c:v>1.6</c:v>
                </c:pt>
                <c:pt idx="446">
                  <c:v>1.6</c:v>
                </c:pt>
                <c:pt idx="447">
                  <c:v>1.6</c:v>
                </c:pt>
                <c:pt idx="448">
                  <c:v>1.6</c:v>
                </c:pt>
                <c:pt idx="449">
                  <c:v>1.6</c:v>
                </c:pt>
                <c:pt idx="450">
                  <c:v>1.6</c:v>
                </c:pt>
                <c:pt idx="451">
                  <c:v>1.7</c:v>
                </c:pt>
                <c:pt idx="452">
                  <c:v>1.7</c:v>
                </c:pt>
                <c:pt idx="453">
                  <c:v>1.7</c:v>
                </c:pt>
                <c:pt idx="454">
                  <c:v>1.7</c:v>
                </c:pt>
                <c:pt idx="455">
                  <c:v>1.7</c:v>
                </c:pt>
                <c:pt idx="456">
                  <c:v>1.7</c:v>
                </c:pt>
                <c:pt idx="457">
                  <c:v>1.7</c:v>
                </c:pt>
                <c:pt idx="458">
                  <c:v>1.7</c:v>
                </c:pt>
                <c:pt idx="459">
                  <c:v>1.7</c:v>
                </c:pt>
                <c:pt idx="460">
                  <c:v>1.7</c:v>
                </c:pt>
                <c:pt idx="461">
                  <c:v>1.7</c:v>
                </c:pt>
                <c:pt idx="462">
                  <c:v>1.7</c:v>
                </c:pt>
                <c:pt idx="463">
                  <c:v>1.7</c:v>
                </c:pt>
                <c:pt idx="464">
                  <c:v>1.7</c:v>
                </c:pt>
                <c:pt idx="465">
                  <c:v>1.8</c:v>
                </c:pt>
                <c:pt idx="466">
                  <c:v>1.8</c:v>
                </c:pt>
                <c:pt idx="467">
                  <c:v>1.8</c:v>
                </c:pt>
                <c:pt idx="468">
                  <c:v>1.8</c:v>
                </c:pt>
                <c:pt idx="469">
                  <c:v>1.8</c:v>
                </c:pt>
                <c:pt idx="470">
                  <c:v>1.8</c:v>
                </c:pt>
                <c:pt idx="471">
                  <c:v>1.8</c:v>
                </c:pt>
                <c:pt idx="472">
                  <c:v>1.8</c:v>
                </c:pt>
                <c:pt idx="473">
                  <c:v>1.8</c:v>
                </c:pt>
                <c:pt idx="474">
                  <c:v>1.8</c:v>
                </c:pt>
                <c:pt idx="475">
                  <c:v>1.8</c:v>
                </c:pt>
                <c:pt idx="476">
                  <c:v>1.8</c:v>
                </c:pt>
                <c:pt idx="477">
                  <c:v>1.8</c:v>
                </c:pt>
                <c:pt idx="478">
                  <c:v>1.8</c:v>
                </c:pt>
                <c:pt idx="479">
                  <c:v>1.9000000000000001</c:v>
                </c:pt>
                <c:pt idx="480">
                  <c:v>1.9000000000000001</c:v>
                </c:pt>
                <c:pt idx="481">
                  <c:v>1.9000000000000001</c:v>
                </c:pt>
                <c:pt idx="482">
                  <c:v>1.9000000000000001</c:v>
                </c:pt>
                <c:pt idx="483">
                  <c:v>1.9000000000000001</c:v>
                </c:pt>
                <c:pt idx="484">
                  <c:v>1.9000000000000001</c:v>
                </c:pt>
                <c:pt idx="485">
                  <c:v>1.9000000000000001</c:v>
                </c:pt>
                <c:pt idx="486">
                  <c:v>1.9000000000000001</c:v>
                </c:pt>
                <c:pt idx="487">
                  <c:v>1.9000000000000001</c:v>
                </c:pt>
                <c:pt idx="488">
                  <c:v>1.9000000000000001</c:v>
                </c:pt>
                <c:pt idx="489">
                  <c:v>1.9000000000000001</c:v>
                </c:pt>
                <c:pt idx="490">
                  <c:v>1.9000000000000001</c:v>
                </c:pt>
                <c:pt idx="491">
                  <c:v>2</c:v>
                </c:pt>
                <c:pt idx="492">
                  <c:v>2</c:v>
                </c:pt>
                <c:pt idx="493">
                  <c:v>2</c:v>
                </c:pt>
                <c:pt idx="494">
                  <c:v>2</c:v>
                </c:pt>
                <c:pt idx="495">
                  <c:v>2</c:v>
                </c:pt>
                <c:pt idx="496">
                  <c:v>2</c:v>
                </c:pt>
                <c:pt idx="497">
                  <c:v>2</c:v>
                </c:pt>
                <c:pt idx="498">
                  <c:v>2</c:v>
                </c:pt>
                <c:pt idx="499">
                  <c:v>2</c:v>
                </c:pt>
                <c:pt idx="500">
                  <c:v>2</c:v>
                </c:pt>
                <c:pt idx="501">
                  <c:v>2</c:v>
                </c:pt>
                <c:pt idx="502">
                  <c:v>2.1</c:v>
                </c:pt>
                <c:pt idx="503">
                  <c:v>2.1</c:v>
                </c:pt>
                <c:pt idx="504">
                  <c:v>2.1</c:v>
                </c:pt>
                <c:pt idx="505">
                  <c:v>2.1</c:v>
                </c:pt>
                <c:pt idx="506">
                  <c:v>2.1</c:v>
                </c:pt>
                <c:pt idx="507">
                  <c:v>2.1</c:v>
                </c:pt>
                <c:pt idx="508">
                  <c:v>2.1</c:v>
                </c:pt>
                <c:pt idx="509">
                  <c:v>2.1</c:v>
                </c:pt>
                <c:pt idx="510">
                  <c:v>2.1</c:v>
                </c:pt>
                <c:pt idx="511">
                  <c:v>2.1</c:v>
                </c:pt>
                <c:pt idx="512">
                  <c:v>2.1</c:v>
                </c:pt>
                <c:pt idx="513">
                  <c:v>2.1</c:v>
                </c:pt>
                <c:pt idx="514">
                  <c:v>2.1</c:v>
                </c:pt>
                <c:pt idx="515">
                  <c:v>2.1</c:v>
                </c:pt>
                <c:pt idx="516">
                  <c:v>2.1</c:v>
                </c:pt>
                <c:pt idx="517">
                  <c:v>2.1</c:v>
                </c:pt>
                <c:pt idx="518">
                  <c:v>2.2000000000000002</c:v>
                </c:pt>
                <c:pt idx="519">
                  <c:v>2.2000000000000002</c:v>
                </c:pt>
                <c:pt idx="520">
                  <c:v>2.2000000000000002</c:v>
                </c:pt>
                <c:pt idx="521">
                  <c:v>2.2000000000000002</c:v>
                </c:pt>
                <c:pt idx="522">
                  <c:v>2.2000000000000002</c:v>
                </c:pt>
                <c:pt idx="523">
                  <c:v>2.2000000000000002</c:v>
                </c:pt>
                <c:pt idx="524">
                  <c:v>2.2000000000000002</c:v>
                </c:pt>
                <c:pt idx="525">
                  <c:v>2.2000000000000002</c:v>
                </c:pt>
                <c:pt idx="526">
                  <c:v>2.2000000000000002</c:v>
                </c:pt>
                <c:pt idx="527">
                  <c:v>2.2000000000000002</c:v>
                </c:pt>
                <c:pt idx="528">
                  <c:v>2.2000000000000002</c:v>
                </c:pt>
                <c:pt idx="529">
                  <c:v>2.2000000000000002</c:v>
                </c:pt>
                <c:pt idx="530">
                  <c:v>2.2000000000000002</c:v>
                </c:pt>
                <c:pt idx="531">
                  <c:v>2.2000000000000002</c:v>
                </c:pt>
                <c:pt idx="532">
                  <c:v>2.2000000000000002</c:v>
                </c:pt>
                <c:pt idx="533">
                  <c:v>2.2000000000000002</c:v>
                </c:pt>
                <c:pt idx="534">
                  <c:v>2.2000000000000002</c:v>
                </c:pt>
                <c:pt idx="535">
                  <c:v>2.2000000000000002</c:v>
                </c:pt>
                <c:pt idx="536">
                  <c:v>2.2000000000000002</c:v>
                </c:pt>
                <c:pt idx="537">
                  <c:v>2.2000000000000002</c:v>
                </c:pt>
                <c:pt idx="538">
                  <c:v>2.2999999999999998</c:v>
                </c:pt>
                <c:pt idx="539">
                  <c:v>2.2999999999999998</c:v>
                </c:pt>
                <c:pt idx="540">
                  <c:v>2.2999999999999998</c:v>
                </c:pt>
                <c:pt idx="541">
                  <c:v>2.2999999999999998</c:v>
                </c:pt>
                <c:pt idx="542">
                  <c:v>2.2999999999999998</c:v>
                </c:pt>
                <c:pt idx="543">
                  <c:v>2.2999999999999998</c:v>
                </c:pt>
                <c:pt idx="544">
                  <c:v>2.2999999999999998</c:v>
                </c:pt>
                <c:pt idx="545">
                  <c:v>2.2999999999999998</c:v>
                </c:pt>
                <c:pt idx="546">
                  <c:v>2.2999999999999998</c:v>
                </c:pt>
                <c:pt idx="547">
                  <c:v>2.2999999999999998</c:v>
                </c:pt>
                <c:pt idx="548">
                  <c:v>2.2999999999999998</c:v>
                </c:pt>
                <c:pt idx="549">
                  <c:v>2.2999999999999998</c:v>
                </c:pt>
                <c:pt idx="550">
                  <c:v>2.2999999999999998</c:v>
                </c:pt>
                <c:pt idx="551">
                  <c:v>2.2999999999999998</c:v>
                </c:pt>
                <c:pt idx="552">
                  <c:v>2.4</c:v>
                </c:pt>
                <c:pt idx="553">
                  <c:v>2.4</c:v>
                </c:pt>
                <c:pt idx="554">
                  <c:v>2.4</c:v>
                </c:pt>
                <c:pt idx="555">
                  <c:v>2.4</c:v>
                </c:pt>
                <c:pt idx="556">
                  <c:v>2.4</c:v>
                </c:pt>
                <c:pt idx="557">
                  <c:v>2.4</c:v>
                </c:pt>
                <c:pt idx="558">
                  <c:v>2.4</c:v>
                </c:pt>
                <c:pt idx="559">
                  <c:v>2.4</c:v>
                </c:pt>
                <c:pt idx="560">
                  <c:v>2.4</c:v>
                </c:pt>
                <c:pt idx="561">
                  <c:v>2.4</c:v>
                </c:pt>
                <c:pt idx="562">
                  <c:v>2.4</c:v>
                </c:pt>
                <c:pt idx="563">
                  <c:v>2.4</c:v>
                </c:pt>
                <c:pt idx="564">
                  <c:v>2.4</c:v>
                </c:pt>
                <c:pt idx="565">
                  <c:v>2.4</c:v>
                </c:pt>
                <c:pt idx="566">
                  <c:v>2.4</c:v>
                </c:pt>
                <c:pt idx="567">
                  <c:v>2.4</c:v>
                </c:pt>
                <c:pt idx="568">
                  <c:v>2.5</c:v>
                </c:pt>
                <c:pt idx="569">
                  <c:v>2.5</c:v>
                </c:pt>
                <c:pt idx="570">
                  <c:v>2.5</c:v>
                </c:pt>
                <c:pt idx="571">
                  <c:v>2.5</c:v>
                </c:pt>
                <c:pt idx="572">
                  <c:v>2.5</c:v>
                </c:pt>
                <c:pt idx="573">
                  <c:v>2.6</c:v>
                </c:pt>
                <c:pt idx="574">
                  <c:v>2.6</c:v>
                </c:pt>
                <c:pt idx="575">
                  <c:v>2.6</c:v>
                </c:pt>
                <c:pt idx="576">
                  <c:v>2.6</c:v>
                </c:pt>
                <c:pt idx="577">
                  <c:v>2.6</c:v>
                </c:pt>
                <c:pt idx="578">
                  <c:v>2.6</c:v>
                </c:pt>
                <c:pt idx="579">
                  <c:v>2.7</c:v>
                </c:pt>
                <c:pt idx="580">
                  <c:v>2.7</c:v>
                </c:pt>
                <c:pt idx="581">
                  <c:v>2.7</c:v>
                </c:pt>
                <c:pt idx="582">
                  <c:v>2.7</c:v>
                </c:pt>
                <c:pt idx="583">
                  <c:v>2.7</c:v>
                </c:pt>
                <c:pt idx="584">
                  <c:v>2.7</c:v>
                </c:pt>
                <c:pt idx="585">
                  <c:v>2.7</c:v>
                </c:pt>
                <c:pt idx="586">
                  <c:v>2.8</c:v>
                </c:pt>
                <c:pt idx="587">
                  <c:v>2.8</c:v>
                </c:pt>
                <c:pt idx="588">
                  <c:v>2.8</c:v>
                </c:pt>
                <c:pt idx="589">
                  <c:v>2.8</c:v>
                </c:pt>
                <c:pt idx="590">
                  <c:v>2.9</c:v>
                </c:pt>
                <c:pt idx="591">
                  <c:v>2.9</c:v>
                </c:pt>
                <c:pt idx="592">
                  <c:v>2.9</c:v>
                </c:pt>
                <c:pt idx="593">
                  <c:v>2.9</c:v>
                </c:pt>
                <c:pt idx="594">
                  <c:v>2.9</c:v>
                </c:pt>
                <c:pt idx="595">
                  <c:v>2.9</c:v>
                </c:pt>
                <c:pt idx="596">
                  <c:v>2.9</c:v>
                </c:pt>
                <c:pt idx="597">
                  <c:v>2.9</c:v>
                </c:pt>
                <c:pt idx="598">
                  <c:v>2.9</c:v>
                </c:pt>
                <c:pt idx="599">
                  <c:v>2.9</c:v>
                </c:pt>
                <c:pt idx="600">
                  <c:v>3</c:v>
                </c:pt>
                <c:pt idx="601">
                  <c:v>3</c:v>
                </c:pt>
                <c:pt idx="602">
                  <c:v>3</c:v>
                </c:pt>
                <c:pt idx="603">
                  <c:v>3</c:v>
                </c:pt>
                <c:pt idx="604">
                  <c:v>3</c:v>
                </c:pt>
                <c:pt idx="605">
                  <c:v>3</c:v>
                </c:pt>
                <c:pt idx="606">
                  <c:v>3.1</c:v>
                </c:pt>
                <c:pt idx="607">
                  <c:v>3.1</c:v>
                </c:pt>
                <c:pt idx="608">
                  <c:v>3.1</c:v>
                </c:pt>
                <c:pt idx="609">
                  <c:v>3.1</c:v>
                </c:pt>
                <c:pt idx="610">
                  <c:v>3.2</c:v>
                </c:pt>
                <c:pt idx="611">
                  <c:v>3.2</c:v>
                </c:pt>
                <c:pt idx="612">
                  <c:v>3.2</c:v>
                </c:pt>
                <c:pt idx="613">
                  <c:v>3.2</c:v>
                </c:pt>
                <c:pt idx="614">
                  <c:v>3.2</c:v>
                </c:pt>
                <c:pt idx="615">
                  <c:v>3.2</c:v>
                </c:pt>
                <c:pt idx="616">
                  <c:v>3.2</c:v>
                </c:pt>
                <c:pt idx="617">
                  <c:v>3.3</c:v>
                </c:pt>
                <c:pt idx="618">
                  <c:v>3.3</c:v>
                </c:pt>
                <c:pt idx="619">
                  <c:v>3.3</c:v>
                </c:pt>
                <c:pt idx="620">
                  <c:v>3.3</c:v>
                </c:pt>
                <c:pt idx="621">
                  <c:v>3.3</c:v>
                </c:pt>
                <c:pt idx="622">
                  <c:v>3.4</c:v>
                </c:pt>
                <c:pt idx="623">
                  <c:v>3.4</c:v>
                </c:pt>
                <c:pt idx="624">
                  <c:v>3.4</c:v>
                </c:pt>
                <c:pt idx="625">
                  <c:v>3.4</c:v>
                </c:pt>
                <c:pt idx="626">
                  <c:v>3.4</c:v>
                </c:pt>
                <c:pt idx="627">
                  <c:v>3.4</c:v>
                </c:pt>
                <c:pt idx="628">
                  <c:v>3.4</c:v>
                </c:pt>
                <c:pt idx="629">
                  <c:v>3.5</c:v>
                </c:pt>
                <c:pt idx="630">
                  <c:v>3.5</c:v>
                </c:pt>
                <c:pt idx="631">
                  <c:v>3.5</c:v>
                </c:pt>
                <c:pt idx="632">
                  <c:v>3.5</c:v>
                </c:pt>
                <c:pt idx="633">
                  <c:v>3.6</c:v>
                </c:pt>
                <c:pt idx="634">
                  <c:v>3.6</c:v>
                </c:pt>
                <c:pt idx="635">
                  <c:v>3.6</c:v>
                </c:pt>
                <c:pt idx="636">
                  <c:v>3.7</c:v>
                </c:pt>
                <c:pt idx="637">
                  <c:v>3.8</c:v>
                </c:pt>
                <c:pt idx="638">
                  <c:v>3.8</c:v>
                </c:pt>
                <c:pt idx="639">
                  <c:v>3.9</c:v>
                </c:pt>
                <c:pt idx="640">
                  <c:v>3.9</c:v>
                </c:pt>
                <c:pt idx="641">
                  <c:v>3.9</c:v>
                </c:pt>
                <c:pt idx="642">
                  <c:v>3.9</c:v>
                </c:pt>
                <c:pt idx="643">
                  <c:v>4</c:v>
                </c:pt>
                <c:pt idx="644">
                  <c:v>4.0999999999999996</c:v>
                </c:pt>
                <c:pt idx="645">
                  <c:v>4.0999999999999996</c:v>
                </c:pt>
                <c:pt idx="646">
                  <c:v>4.0999999999999996</c:v>
                </c:pt>
                <c:pt idx="647">
                  <c:v>4.0999999999999996</c:v>
                </c:pt>
                <c:pt idx="648">
                  <c:v>4.0999999999999996</c:v>
                </c:pt>
                <c:pt idx="649">
                  <c:v>4.0999999999999996</c:v>
                </c:pt>
                <c:pt idx="650">
                  <c:v>4.2</c:v>
                </c:pt>
                <c:pt idx="651">
                  <c:v>4.2</c:v>
                </c:pt>
                <c:pt idx="652">
                  <c:v>4.3</c:v>
                </c:pt>
                <c:pt idx="653">
                  <c:v>4.3</c:v>
                </c:pt>
                <c:pt idx="654">
                  <c:v>4.3</c:v>
                </c:pt>
                <c:pt idx="655">
                  <c:v>4.4000000000000004</c:v>
                </c:pt>
                <c:pt idx="656">
                  <c:v>4.4000000000000004</c:v>
                </c:pt>
                <c:pt idx="657">
                  <c:v>4.5</c:v>
                </c:pt>
                <c:pt idx="658">
                  <c:v>4.5</c:v>
                </c:pt>
                <c:pt idx="659">
                  <c:v>4.5</c:v>
                </c:pt>
                <c:pt idx="660">
                  <c:v>4.5999999999999996</c:v>
                </c:pt>
                <c:pt idx="661">
                  <c:v>4.5999999999999996</c:v>
                </c:pt>
                <c:pt idx="662">
                  <c:v>4.7</c:v>
                </c:pt>
                <c:pt idx="663">
                  <c:v>4.7</c:v>
                </c:pt>
                <c:pt idx="664">
                  <c:v>4.7</c:v>
                </c:pt>
                <c:pt idx="665">
                  <c:v>4.7</c:v>
                </c:pt>
                <c:pt idx="666">
                  <c:v>4.8</c:v>
                </c:pt>
                <c:pt idx="667">
                  <c:v>4.8</c:v>
                </c:pt>
                <c:pt idx="668">
                  <c:v>5</c:v>
                </c:pt>
                <c:pt idx="669">
                  <c:v>5</c:v>
                </c:pt>
                <c:pt idx="670">
                  <c:v>5.0999999999999996</c:v>
                </c:pt>
                <c:pt idx="671">
                  <c:v>5.0999999999999996</c:v>
                </c:pt>
                <c:pt idx="672">
                  <c:v>5.0999999999999996</c:v>
                </c:pt>
                <c:pt idx="673">
                  <c:v>5.0999999999999996</c:v>
                </c:pt>
                <c:pt idx="674">
                  <c:v>5.2</c:v>
                </c:pt>
                <c:pt idx="675">
                  <c:v>5.3</c:v>
                </c:pt>
                <c:pt idx="676">
                  <c:v>5.4</c:v>
                </c:pt>
                <c:pt idx="677">
                  <c:v>5.4</c:v>
                </c:pt>
                <c:pt idx="678">
                  <c:v>5.5</c:v>
                </c:pt>
                <c:pt idx="679">
                  <c:v>5.5</c:v>
                </c:pt>
                <c:pt idx="680">
                  <c:v>5.5</c:v>
                </c:pt>
                <c:pt idx="681">
                  <c:v>5.5</c:v>
                </c:pt>
                <c:pt idx="682">
                  <c:v>5.5</c:v>
                </c:pt>
                <c:pt idx="683">
                  <c:v>5.6</c:v>
                </c:pt>
                <c:pt idx="684">
                  <c:v>5.6</c:v>
                </c:pt>
                <c:pt idx="685">
                  <c:v>5.6</c:v>
                </c:pt>
                <c:pt idx="686">
                  <c:v>5.6</c:v>
                </c:pt>
                <c:pt idx="687">
                  <c:v>5.7</c:v>
                </c:pt>
                <c:pt idx="688">
                  <c:v>5.7</c:v>
                </c:pt>
                <c:pt idx="689">
                  <c:v>5.7</c:v>
                </c:pt>
                <c:pt idx="690">
                  <c:v>5.8</c:v>
                </c:pt>
                <c:pt idx="691">
                  <c:v>5.8</c:v>
                </c:pt>
                <c:pt idx="692">
                  <c:v>5.8</c:v>
                </c:pt>
                <c:pt idx="693">
                  <c:v>5.9</c:v>
                </c:pt>
                <c:pt idx="694">
                  <c:v>5.9</c:v>
                </c:pt>
                <c:pt idx="695">
                  <c:v>5.9</c:v>
                </c:pt>
                <c:pt idx="696">
                  <c:v>6</c:v>
                </c:pt>
                <c:pt idx="697">
                  <c:v>6</c:v>
                </c:pt>
                <c:pt idx="698">
                  <c:v>6.1</c:v>
                </c:pt>
                <c:pt idx="699">
                  <c:v>6.2</c:v>
                </c:pt>
                <c:pt idx="700">
                  <c:v>6.4</c:v>
                </c:pt>
                <c:pt idx="701">
                  <c:v>6.6</c:v>
                </c:pt>
                <c:pt idx="702">
                  <c:v>7</c:v>
                </c:pt>
                <c:pt idx="703">
                  <c:v>7.1</c:v>
                </c:pt>
                <c:pt idx="704">
                  <c:v>7.1</c:v>
                </c:pt>
                <c:pt idx="705">
                  <c:v>7.3</c:v>
                </c:pt>
                <c:pt idx="706">
                  <c:v>7.5</c:v>
                </c:pt>
                <c:pt idx="707">
                  <c:v>7.6</c:v>
                </c:pt>
                <c:pt idx="708">
                  <c:v>8.1</c:v>
                </c:pt>
                <c:pt idx="709">
                  <c:v>8.7000000000000011</c:v>
                </c:pt>
                <c:pt idx="710">
                  <c:v>8.7000000000000011</c:v>
                </c:pt>
                <c:pt idx="711">
                  <c:v>9.7000000000000011</c:v>
                </c:pt>
              </c:numCache>
            </c:numRef>
          </c:yVal>
        </c:ser>
        <c:ser>
          <c:idx val="3"/>
          <c:order val="1"/>
          <c:tx>
            <c:v>Tuners OFF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'Tuner off'!$G$2:$G$704</c:f>
              <c:numCache>
                <c:formatCode>General</c:formatCode>
                <c:ptCount val="703"/>
                <c:pt idx="0">
                  <c:v>2.1362629999999968E-3</c:v>
                </c:pt>
                <c:pt idx="1">
                  <c:v>6.5613790000000269E-3</c:v>
                </c:pt>
                <c:pt idx="2">
                  <c:v>7.0191500000000113E-3</c:v>
                </c:pt>
                <c:pt idx="3">
                  <c:v>8.392462000000064E-3</c:v>
                </c:pt>
                <c:pt idx="4">
                  <c:v>1.0833909999999999E-2</c:v>
                </c:pt>
                <c:pt idx="5">
                  <c:v>1.0986500000000052E-2</c:v>
                </c:pt>
                <c:pt idx="6">
                  <c:v>1.3427939999999999E-2</c:v>
                </c:pt>
                <c:pt idx="7">
                  <c:v>1.4190889999999999E-2</c:v>
                </c:pt>
                <c:pt idx="8">
                  <c:v>2.1362629999999973E-2</c:v>
                </c:pt>
                <c:pt idx="9">
                  <c:v>0</c:v>
                </c:pt>
                <c:pt idx="10">
                  <c:v>0</c:v>
                </c:pt>
                <c:pt idx="11">
                  <c:v>1.8310830000000063E-3</c:v>
                </c:pt>
                <c:pt idx="12">
                  <c:v>2.4414440000000001E-3</c:v>
                </c:pt>
                <c:pt idx="13">
                  <c:v>3.0518040000000052E-3</c:v>
                </c:pt>
                <c:pt idx="14">
                  <c:v>3.5095750000000052E-3</c:v>
                </c:pt>
                <c:pt idx="15">
                  <c:v>3.814755E-3</c:v>
                </c:pt>
                <c:pt idx="16">
                  <c:v>4.4251159999999946E-3</c:v>
                </c:pt>
                <c:pt idx="17">
                  <c:v>4.7302970000000343E-3</c:v>
                </c:pt>
                <c:pt idx="18">
                  <c:v>4.7302970000000343E-3</c:v>
                </c:pt>
                <c:pt idx="19">
                  <c:v>4.8828869999999955E-3</c:v>
                </c:pt>
                <c:pt idx="20">
                  <c:v>4.8828869999999955E-3</c:v>
                </c:pt>
                <c:pt idx="21">
                  <c:v>5.1880670000000123E-3</c:v>
                </c:pt>
                <c:pt idx="22">
                  <c:v>5.3406580000000224E-3</c:v>
                </c:pt>
                <c:pt idx="23">
                  <c:v>5.6458380000000002E-3</c:v>
                </c:pt>
                <c:pt idx="24">
                  <c:v>5.6458380000000002E-3</c:v>
                </c:pt>
                <c:pt idx="25">
                  <c:v>5.6458380000000002E-3</c:v>
                </c:pt>
                <c:pt idx="26">
                  <c:v>5.6458380000000002E-3</c:v>
                </c:pt>
                <c:pt idx="27">
                  <c:v>5.7984280000000134E-3</c:v>
                </c:pt>
                <c:pt idx="28">
                  <c:v>5.9510190000000287E-3</c:v>
                </c:pt>
                <c:pt idx="29">
                  <c:v>6.2561990000000274E-3</c:v>
                </c:pt>
                <c:pt idx="30">
                  <c:v>6.408789000000025E-3</c:v>
                </c:pt>
                <c:pt idx="31">
                  <c:v>6.7139700000000014E-3</c:v>
                </c:pt>
                <c:pt idx="32">
                  <c:v>7.0191500000000113E-3</c:v>
                </c:pt>
                <c:pt idx="33">
                  <c:v>7.0191500000000113E-3</c:v>
                </c:pt>
                <c:pt idx="34">
                  <c:v>7.1717400000000341E-3</c:v>
                </c:pt>
                <c:pt idx="35">
                  <c:v>7.1717400000000341E-3</c:v>
                </c:pt>
                <c:pt idx="36">
                  <c:v>7.3243309999999956E-3</c:v>
                </c:pt>
                <c:pt idx="37">
                  <c:v>7.4769210000000391E-3</c:v>
                </c:pt>
                <c:pt idx="38">
                  <c:v>7.4769210000000391E-3</c:v>
                </c:pt>
                <c:pt idx="39">
                  <c:v>7.4769210000000391E-3</c:v>
                </c:pt>
                <c:pt idx="40">
                  <c:v>7.6295110000000003E-3</c:v>
                </c:pt>
                <c:pt idx="41">
                  <c:v>7.7821010000000187E-3</c:v>
                </c:pt>
                <c:pt idx="42">
                  <c:v>7.9346910000000388E-3</c:v>
                </c:pt>
                <c:pt idx="43">
                  <c:v>7.9346910000000388E-3</c:v>
                </c:pt>
                <c:pt idx="44">
                  <c:v>8.2398720000000005E-3</c:v>
                </c:pt>
                <c:pt idx="45">
                  <c:v>8.392462000000064E-3</c:v>
                </c:pt>
                <c:pt idx="46">
                  <c:v>8.392462000000064E-3</c:v>
                </c:pt>
                <c:pt idx="47">
                  <c:v>8.5450520000000026E-3</c:v>
                </c:pt>
                <c:pt idx="48">
                  <c:v>8.5450520000000026E-3</c:v>
                </c:pt>
                <c:pt idx="49">
                  <c:v>8.5450520000000026E-3</c:v>
                </c:pt>
                <c:pt idx="50">
                  <c:v>8.5450520000000026E-3</c:v>
                </c:pt>
                <c:pt idx="51">
                  <c:v>8.5450520000000026E-3</c:v>
                </c:pt>
                <c:pt idx="52">
                  <c:v>8.6976420000000228E-3</c:v>
                </c:pt>
                <c:pt idx="53">
                  <c:v>8.6976420000000228E-3</c:v>
                </c:pt>
                <c:pt idx="54">
                  <c:v>8.6976420000000228E-3</c:v>
                </c:pt>
                <c:pt idx="55">
                  <c:v>9.3080030000000005E-3</c:v>
                </c:pt>
                <c:pt idx="56">
                  <c:v>9.4605940000000738E-3</c:v>
                </c:pt>
                <c:pt idx="57">
                  <c:v>9.4605940000000738E-3</c:v>
                </c:pt>
                <c:pt idx="58">
                  <c:v>9.6131840000000246E-3</c:v>
                </c:pt>
                <c:pt idx="59">
                  <c:v>9.6131840000000246E-3</c:v>
                </c:pt>
                <c:pt idx="60">
                  <c:v>9.6131840000000246E-3</c:v>
                </c:pt>
                <c:pt idx="61">
                  <c:v>9.7657740000000048E-3</c:v>
                </c:pt>
                <c:pt idx="62">
                  <c:v>9.7657740000000048E-3</c:v>
                </c:pt>
                <c:pt idx="63">
                  <c:v>9.7657740000000048E-3</c:v>
                </c:pt>
                <c:pt idx="64">
                  <c:v>9.7657740000000048E-3</c:v>
                </c:pt>
                <c:pt idx="65">
                  <c:v>9.9183640000000007E-3</c:v>
                </c:pt>
                <c:pt idx="66">
                  <c:v>1.007095E-2</c:v>
                </c:pt>
                <c:pt idx="67">
                  <c:v>1.0223540000000001E-2</c:v>
                </c:pt>
                <c:pt idx="68">
                  <c:v>1.0376130000000001E-2</c:v>
                </c:pt>
                <c:pt idx="69">
                  <c:v>1.0376130000000001E-2</c:v>
                </c:pt>
                <c:pt idx="70">
                  <c:v>1.052873E-2</c:v>
                </c:pt>
                <c:pt idx="71">
                  <c:v>1.052873E-2</c:v>
                </c:pt>
                <c:pt idx="72">
                  <c:v>1.052873E-2</c:v>
                </c:pt>
                <c:pt idx="73">
                  <c:v>1.052873E-2</c:v>
                </c:pt>
                <c:pt idx="74">
                  <c:v>1.0833909999999999E-2</c:v>
                </c:pt>
                <c:pt idx="75">
                  <c:v>1.0833909999999999E-2</c:v>
                </c:pt>
                <c:pt idx="76">
                  <c:v>1.0833909999999999E-2</c:v>
                </c:pt>
                <c:pt idx="77">
                  <c:v>1.0833909999999999E-2</c:v>
                </c:pt>
                <c:pt idx="78">
                  <c:v>1.0986500000000052E-2</c:v>
                </c:pt>
                <c:pt idx="79">
                  <c:v>1.0986500000000052E-2</c:v>
                </c:pt>
                <c:pt idx="80">
                  <c:v>1.0986500000000052E-2</c:v>
                </c:pt>
                <c:pt idx="81">
                  <c:v>1.0986500000000052E-2</c:v>
                </c:pt>
                <c:pt idx="82">
                  <c:v>1.0986500000000052E-2</c:v>
                </c:pt>
                <c:pt idx="83">
                  <c:v>1.0986500000000052E-2</c:v>
                </c:pt>
                <c:pt idx="84">
                  <c:v>1.1139089999999999E-2</c:v>
                </c:pt>
                <c:pt idx="85">
                  <c:v>1.1139089999999999E-2</c:v>
                </c:pt>
                <c:pt idx="86">
                  <c:v>1.1139089999999999E-2</c:v>
                </c:pt>
                <c:pt idx="87">
                  <c:v>1.129168E-2</c:v>
                </c:pt>
                <c:pt idx="88">
                  <c:v>1.129168E-2</c:v>
                </c:pt>
                <c:pt idx="89">
                  <c:v>1.129168E-2</c:v>
                </c:pt>
                <c:pt idx="90">
                  <c:v>1.129168E-2</c:v>
                </c:pt>
                <c:pt idx="91">
                  <c:v>1.1444269999999999E-2</c:v>
                </c:pt>
                <c:pt idx="92">
                  <c:v>1.1596860000000001E-2</c:v>
                </c:pt>
                <c:pt idx="93">
                  <c:v>1.1596860000000001E-2</c:v>
                </c:pt>
                <c:pt idx="94">
                  <c:v>1.1749450000000055E-2</c:v>
                </c:pt>
                <c:pt idx="95">
                  <c:v>1.1902040000000001E-2</c:v>
                </c:pt>
                <c:pt idx="96">
                  <c:v>1.1902040000000001E-2</c:v>
                </c:pt>
                <c:pt idx="97">
                  <c:v>1.1902040000000001E-2</c:v>
                </c:pt>
                <c:pt idx="98">
                  <c:v>1.2054629999999998E-2</c:v>
                </c:pt>
                <c:pt idx="99">
                  <c:v>1.2054629999999998E-2</c:v>
                </c:pt>
                <c:pt idx="100">
                  <c:v>1.2054629999999998E-2</c:v>
                </c:pt>
                <c:pt idx="101">
                  <c:v>1.2054629999999998E-2</c:v>
                </c:pt>
                <c:pt idx="102">
                  <c:v>1.220722E-2</c:v>
                </c:pt>
                <c:pt idx="103">
                  <c:v>1.220722E-2</c:v>
                </c:pt>
                <c:pt idx="104">
                  <c:v>1.2359809999999999E-2</c:v>
                </c:pt>
                <c:pt idx="105">
                  <c:v>1.25124E-2</c:v>
                </c:pt>
                <c:pt idx="106">
                  <c:v>1.2664989999999999E-2</c:v>
                </c:pt>
                <c:pt idx="107">
                  <c:v>1.2664989999999999E-2</c:v>
                </c:pt>
                <c:pt idx="108">
                  <c:v>1.2664989999999999E-2</c:v>
                </c:pt>
                <c:pt idx="109">
                  <c:v>1.281758E-2</c:v>
                </c:pt>
                <c:pt idx="110">
                  <c:v>1.281758E-2</c:v>
                </c:pt>
                <c:pt idx="111">
                  <c:v>1.281758E-2</c:v>
                </c:pt>
                <c:pt idx="112">
                  <c:v>1.2970170000000048E-2</c:v>
                </c:pt>
                <c:pt idx="113">
                  <c:v>1.3122760000000001E-2</c:v>
                </c:pt>
                <c:pt idx="114">
                  <c:v>1.3733120000000048E-2</c:v>
                </c:pt>
                <c:pt idx="115">
                  <c:v>1.3885710000000001E-2</c:v>
                </c:pt>
                <c:pt idx="116">
                  <c:v>1.4038299999999941E-2</c:v>
                </c:pt>
                <c:pt idx="117">
                  <c:v>1.4038299999999941E-2</c:v>
                </c:pt>
                <c:pt idx="118">
                  <c:v>1.4038299999999941E-2</c:v>
                </c:pt>
                <c:pt idx="119">
                  <c:v>1.4190889999999999E-2</c:v>
                </c:pt>
                <c:pt idx="120">
                  <c:v>1.434348E-2</c:v>
                </c:pt>
                <c:pt idx="121">
                  <c:v>1.449607E-2</c:v>
                </c:pt>
                <c:pt idx="122">
                  <c:v>1.449607E-2</c:v>
                </c:pt>
                <c:pt idx="123">
                  <c:v>1.4648659999999999E-2</c:v>
                </c:pt>
                <c:pt idx="124">
                  <c:v>1.4953839999999999E-2</c:v>
                </c:pt>
                <c:pt idx="125">
                  <c:v>1.525902E-2</c:v>
                </c:pt>
                <c:pt idx="126">
                  <c:v>1.5411609999999999E-2</c:v>
                </c:pt>
                <c:pt idx="127">
                  <c:v>1.55642E-2</c:v>
                </c:pt>
                <c:pt idx="128">
                  <c:v>1.5716790000000001E-2</c:v>
                </c:pt>
                <c:pt idx="129">
                  <c:v>1.6021970000000003E-2</c:v>
                </c:pt>
                <c:pt idx="130">
                  <c:v>1.6174560000000001E-2</c:v>
                </c:pt>
                <c:pt idx="131">
                  <c:v>1.6632330000000001E-2</c:v>
                </c:pt>
                <c:pt idx="132">
                  <c:v>1.6784920000000043E-2</c:v>
                </c:pt>
                <c:pt idx="133">
                  <c:v>1.6784920000000043E-2</c:v>
                </c:pt>
                <c:pt idx="134">
                  <c:v>1.70901E-2</c:v>
                </c:pt>
                <c:pt idx="135">
                  <c:v>1.70901E-2</c:v>
                </c:pt>
                <c:pt idx="136">
                  <c:v>1.7242690000000001E-2</c:v>
                </c:pt>
                <c:pt idx="137">
                  <c:v>1.7395279999999999E-2</c:v>
                </c:pt>
                <c:pt idx="138">
                  <c:v>1.892119000000007E-2</c:v>
                </c:pt>
                <c:pt idx="139">
                  <c:v>1.9531550000000085E-2</c:v>
                </c:pt>
                <c:pt idx="140">
                  <c:v>2.02945E-2</c:v>
                </c:pt>
                <c:pt idx="141">
                  <c:v>2.0447090000000012E-2</c:v>
                </c:pt>
                <c:pt idx="142">
                  <c:v>2.2125579999999999E-2</c:v>
                </c:pt>
                <c:pt idx="143">
                  <c:v>2.2430760000000109E-2</c:v>
                </c:pt>
                <c:pt idx="144">
                  <c:v>3.0365449999999999E-2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6.1036090000000356E-4</c:v>
                </c:pt>
                <c:pt idx="152">
                  <c:v>1.0681320000000048E-3</c:v>
                </c:pt>
                <c:pt idx="153">
                  <c:v>1.3733120000000065E-3</c:v>
                </c:pt>
                <c:pt idx="154">
                  <c:v>1.3733120000000065E-3</c:v>
                </c:pt>
                <c:pt idx="155">
                  <c:v>2.1362629999999968E-3</c:v>
                </c:pt>
                <c:pt idx="156">
                  <c:v>2.4414440000000001E-3</c:v>
                </c:pt>
                <c:pt idx="157">
                  <c:v>2.4414440000000001E-3</c:v>
                </c:pt>
                <c:pt idx="158">
                  <c:v>3.0518040000000052E-3</c:v>
                </c:pt>
                <c:pt idx="159">
                  <c:v>3.2043950000000179E-3</c:v>
                </c:pt>
                <c:pt idx="160">
                  <c:v>3.2043950000000179E-3</c:v>
                </c:pt>
                <c:pt idx="161">
                  <c:v>3.2043950000000179E-3</c:v>
                </c:pt>
                <c:pt idx="162">
                  <c:v>3.2043950000000179E-3</c:v>
                </c:pt>
                <c:pt idx="163">
                  <c:v>3.3569849999999998E-3</c:v>
                </c:pt>
                <c:pt idx="164">
                  <c:v>3.6621650000000098E-3</c:v>
                </c:pt>
                <c:pt idx="165">
                  <c:v>4.8828869999999955E-3</c:v>
                </c:pt>
                <c:pt idx="166">
                  <c:v>5.1880670000000123E-3</c:v>
                </c:pt>
                <c:pt idx="167">
                  <c:v>5.3406580000000224E-3</c:v>
                </c:pt>
                <c:pt idx="168">
                  <c:v>5.6458380000000002E-3</c:v>
                </c:pt>
                <c:pt idx="169">
                  <c:v>5.7984280000000134E-3</c:v>
                </c:pt>
                <c:pt idx="170">
                  <c:v>5.7984280000000134E-3</c:v>
                </c:pt>
                <c:pt idx="171">
                  <c:v>6.2561990000000274E-3</c:v>
                </c:pt>
                <c:pt idx="172">
                  <c:v>7.3243309999999956E-3</c:v>
                </c:pt>
                <c:pt idx="173">
                  <c:v>7.3243309999999956E-3</c:v>
                </c:pt>
                <c:pt idx="174">
                  <c:v>7.4769210000000391E-3</c:v>
                </c:pt>
                <c:pt idx="175">
                  <c:v>7.4769210000000391E-3</c:v>
                </c:pt>
                <c:pt idx="176">
                  <c:v>7.4769210000000391E-3</c:v>
                </c:pt>
                <c:pt idx="177">
                  <c:v>7.6295110000000003E-3</c:v>
                </c:pt>
                <c:pt idx="178">
                  <c:v>7.9346910000000388E-3</c:v>
                </c:pt>
                <c:pt idx="179">
                  <c:v>7.9346910000000388E-3</c:v>
                </c:pt>
                <c:pt idx="180">
                  <c:v>8.0872820000000047E-3</c:v>
                </c:pt>
                <c:pt idx="181">
                  <c:v>8.0872820000000047E-3</c:v>
                </c:pt>
                <c:pt idx="182">
                  <c:v>8.0872820000000047E-3</c:v>
                </c:pt>
                <c:pt idx="183">
                  <c:v>8.2398720000000005E-3</c:v>
                </c:pt>
                <c:pt idx="184">
                  <c:v>8.392462000000064E-3</c:v>
                </c:pt>
                <c:pt idx="185">
                  <c:v>8.392462000000064E-3</c:v>
                </c:pt>
                <c:pt idx="186">
                  <c:v>8.5450520000000026E-3</c:v>
                </c:pt>
                <c:pt idx="187">
                  <c:v>8.6976420000000228E-3</c:v>
                </c:pt>
                <c:pt idx="188">
                  <c:v>8.6976420000000228E-3</c:v>
                </c:pt>
                <c:pt idx="189">
                  <c:v>8.6976420000000228E-3</c:v>
                </c:pt>
                <c:pt idx="190">
                  <c:v>8.8502330000000268E-3</c:v>
                </c:pt>
                <c:pt idx="191">
                  <c:v>9.1554130000000462E-3</c:v>
                </c:pt>
                <c:pt idx="192">
                  <c:v>9.1554130000000462E-3</c:v>
                </c:pt>
                <c:pt idx="193">
                  <c:v>9.3080030000000005E-3</c:v>
                </c:pt>
                <c:pt idx="194">
                  <c:v>9.4605940000000738E-3</c:v>
                </c:pt>
                <c:pt idx="195">
                  <c:v>9.4605940000000738E-3</c:v>
                </c:pt>
                <c:pt idx="196">
                  <c:v>9.6131840000000246E-3</c:v>
                </c:pt>
                <c:pt idx="197">
                  <c:v>9.6131840000000246E-3</c:v>
                </c:pt>
                <c:pt idx="198">
                  <c:v>9.6131840000000246E-3</c:v>
                </c:pt>
                <c:pt idx="199">
                  <c:v>9.7657740000000048E-3</c:v>
                </c:pt>
                <c:pt idx="200">
                  <c:v>9.7657740000000048E-3</c:v>
                </c:pt>
                <c:pt idx="201">
                  <c:v>9.7657740000000048E-3</c:v>
                </c:pt>
                <c:pt idx="202">
                  <c:v>9.9183640000000007E-3</c:v>
                </c:pt>
                <c:pt idx="203">
                  <c:v>9.9183640000000007E-3</c:v>
                </c:pt>
                <c:pt idx="204">
                  <c:v>1.007095E-2</c:v>
                </c:pt>
                <c:pt idx="205">
                  <c:v>1.007095E-2</c:v>
                </c:pt>
                <c:pt idx="206">
                  <c:v>1.007095E-2</c:v>
                </c:pt>
                <c:pt idx="207">
                  <c:v>1.0223540000000001E-2</c:v>
                </c:pt>
                <c:pt idx="208">
                  <c:v>1.052873E-2</c:v>
                </c:pt>
                <c:pt idx="209">
                  <c:v>1.052873E-2</c:v>
                </c:pt>
                <c:pt idx="210">
                  <c:v>1.052873E-2</c:v>
                </c:pt>
                <c:pt idx="211">
                  <c:v>1.052873E-2</c:v>
                </c:pt>
                <c:pt idx="212">
                  <c:v>1.052873E-2</c:v>
                </c:pt>
                <c:pt idx="213">
                  <c:v>1.0681319999999999E-2</c:v>
                </c:pt>
                <c:pt idx="214">
                  <c:v>1.0681319999999999E-2</c:v>
                </c:pt>
                <c:pt idx="215">
                  <c:v>1.0833909999999999E-2</c:v>
                </c:pt>
                <c:pt idx="216">
                  <c:v>1.0833909999999999E-2</c:v>
                </c:pt>
                <c:pt idx="217">
                  <c:v>1.0833909999999999E-2</c:v>
                </c:pt>
                <c:pt idx="218">
                  <c:v>1.0986500000000052E-2</c:v>
                </c:pt>
                <c:pt idx="219">
                  <c:v>1.1139089999999999E-2</c:v>
                </c:pt>
                <c:pt idx="220">
                  <c:v>1.129168E-2</c:v>
                </c:pt>
                <c:pt idx="221">
                  <c:v>1.129168E-2</c:v>
                </c:pt>
                <c:pt idx="222">
                  <c:v>1.129168E-2</c:v>
                </c:pt>
                <c:pt idx="223">
                  <c:v>1.1444269999999999E-2</c:v>
                </c:pt>
                <c:pt idx="224">
                  <c:v>1.1444269999999999E-2</c:v>
                </c:pt>
                <c:pt idx="225">
                  <c:v>1.1596860000000001E-2</c:v>
                </c:pt>
                <c:pt idx="226">
                  <c:v>1.1902040000000001E-2</c:v>
                </c:pt>
                <c:pt idx="227">
                  <c:v>1.1902040000000001E-2</c:v>
                </c:pt>
                <c:pt idx="228">
                  <c:v>1.2054629999999998E-2</c:v>
                </c:pt>
                <c:pt idx="229">
                  <c:v>1.2054629999999998E-2</c:v>
                </c:pt>
                <c:pt idx="230">
                  <c:v>1.2054629999999998E-2</c:v>
                </c:pt>
                <c:pt idx="231">
                  <c:v>1.2054629999999998E-2</c:v>
                </c:pt>
                <c:pt idx="232">
                  <c:v>1.220722E-2</c:v>
                </c:pt>
                <c:pt idx="233">
                  <c:v>1.220722E-2</c:v>
                </c:pt>
                <c:pt idx="234">
                  <c:v>1.220722E-2</c:v>
                </c:pt>
                <c:pt idx="235">
                  <c:v>1.2359809999999999E-2</c:v>
                </c:pt>
                <c:pt idx="236">
                  <c:v>1.25124E-2</c:v>
                </c:pt>
                <c:pt idx="237">
                  <c:v>1.2664989999999999E-2</c:v>
                </c:pt>
                <c:pt idx="238">
                  <c:v>1.2970170000000048E-2</c:v>
                </c:pt>
                <c:pt idx="239">
                  <c:v>1.2970170000000048E-2</c:v>
                </c:pt>
                <c:pt idx="240">
                  <c:v>1.2970170000000048E-2</c:v>
                </c:pt>
                <c:pt idx="241">
                  <c:v>1.2970170000000048E-2</c:v>
                </c:pt>
                <c:pt idx="242">
                  <c:v>1.2970170000000048E-2</c:v>
                </c:pt>
                <c:pt idx="243">
                  <c:v>1.3122760000000001E-2</c:v>
                </c:pt>
                <c:pt idx="244">
                  <c:v>1.327535E-2</c:v>
                </c:pt>
                <c:pt idx="245">
                  <c:v>1.327535E-2</c:v>
                </c:pt>
                <c:pt idx="246">
                  <c:v>1.3427939999999999E-2</c:v>
                </c:pt>
                <c:pt idx="247">
                  <c:v>1.3427939999999999E-2</c:v>
                </c:pt>
                <c:pt idx="248">
                  <c:v>1.358053000000007E-2</c:v>
                </c:pt>
                <c:pt idx="249">
                  <c:v>1.3733120000000048E-2</c:v>
                </c:pt>
                <c:pt idx="250">
                  <c:v>1.3885710000000001E-2</c:v>
                </c:pt>
                <c:pt idx="251">
                  <c:v>1.4038299999999941E-2</c:v>
                </c:pt>
                <c:pt idx="252">
                  <c:v>1.4190889999999999E-2</c:v>
                </c:pt>
                <c:pt idx="253">
                  <c:v>1.434348E-2</c:v>
                </c:pt>
                <c:pt idx="254">
                  <c:v>1.434348E-2</c:v>
                </c:pt>
                <c:pt idx="255">
                  <c:v>1.449607E-2</c:v>
                </c:pt>
                <c:pt idx="256">
                  <c:v>1.4648659999999999E-2</c:v>
                </c:pt>
                <c:pt idx="257">
                  <c:v>1.480125E-2</c:v>
                </c:pt>
                <c:pt idx="258">
                  <c:v>1.4953839999999999E-2</c:v>
                </c:pt>
                <c:pt idx="259">
                  <c:v>1.4953839999999999E-2</c:v>
                </c:pt>
                <c:pt idx="260">
                  <c:v>1.5106430000000001E-2</c:v>
                </c:pt>
                <c:pt idx="261">
                  <c:v>1.5106430000000001E-2</c:v>
                </c:pt>
                <c:pt idx="262">
                  <c:v>1.55642E-2</c:v>
                </c:pt>
                <c:pt idx="263">
                  <c:v>1.55642E-2</c:v>
                </c:pt>
                <c:pt idx="264">
                  <c:v>1.5716790000000001E-2</c:v>
                </c:pt>
                <c:pt idx="265">
                  <c:v>1.5716790000000001E-2</c:v>
                </c:pt>
                <c:pt idx="266">
                  <c:v>1.6021970000000003E-2</c:v>
                </c:pt>
                <c:pt idx="267">
                  <c:v>1.6021970000000003E-2</c:v>
                </c:pt>
                <c:pt idx="268">
                  <c:v>1.6174560000000001E-2</c:v>
                </c:pt>
                <c:pt idx="269">
                  <c:v>1.6632330000000001E-2</c:v>
                </c:pt>
                <c:pt idx="270">
                  <c:v>1.6937510000000003E-2</c:v>
                </c:pt>
                <c:pt idx="271">
                  <c:v>1.7395279999999999E-2</c:v>
                </c:pt>
                <c:pt idx="272">
                  <c:v>1.785306E-2</c:v>
                </c:pt>
                <c:pt idx="273">
                  <c:v>1.785306E-2</c:v>
                </c:pt>
                <c:pt idx="274">
                  <c:v>1.892119000000007E-2</c:v>
                </c:pt>
                <c:pt idx="275">
                  <c:v>1.9378960000000001E-2</c:v>
                </c:pt>
                <c:pt idx="276">
                  <c:v>1.9531550000000085E-2</c:v>
                </c:pt>
                <c:pt idx="277">
                  <c:v>2.0141909999999999E-2</c:v>
                </c:pt>
                <c:pt idx="278">
                  <c:v>2.1057449999999998E-2</c:v>
                </c:pt>
                <c:pt idx="279">
                  <c:v>2.1667809999999999E-2</c:v>
                </c:pt>
                <c:pt idx="280">
                  <c:v>1.8310830000000063E-3</c:v>
                </c:pt>
                <c:pt idx="281">
                  <c:v>7.7821010000000187E-3</c:v>
                </c:pt>
                <c:pt idx="282">
                  <c:v>8.0872820000000047E-3</c:v>
                </c:pt>
                <c:pt idx="283">
                  <c:v>8.392462000000064E-3</c:v>
                </c:pt>
                <c:pt idx="284">
                  <c:v>9.6131840000000246E-3</c:v>
                </c:pt>
                <c:pt idx="285">
                  <c:v>9.6131840000000246E-3</c:v>
                </c:pt>
                <c:pt idx="286">
                  <c:v>9.7657740000000048E-3</c:v>
                </c:pt>
                <c:pt idx="287">
                  <c:v>1.007095E-2</c:v>
                </c:pt>
                <c:pt idx="288">
                  <c:v>1.0223540000000001E-2</c:v>
                </c:pt>
                <c:pt idx="289">
                  <c:v>1.0223540000000001E-2</c:v>
                </c:pt>
                <c:pt idx="290">
                  <c:v>1.052873E-2</c:v>
                </c:pt>
                <c:pt idx="291">
                  <c:v>1.052873E-2</c:v>
                </c:pt>
                <c:pt idx="292">
                  <c:v>1.0681319999999999E-2</c:v>
                </c:pt>
                <c:pt idx="293">
                  <c:v>1.0833909999999999E-2</c:v>
                </c:pt>
                <c:pt idx="294">
                  <c:v>1.2054629999999998E-2</c:v>
                </c:pt>
                <c:pt idx="295">
                  <c:v>1.2054629999999998E-2</c:v>
                </c:pt>
                <c:pt idx="296">
                  <c:v>1.25124E-2</c:v>
                </c:pt>
                <c:pt idx="297">
                  <c:v>1.70901E-2</c:v>
                </c:pt>
                <c:pt idx="298">
                  <c:v>2.1362629999999973E-2</c:v>
                </c:pt>
                <c:pt idx="299">
                  <c:v>4.57770700000002E-4</c:v>
                </c:pt>
                <c:pt idx="300">
                  <c:v>7.1717400000000341E-3</c:v>
                </c:pt>
                <c:pt idx="301">
                  <c:v>8.8502330000000268E-3</c:v>
                </c:pt>
                <c:pt idx="302">
                  <c:v>9.1554130000000462E-3</c:v>
                </c:pt>
                <c:pt idx="303">
                  <c:v>1.007095E-2</c:v>
                </c:pt>
                <c:pt idx="304">
                  <c:v>1.1596860000000001E-2</c:v>
                </c:pt>
                <c:pt idx="305">
                  <c:v>1.1749450000000055E-2</c:v>
                </c:pt>
                <c:pt idx="306">
                  <c:v>1.3885710000000001E-2</c:v>
                </c:pt>
                <c:pt idx="307">
                  <c:v>7.4769210000000391E-3</c:v>
                </c:pt>
                <c:pt idx="308">
                  <c:v>9.0028230000000001E-3</c:v>
                </c:pt>
                <c:pt idx="309">
                  <c:v>1.1749450000000055E-2</c:v>
                </c:pt>
                <c:pt idx="310">
                  <c:v>0.56260010000000005</c:v>
                </c:pt>
                <c:pt idx="311">
                  <c:v>0.57038219999999717</c:v>
                </c:pt>
                <c:pt idx="312">
                  <c:v>0.57206069999999998</c:v>
                </c:pt>
                <c:pt idx="313">
                  <c:v>0.57404440000000234</c:v>
                </c:pt>
                <c:pt idx="314">
                  <c:v>0.57572290000000004</c:v>
                </c:pt>
                <c:pt idx="315">
                  <c:v>0.57648580000000005</c:v>
                </c:pt>
                <c:pt idx="316">
                  <c:v>0.57862210000000003</c:v>
                </c:pt>
                <c:pt idx="317">
                  <c:v>0.57953769999999949</c:v>
                </c:pt>
                <c:pt idx="318">
                  <c:v>0.57969020000000282</c:v>
                </c:pt>
                <c:pt idx="319">
                  <c:v>0.57984279999999999</c:v>
                </c:pt>
                <c:pt idx="320">
                  <c:v>0.580148</c:v>
                </c:pt>
                <c:pt idx="321">
                  <c:v>0.58060579999999951</c:v>
                </c:pt>
                <c:pt idx="322">
                  <c:v>0.58075840000000001</c:v>
                </c:pt>
                <c:pt idx="323">
                  <c:v>0.58121609999999635</c:v>
                </c:pt>
                <c:pt idx="324">
                  <c:v>0.58274199999999998</c:v>
                </c:pt>
                <c:pt idx="325">
                  <c:v>0.58304719999999777</c:v>
                </c:pt>
                <c:pt idx="326">
                  <c:v>0.58381019999999717</c:v>
                </c:pt>
                <c:pt idx="327">
                  <c:v>0.58411539999999718</c:v>
                </c:pt>
                <c:pt idx="328">
                  <c:v>0.58411539999999718</c:v>
                </c:pt>
                <c:pt idx="329">
                  <c:v>0.58472570000000001</c:v>
                </c:pt>
                <c:pt idx="330">
                  <c:v>0.58472570000000001</c:v>
                </c:pt>
                <c:pt idx="331">
                  <c:v>0.58670940000000005</c:v>
                </c:pt>
                <c:pt idx="332">
                  <c:v>0.58716719999999623</c:v>
                </c:pt>
                <c:pt idx="333">
                  <c:v>0.58762490000000001</c:v>
                </c:pt>
                <c:pt idx="334">
                  <c:v>0.58762490000000001</c:v>
                </c:pt>
                <c:pt idx="335">
                  <c:v>0.58762490000000001</c:v>
                </c:pt>
                <c:pt idx="336">
                  <c:v>0.58793009999999957</c:v>
                </c:pt>
                <c:pt idx="337">
                  <c:v>0.58808269999999718</c:v>
                </c:pt>
                <c:pt idx="338">
                  <c:v>0.58899820000000003</c:v>
                </c:pt>
                <c:pt idx="339">
                  <c:v>0.58915079999999753</c:v>
                </c:pt>
                <c:pt idx="340">
                  <c:v>0.58930339999999692</c:v>
                </c:pt>
                <c:pt idx="341">
                  <c:v>0.58960860000000004</c:v>
                </c:pt>
                <c:pt idx="342">
                  <c:v>0.58960860000000004</c:v>
                </c:pt>
                <c:pt idx="343">
                  <c:v>0.59006639999999577</c:v>
                </c:pt>
                <c:pt idx="344">
                  <c:v>0.5906766999999995</c:v>
                </c:pt>
                <c:pt idx="345">
                  <c:v>0.5908293</c:v>
                </c:pt>
                <c:pt idx="346">
                  <c:v>0.59143969999999957</c:v>
                </c:pt>
                <c:pt idx="347">
                  <c:v>0.59143969999999957</c:v>
                </c:pt>
                <c:pt idx="348">
                  <c:v>0.59159229999999718</c:v>
                </c:pt>
                <c:pt idx="349">
                  <c:v>0.59189749999999997</c:v>
                </c:pt>
                <c:pt idx="350">
                  <c:v>0.5922025999999968</c:v>
                </c:pt>
                <c:pt idx="351">
                  <c:v>0.59235519999999753</c:v>
                </c:pt>
                <c:pt idx="352">
                  <c:v>0.59327079999999766</c:v>
                </c:pt>
                <c:pt idx="353">
                  <c:v>0.59357599999999788</c:v>
                </c:pt>
                <c:pt idx="354">
                  <c:v>0.59357599999999788</c:v>
                </c:pt>
                <c:pt idx="355">
                  <c:v>0.5938810999999995</c:v>
                </c:pt>
                <c:pt idx="356">
                  <c:v>0.59464410000000001</c:v>
                </c:pt>
                <c:pt idx="357">
                  <c:v>0.59464410000000001</c:v>
                </c:pt>
                <c:pt idx="358">
                  <c:v>0.59479669999999996</c:v>
                </c:pt>
                <c:pt idx="359">
                  <c:v>0.59494930000000001</c:v>
                </c:pt>
                <c:pt idx="360">
                  <c:v>0.59510189999999996</c:v>
                </c:pt>
                <c:pt idx="361">
                  <c:v>0.59525439999999719</c:v>
                </c:pt>
                <c:pt idx="362">
                  <c:v>0.59571219999999681</c:v>
                </c:pt>
                <c:pt idx="363">
                  <c:v>0.59662780000000004</c:v>
                </c:pt>
                <c:pt idx="364">
                  <c:v>0.59678029999999949</c:v>
                </c:pt>
                <c:pt idx="365">
                  <c:v>0.59723809999999788</c:v>
                </c:pt>
                <c:pt idx="366">
                  <c:v>0.59815369999999957</c:v>
                </c:pt>
                <c:pt idx="367">
                  <c:v>0.59876399999999719</c:v>
                </c:pt>
                <c:pt idx="368">
                  <c:v>0.60044249999999999</c:v>
                </c:pt>
                <c:pt idx="369">
                  <c:v>0.6010529</c:v>
                </c:pt>
                <c:pt idx="370">
                  <c:v>0.60120549999999995</c:v>
                </c:pt>
                <c:pt idx="371">
                  <c:v>0.60181580000000234</c:v>
                </c:pt>
                <c:pt idx="372">
                  <c:v>0.60196839999999996</c:v>
                </c:pt>
                <c:pt idx="373">
                  <c:v>0.60288399999999998</c:v>
                </c:pt>
                <c:pt idx="374">
                  <c:v>0.60334170000000065</c:v>
                </c:pt>
                <c:pt idx="375">
                  <c:v>0.60379950000000282</c:v>
                </c:pt>
                <c:pt idx="376">
                  <c:v>0.60502020000000234</c:v>
                </c:pt>
                <c:pt idx="377">
                  <c:v>0.60517279999999996</c:v>
                </c:pt>
                <c:pt idx="378">
                  <c:v>0.60746169999999999</c:v>
                </c:pt>
                <c:pt idx="379">
                  <c:v>0.93476769999999998</c:v>
                </c:pt>
                <c:pt idx="380">
                  <c:v>0.93598840000000005</c:v>
                </c:pt>
                <c:pt idx="381">
                  <c:v>0.94590680000000005</c:v>
                </c:pt>
                <c:pt idx="382">
                  <c:v>0.94804299999999997</c:v>
                </c:pt>
                <c:pt idx="383">
                  <c:v>0.94804299999999997</c:v>
                </c:pt>
                <c:pt idx="384">
                  <c:v>0.94834819999999997</c:v>
                </c:pt>
                <c:pt idx="385">
                  <c:v>0.95017929999999995</c:v>
                </c:pt>
                <c:pt idx="386">
                  <c:v>0.95063710000000001</c:v>
                </c:pt>
                <c:pt idx="387">
                  <c:v>0.95094219999999996</c:v>
                </c:pt>
                <c:pt idx="388">
                  <c:v>0.95811400000000002</c:v>
                </c:pt>
                <c:pt idx="389">
                  <c:v>0.95872430000000064</c:v>
                </c:pt>
                <c:pt idx="390">
                  <c:v>0.95887690000000003</c:v>
                </c:pt>
                <c:pt idx="391">
                  <c:v>0.96025020000000005</c:v>
                </c:pt>
                <c:pt idx="392">
                  <c:v>0.96101320000000001</c:v>
                </c:pt>
                <c:pt idx="393">
                  <c:v>0.96223389999999998</c:v>
                </c:pt>
                <c:pt idx="394">
                  <c:v>0.96253909999999998</c:v>
                </c:pt>
                <c:pt idx="395">
                  <c:v>0.96253909999999998</c:v>
                </c:pt>
                <c:pt idx="396">
                  <c:v>0.96330209999999949</c:v>
                </c:pt>
                <c:pt idx="397">
                  <c:v>0.96437019999999996</c:v>
                </c:pt>
                <c:pt idx="398">
                  <c:v>0.96559090000000003</c:v>
                </c:pt>
                <c:pt idx="399">
                  <c:v>0.96620130000000004</c:v>
                </c:pt>
                <c:pt idx="400">
                  <c:v>0.96757459999999951</c:v>
                </c:pt>
                <c:pt idx="401">
                  <c:v>0.97093160000000234</c:v>
                </c:pt>
                <c:pt idx="402">
                  <c:v>0.97367820000000282</c:v>
                </c:pt>
                <c:pt idx="403">
                  <c:v>0.974136</c:v>
                </c:pt>
                <c:pt idx="404">
                  <c:v>0.98008699999999693</c:v>
                </c:pt>
                <c:pt idx="405">
                  <c:v>1.2706189999999999</c:v>
                </c:pt>
                <c:pt idx="406">
                  <c:v>1.2732129999999999</c:v>
                </c:pt>
                <c:pt idx="407">
                  <c:v>1.2753489999999998</c:v>
                </c:pt>
                <c:pt idx="408">
                  <c:v>1.2841989999999999</c:v>
                </c:pt>
                <c:pt idx="409">
                  <c:v>1.28481</c:v>
                </c:pt>
                <c:pt idx="410">
                  <c:v>1.28603</c:v>
                </c:pt>
                <c:pt idx="411">
                  <c:v>1.2864880000000001</c:v>
                </c:pt>
                <c:pt idx="412">
                  <c:v>1.2901499999999999</c:v>
                </c:pt>
                <c:pt idx="413">
                  <c:v>1.292592</c:v>
                </c:pt>
                <c:pt idx="414">
                  <c:v>1.2999159999999998</c:v>
                </c:pt>
                <c:pt idx="415">
                  <c:v>1.3012889999999999</c:v>
                </c:pt>
                <c:pt idx="416">
                  <c:v>1.301747</c:v>
                </c:pt>
                <c:pt idx="417">
                  <c:v>1.3022050000000001</c:v>
                </c:pt>
                <c:pt idx="418">
                  <c:v>1.3025100000000001</c:v>
                </c:pt>
                <c:pt idx="419">
                  <c:v>1.3026629999999999</c:v>
                </c:pt>
                <c:pt idx="420">
                  <c:v>1.304036</c:v>
                </c:pt>
                <c:pt idx="421">
                  <c:v>1.3047989999999998</c:v>
                </c:pt>
                <c:pt idx="422">
                  <c:v>1.305715</c:v>
                </c:pt>
                <c:pt idx="423">
                  <c:v>1.3078509999999999</c:v>
                </c:pt>
                <c:pt idx="424">
                  <c:v>1.3095289999999957</c:v>
                </c:pt>
                <c:pt idx="425">
                  <c:v>1.3098339999999957</c:v>
                </c:pt>
                <c:pt idx="426">
                  <c:v>1.310292</c:v>
                </c:pt>
                <c:pt idx="427">
                  <c:v>1.3112079999999999</c:v>
                </c:pt>
                <c:pt idx="428">
                  <c:v>1.3130389999999998</c:v>
                </c:pt>
                <c:pt idx="429">
                  <c:v>1.315175</c:v>
                </c:pt>
                <c:pt idx="430">
                  <c:v>1.316854</c:v>
                </c:pt>
                <c:pt idx="431">
                  <c:v>1.3173109999999999</c:v>
                </c:pt>
                <c:pt idx="432">
                  <c:v>1.320668</c:v>
                </c:pt>
                <c:pt idx="433">
                  <c:v>1.32311</c:v>
                </c:pt>
                <c:pt idx="434">
                  <c:v>1.3249409999999999</c:v>
                </c:pt>
                <c:pt idx="435">
                  <c:v>1.5989929999999999</c:v>
                </c:pt>
                <c:pt idx="436">
                  <c:v>1.6014339999999998</c:v>
                </c:pt>
                <c:pt idx="437">
                  <c:v>1.616541</c:v>
                </c:pt>
                <c:pt idx="438">
                  <c:v>1.6176089999999999</c:v>
                </c:pt>
                <c:pt idx="439">
                  <c:v>1.6241699999999999</c:v>
                </c:pt>
                <c:pt idx="440">
                  <c:v>1.6241699999999999</c:v>
                </c:pt>
                <c:pt idx="441">
                  <c:v>1.6316470000000001</c:v>
                </c:pt>
                <c:pt idx="442">
                  <c:v>1.6319520000000001</c:v>
                </c:pt>
                <c:pt idx="443">
                  <c:v>1.6321049999999999</c:v>
                </c:pt>
                <c:pt idx="444">
                  <c:v>1.632868</c:v>
                </c:pt>
                <c:pt idx="445">
                  <c:v>1.633478</c:v>
                </c:pt>
                <c:pt idx="446">
                  <c:v>1.6351570000000042</c:v>
                </c:pt>
                <c:pt idx="447">
                  <c:v>1.6427860000000001</c:v>
                </c:pt>
                <c:pt idx="448">
                  <c:v>1.6435489999999999</c:v>
                </c:pt>
                <c:pt idx="449">
                  <c:v>1.6443120000000047</c:v>
                </c:pt>
                <c:pt idx="450">
                  <c:v>1.6444650000000001</c:v>
                </c:pt>
                <c:pt idx="451">
                  <c:v>1.6449229999999999</c:v>
                </c:pt>
                <c:pt idx="452">
                  <c:v>1.6461430000000001</c:v>
                </c:pt>
                <c:pt idx="453">
                  <c:v>1.6476689999999998</c:v>
                </c:pt>
                <c:pt idx="454">
                  <c:v>1.649653</c:v>
                </c:pt>
                <c:pt idx="455">
                  <c:v>1.6504160000000001</c:v>
                </c:pt>
                <c:pt idx="456">
                  <c:v>1.6585030000000001</c:v>
                </c:pt>
                <c:pt idx="457">
                  <c:v>1.6668959999999999</c:v>
                </c:pt>
                <c:pt idx="458">
                  <c:v>1.6687270000000001</c:v>
                </c:pt>
                <c:pt idx="459">
                  <c:v>1.6699470000000001</c:v>
                </c:pt>
                <c:pt idx="460">
                  <c:v>1.6731520000000042</c:v>
                </c:pt>
                <c:pt idx="461">
                  <c:v>1.6752880000000001</c:v>
                </c:pt>
                <c:pt idx="462">
                  <c:v>1.6890209999999999</c:v>
                </c:pt>
                <c:pt idx="463">
                  <c:v>1.9104300000000001</c:v>
                </c:pt>
                <c:pt idx="464">
                  <c:v>1.913481</c:v>
                </c:pt>
                <c:pt idx="465">
                  <c:v>1.9163810000000001</c:v>
                </c:pt>
                <c:pt idx="466">
                  <c:v>1.9198899999999999</c:v>
                </c:pt>
                <c:pt idx="467">
                  <c:v>1.9206530000000042</c:v>
                </c:pt>
                <c:pt idx="468">
                  <c:v>1.9238569999999999</c:v>
                </c:pt>
                <c:pt idx="469">
                  <c:v>1.9240100000000047</c:v>
                </c:pt>
                <c:pt idx="470">
                  <c:v>1.9250780000000001</c:v>
                </c:pt>
                <c:pt idx="471">
                  <c:v>1.9253830000000001</c:v>
                </c:pt>
                <c:pt idx="472">
                  <c:v>1.929198</c:v>
                </c:pt>
                <c:pt idx="473">
                  <c:v>1.9301140000000001</c:v>
                </c:pt>
                <c:pt idx="474">
                  <c:v>1.9330130000000001</c:v>
                </c:pt>
                <c:pt idx="475">
                  <c:v>1.9346909999999999</c:v>
                </c:pt>
                <c:pt idx="476">
                  <c:v>1.9400320000000046</c:v>
                </c:pt>
                <c:pt idx="477">
                  <c:v>1.9412530000000001</c:v>
                </c:pt>
                <c:pt idx="478">
                  <c:v>1.9435420000000001</c:v>
                </c:pt>
                <c:pt idx="479">
                  <c:v>1.9443049999999999</c:v>
                </c:pt>
                <c:pt idx="480">
                  <c:v>1.9447620000000001</c:v>
                </c:pt>
                <c:pt idx="481">
                  <c:v>1.9458299999999957</c:v>
                </c:pt>
                <c:pt idx="482">
                  <c:v>1.9473560000000001</c:v>
                </c:pt>
                <c:pt idx="483">
                  <c:v>1.947662</c:v>
                </c:pt>
                <c:pt idx="484">
                  <c:v>1.954223</c:v>
                </c:pt>
                <c:pt idx="485">
                  <c:v>1.961395</c:v>
                </c:pt>
                <c:pt idx="486">
                  <c:v>1.9658199999999999</c:v>
                </c:pt>
                <c:pt idx="487">
                  <c:v>1.9763490000000001</c:v>
                </c:pt>
                <c:pt idx="488">
                  <c:v>2.2258339999999999</c:v>
                </c:pt>
                <c:pt idx="489">
                  <c:v>2.2287330000000094</c:v>
                </c:pt>
                <c:pt idx="490">
                  <c:v>2.2296479999999987</c:v>
                </c:pt>
                <c:pt idx="491">
                  <c:v>2.2380409999999977</c:v>
                </c:pt>
                <c:pt idx="492">
                  <c:v>2.2392609999999977</c:v>
                </c:pt>
                <c:pt idx="493">
                  <c:v>2.2461280000000001</c:v>
                </c:pt>
                <c:pt idx="494">
                  <c:v>2.2490269999999999</c:v>
                </c:pt>
                <c:pt idx="495">
                  <c:v>2.2508579999999987</c:v>
                </c:pt>
                <c:pt idx="496">
                  <c:v>2.2551310000000093</c:v>
                </c:pt>
                <c:pt idx="497">
                  <c:v>2.2594029999999967</c:v>
                </c:pt>
                <c:pt idx="498">
                  <c:v>2.259709</c:v>
                </c:pt>
                <c:pt idx="499">
                  <c:v>2.2601659999999999</c:v>
                </c:pt>
                <c:pt idx="500">
                  <c:v>2.2618449999999997</c:v>
                </c:pt>
                <c:pt idx="501">
                  <c:v>2.2621500000000001</c:v>
                </c:pt>
                <c:pt idx="502">
                  <c:v>2.2664230000000001</c:v>
                </c:pt>
                <c:pt idx="503">
                  <c:v>2.26688</c:v>
                </c:pt>
                <c:pt idx="504">
                  <c:v>2.2685590000000002</c:v>
                </c:pt>
                <c:pt idx="505">
                  <c:v>2.2723740000000001</c:v>
                </c:pt>
                <c:pt idx="506">
                  <c:v>2.2726789999999903</c:v>
                </c:pt>
                <c:pt idx="507">
                  <c:v>2.2729840000000001</c:v>
                </c:pt>
                <c:pt idx="508">
                  <c:v>2.2781720000000001</c:v>
                </c:pt>
                <c:pt idx="509">
                  <c:v>2.2809189999999999</c:v>
                </c:pt>
                <c:pt idx="510">
                  <c:v>2.2870220000000012</c:v>
                </c:pt>
                <c:pt idx="511">
                  <c:v>2.2873270000000159</c:v>
                </c:pt>
                <c:pt idx="512">
                  <c:v>2.2874800000000084</c:v>
                </c:pt>
                <c:pt idx="513">
                  <c:v>2.2978559999999977</c:v>
                </c:pt>
                <c:pt idx="514">
                  <c:v>2.3019759999999967</c:v>
                </c:pt>
                <c:pt idx="515">
                  <c:v>2.3083849999999999</c:v>
                </c:pt>
                <c:pt idx="516">
                  <c:v>2.5246049999999998</c:v>
                </c:pt>
                <c:pt idx="517">
                  <c:v>2.5682459999999967</c:v>
                </c:pt>
                <c:pt idx="518">
                  <c:v>2.5880830000000001</c:v>
                </c:pt>
                <c:pt idx="519">
                  <c:v>2.592659999999988</c:v>
                </c:pt>
                <c:pt idx="520">
                  <c:v>2.7104599999999968</c:v>
                </c:pt>
                <c:pt idx="521">
                  <c:v>2.7312119999999998</c:v>
                </c:pt>
                <c:pt idx="522">
                  <c:v>2.733806</c:v>
                </c:pt>
                <c:pt idx="523">
                  <c:v>2.7388419999999987</c:v>
                </c:pt>
                <c:pt idx="524">
                  <c:v>2.7469290000000002</c:v>
                </c:pt>
                <c:pt idx="525">
                  <c:v>2.7473870000000149</c:v>
                </c:pt>
                <c:pt idx="526">
                  <c:v>2.755932</c:v>
                </c:pt>
                <c:pt idx="527">
                  <c:v>2.7592889999999977</c:v>
                </c:pt>
                <c:pt idx="528">
                  <c:v>2.7603569999999999</c:v>
                </c:pt>
                <c:pt idx="529">
                  <c:v>2.7606619999999999</c:v>
                </c:pt>
                <c:pt idx="530">
                  <c:v>2.7618830000000001</c:v>
                </c:pt>
                <c:pt idx="531">
                  <c:v>2.7640189999999998</c:v>
                </c:pt>
                <c:pt idx="532">
                  <c:v>2.7661549999999999</c:v>
                </c:pt>
                <c:pt idx="533">
                  <c:v>2.7685970000000126</c:v>
                </c:pt>
                <c:pt idx="534">
                  <c:v>2.7728689999999903</c:v>
                </c:pt>
                <c:pt idx="535">
                  <c:v>2.7785150000000001</c:v>
                </c:pt>
                <c:pt idx="536">
                  <c:v>2.782025</c:v>
                </c:pt>
                <c:pt idx="537">
                  <c:v>2.78294</c:v>
                </c:pt>
                <c:pt idx="538">
                  <c:v>2.7846190000000002</c:v>
                </c:pt>
                <c:pt idx="539">
                  <c:v>2.7866029999999977</c:v>
                </c:pt>
                <c:pt idx="540">
                  <c:v>2.7869079999999999</c:v>
                </c:pt>
                <c:pt idx="541">
                  <c:v>2.7882810000000093</c:v>
                </c:pt>
                <c:pt idx="542">
                  <c:v>2.7884340000000094</c:v>
                </c:pt>
                <c:pt idx="543">
                  <c:v>2.7905700000000002</c:v>
                </c:pt>
                <c:pt idx="544">
                  <c:v>2.7910279999999998</c:v>
                </c:pt>
                <c:pt idx="545">
                  <c:v>2.7914849999999998</c:v>
                </c:pt>
                <c:pt idx="546">
                  <c:v>2.7927059999999977</c:v>
                </c:pt>
                <c:pt idx="547">
                  <c:v>2.7948419999999987</c:v>
                </c:pt>
                <c:pt idx="548">
                  <c:v>2.7968259999999967</c:v>
                </c:pt>
                <c:pt idx="549">
                  <c:v>2.7974359999999998</c:v>
                </c:pt>
                <c:pt idx="550">
                  <c:v>2.7978939999999999</c:v>
                </c:pt>
                <c:pt idx="551">
                  <c:v>2.79942</c:v>
                </c:pt>
                <c:pt idx="552">
                  <c:v>2.79942</c:v>
                </c:pt>
                <c:pt idx="553">
                  <c:v>2.7998779999999988</c:v>
                </c:pt>
                <c:pt idx="554">
                  <c:v>2.8001830000000001</c:v>
                </c:pt>
                <c:pt idx="555">
                  <c:v>2.8004879999999988</c:v>
                </c:pt>
                <c:pt idx="556">
                  <c:v>2.8024719999999967</c:v>
                </c:pt>
                <c:pt idx="557">
                  <c:v>2.8030819999999999</c:v>
                </c:pt>
                <c:pt idx="558">
                  <c:v>2.8035399999999999</c:v>
                </c:pt>
                <c:pt idx="559">
                  <c:v>2.8067439999999904</c:v>
                </c:pt>
                <c:pt idx="560">
                  <c:v>2.8070499999999967</c:v>
                </c:pt>
                <c:pt idx="561">
                  <c:v>2.8072019999999998</c:v>
                </c:pt>
                <c:pt idx="562">
                  <c:v>2.8096439999999903</c:v>
                </c:pt>
                <c:pt idx="563">
                  <c:v>2.810101</c:v>
                </c:pt>
                <c:pt idx="564">
                  <c:v>2.8102539999999903</c:v>
                </c:pt>
                <c:pt idx="565">
                  <c:v>2.8111699999999917</c:v>
                </c:pt>
                <c:pt idx="566">
                  <c:v>2.8116269999999903</c:v>
                </c:pt>
                <c:pt idx="567">
                  <c:v>2.8122379999999967</c:v>
                </c:pt>
                <c:pt idx="568">
                  <c:v>2.8122379999999967</c:v>
                </c:pt>
                <c:pt idx="569">
                  <c:v>2.8142209999999968</c:v>
                </c:pt>
                <c:pt idx="570">
                  <c:v>2.8171210000000002</c:v>
                </c:pt>
                <c:pt idx="571">
                  <c:v>2.8171210000000002</c:v>
                </c:pt>
                <c:pt idx="572">
                  <c:v>2.8195619999999977</c:v>
                </c:pt>
                <c:pt idx="573">
                  <c:v>2.8227659999999903</c:v>
                </c:pt>
                <c:pt idx="574">
                  <c:v>2.8235290000000002</c:v>
                </c:pt>
                <c:pt idx="575">
                  <c:v>2.8245979999999999</c:v>
                </c:pt>
                <c:pt idx="576">
                  <c:v>2.8245979999999999</c:v>
                </c:pt>
                <c:pt idx="577">
                  <c:v>2.8253599999999977</c:v>
                </c:pt>
                <c:pt idx="578">
                  <c:v>2.8267340000000001</c:v>
                </c:pt>
                <c:pt idx="579">
                  <c:v>2.8268859999999885</c:v>
                </c:pt>
                <c:pt idx="580">
                  <c:v>2.8297859999999977</c:v>
                </c:pt>
                <c:pt idx="581">
                  <c:v>2.8400089999999967</c:v>
                </c:pt>
                <c:pt idx="582">
                  <c:v>2.8415349999999999</c:v>
                </c:pt>
                <c:pt idx="583">
                  <c:v>2.8496219999999997</c:v>
                </c:pt>
                <c:pt idx="584">
                  <c:v>2.8548099999999903</c:v>
                </c:pt>
                <c:pt idx="585">
                  <c:v>2.8584729999999903</c:v>
                </c:pt>
                <c:pt idx="586">
                  <c:v>2.9602499999999967</c:v>
                </c:pt>
                <c:pt idx="587">
                  <c:v>2.9817649999999998</c:v>
                </c:pt>
                <c:pt idx="588">
                  <c:v>2.9903110000000002</c:v>
                </c:pt>
                <c:pt idx="589">
                  <c:v>2.9935149999999999</c:v>
                </c:pt>
                <c:pt idx="590">
                  <c:v>2.9944299999999977</c:v>
                </c:pt>
                <c:pt idx="591">
                  <c:v>2.9970240000000001</c:v>
                </c:pt>
                <c:pt idx="592">
                  <c:v>3.0045009999999999</c:v>
                </c:pt>
                <c:pt idx="593">
                  <c:v>3.004807</c:v>
                </c:pt>
                <c:pt idx="594">
                  <c:v>3.0067900000000001</c:v>
                </c:pt>
                <c:pt idx="595">
                  <c:v>3.0070950000000001</c:v>
                </c:pt>
                <c:pt idx="596">
                  <c:v>3.0098419999999977</c:v>
                </c:pt>
                <c:pt idx="597">
                  <c:v>3.0130459999999903</c:v>
                </c:pt>
                <c:pt idx="598">
                  <c:v>3.0151829999999977</c:v>
                </c:pt>
                <c:pt idx="599">
                  <c:v>3.0156399999999977</c:v>
                </c:pt>
                <c:pt idx="600">
                  <c:v>3.0255589999999977</c:v>
                </c:pt>
                <c:pt idx="601">
                  <c:v>3.026932</c:v>
                </c:pt>
                <c:pt idx="602">
                  <c:v>3.0275430000000001</c:v>
                </c:pt>
                <c:pt idx="603">
                  <c:v>3.0307469999999967</c:v>
                </c:pt>
                <c:pt idx="604">
                  <c:v>3.0322729999999884</c:v>
                </c:pt>
                <c:pt idx="605">
                  <c:v>3.0333410000000001</c:v>
                </c:pt>
                <c:pt idx="606">
                  <c:v>3.0342569999999967</c:v>
                </c:pt>
                <c:pt idx="607">
                  <c:v>3.0424959999999968</c:v>
                </c:pt>
                <c:pt idx="608">
                  <c:v>3.0463110000000002</c:v>
                </c:pt>
                <c:pt idx="609">
                  <c:v>3.0472269999999999</c:v>
                </c:pt>
                <c:pt idx="610">
                  <c:v>3.0479900000000084</c:v>
                </c:pt>
                <c:pt idx="611">
                  <c:v>3.0508889999999917</c:v>
                </c:pt>
                <c:pt idx="612">
                  <c:v>3.0511940000000002</c:v>
                </c:pt>
                <c:pt idx="613">
                  <c:v>3.0521099999999977</c:v>
                </c:pt>
                <c:pt idx="614">
                  <c:v>3.0542459999999885</c:v>
                </c:pt>
                <c:pt idx="615">
                  <c:v>3.0553140000000001</c:v>
                </c:pt>
                <c:pt idx="616">
                  <c:v>3.0586709999999977</c:v>
                </c:pt>
                <c:pt idx="617">
                  <c:v>3.058824</c:v>
                </c:pt>
                <c:pt idx="618">
                  <c:v>3.0632489999999977</c:v>
                </c:pt>
                <c:pt idx="619">
                  <c:v>3.0641639999999999</c:v>
                </c:pt>
                <c:pt idx="620">
                  <c:v>3.0658429999999903</c:v>
                </c:pt>
                <c:pt idx="621">
                  <c:v>3.0675210000000104</c:v>
                </c:pt>
                <c:pt idx="622">
                  <c:v>3.0678260000000002</c:v>
                </c:pt>
                <c:pt idx="623">
                  <c:v>3.0684369999999999</c:v>
                </c:pt>
                <c:pt idx="624">
                  <c:v>3.0710310000000001</c:v>
                </c:pt>
                <c:pt idx="625">
                  <c:v>3.0719459999999903</c:v>
                </c:pt>
                <c:pt idx="626">
                  <c:v>3.0746929999999977</c:v>
                </c:pt>
                <c:pt idx="627">
                  <c:v>3.0768289999999903</c:v>
                </c:pt>
                <c:pt idx="628">
                  <c:v>3.0775920000000001</c:v>
                </c:pt>
                <c:pt idx="629">
                  <c:v>3.0818649999999987</c:v>
                </c:pt>
                <c:pt idx="630">
                  <c:v>3.0930040000000001</c:v>
                </c:pt>
                <c:pt idx="631">
                  <c:v>3.0966659999999857</c:v>
                </c:pt>
                <c:pt idx="632">
                  <c:v>3.2362859999999967</c:v>
                </c:pt>
                <c:pt idx="633">
                  <c:v>3.2587169999999999</c:v>
                </c:pt>
                <c:pt idx="634">
                  <c:v>3.2753489999999967</c:v>
                </c:pt>
                <c:pt idx="635">
                  <c:v>3.2790110000000001</c:v>
                </c:pt>
                <c:pt idx="636">
                  <c:v>3.2838940000000094</c:v>
                </c:pt>
                <c:pt idx="637">
                  <c:v>3.2870980000000012</c:v>
                </c:pt>
                <c:pt idx="638">
                  <c:v>3.2890820000000001</c:v>
                </c:pt>
                <c:pt idx="639">
                  <c:v>3.298543</c:v>
                </c:pt>
                <c:pt idx="640">
                  <c:v>3.304494</c:v>
                </c:pt>
                <c:pt idx="641">
                  <c:v>3.3086139999999977</c:v>
                </c:pt>
                <c:pt idx="642">
                  <c:v>3.3124279999999913</c:v>
                </c:pt>
                <c:pt idx="643">
                  <c:v>3.3134969999999977</c:v>
                </c:pt>
                <c:pt idx="644">
                  <c:v>3.3165479999999898</c:v>
                </c:pt>
                <c:pt idx="645">
                  <c:v>3.3186849999999977</c:v>
                </c:pt>
                <c:pt idx="646">
                  <c:v>3.3191419999999967</c:v>
                </c:pt>
                <c:pt idx="647">
                  <c:v>3.319752999999988</c:v>
                </c:pt>
                <c:pt idx="648">
                  <c:v>3.3199049999999977</c:v>
                </c:pt>
                <c:pt idx="649">
                  <c:v>3.3224989999999903</c:v>
                </c:pt>
                <c:pt idx="650">
                  <c:v>3.3243309999999999</c:v>
                </c:pt>
                <c:pt idx="651">
                  <c:v>3.3250929999999967</c:v>
                </c:pt>
                <c:pt idx="652">
                  <c:v>3.3252459999999857</c:v>
                </c:pt>
                <c:pt idx="653">
                  <c:v>3.3260089999999884</c:v>
                </c:pt>
                <c:pt idx="654">
                  <c:v>3.3289079999999998</c:v>
                </c:pt>
                <c:pt idx="655">
                  <c:v>3.3293659999999967</c:v>
                </c:pt>
                <c:pt idx="656">
                  <c:v>3.3373010000000001</c:v>
                </c:pt>
                <c:pt idx="657">
                  <c:v>3.3376059999999903</c:v>
                </c:pt>
                <c:pt idx="658">
                  <c:v>3.3389789999999917</c:v>
                </c:pt>
                <c:pt idx="659">
                  <c:v>3.3412679999999977</c:v>
                </c:pt>
                <c:pt idx="660">
                  <c:v>3.3435570000000001</c:v>
                </c:pt>
                <c:pt idx="661">
                  <c:v>3.3453879999999998</c:v>
                </c:pt>
                <c:pt idx="662">
                  <c:v>3.3455409999999977</c:v>
                </c:pt>
                <c:pt idx="663">
                  <c:v>3.3456929999999967</c:v>
                </c:pt>
                <c:pt idx="664">
                  <c:v>3.345845999999983</c:v>
                </c:pt>
                <c:pt idx="665">
                  <c:v>3.3459979999999998</c:v>
                </c:pt>
                <c:pt idx="666">
                  <c:v>3.3527119999999977</c:v>
                </c:pt>
                <c:pt idx="667">
                  <c:v>3.3594259999999898</c:v>
                </c:pt>
                <c:pt idx="668">
                  <c:v>3.3618679999999967</c:v>
                </c:pt>
                <c:pt idx="669">
                  <c:v>3.3620199999999967</c:v>
                </c:pt>
                <c:pt idx="670">
                  <c:v>3.3623249999999998</c:v>
                </c:pt>
                <c:pt idx="671">
                  <c:v>3.3629359999999977</c:v>
                </c:pt>
                <c:pt idx="672">
                  <c:v>3.3633940000000093</c:v>
                </c:pt>
                <c:pt idx="673">
                  <c:v>3.3638509999999977</c:v>
                </c:pt>
                <c:pt idx="674">
                  <c:v>3.3644619999999987</c:v>
                </c:pt>
                <c:pt idx="675">
                  <c:v>3.3647670000000001</c:v>
                </c:pt>
                <c:pt idx="676">
                  <c:v>3.3655300000000001</c:v>
                </c:pt>
                <c:pt idx="677">
                  <c:v>3.3661399999999997</c:v>
                </c:pt>
                <c:pt idx="678">
                  <c:v>3.3662929999999927</c:v>
                </c:pt>
                <c:pt idx="679">
                  <c:v>3.3667509999999967</c:v>
                </c:pt>
                <c:pt idx="680">
                  <c:v>3.3667509999999967</c:v>
                </c:pt>
                <c:pt idx="681">
                  <c:v>3.3701079999999997</c:v>
                </c:pt>
                <c:pt idx="682">
                  <c:v>3.3704129999999903</c:v>
                </c:pt>
                <c:pt idx="683">
                  <c:v>3.3720909999999917</c:v>
                </c:pt>
                <c:pt idx="684">
                  <c:v>3.3723959999999917</c:v>
                </c:pt>
                <c:pt idx="685">
                  <c:v>3.3733119999999999</c:v>
                </c:pt>
                <c:pt idx="686">
                  <c:v>3.3740749999999977</c:v>
                </c:pt>
                <c:pt idx="687">
                  <c:v>3.380636</c:v>
                </c:pt>
                <c:pt idx="688">
                  <c:v>3.3842979999999998</c:v>
                </c:pt>
                <c:pt idx="689">
                  <c:v>3.3844509999999977</c:v>
                </c:pt>
                <c:pt idx="690">
                  <c:v>3.3871980000000002</c:v>
                </c:pt>
                <c:pt idx="691">
                  <c:v>3.3910119999999977</c:v>
                </c:pt>
                <c:pt idx="692">
                  <c:v>3.3962009999999898</c:v>
                </c:pt>
                <c:pt idx="693">
                  <c:v>3.397421</c:v>
                </c:pt>
                <c:pt idx="694">
                  <c:v>3.3983370000000002</c:v>
                </c:pt>
                <c:pt idx="695">
                  <c:v>3.4015409999999977</c:v>
                </c:pt>
                <c:pt idx="696">
                  <c:v>3.4027619999999987</c:v>
                </c:pt>
                <c:pt idx="697">
                  <c:v>3.4045930000000002</c:v>
                </c:pt>
                <c:pt idx="698">
                  <c:v>3.4110019999999968</c:v>
                </c:pt>
                <c:pt idx="699">
                  <c:v>3.4154269999999967</c:v>
                </c:pt>
                <c:pt idx="700">
                  <c:v>3.4161899999999967</c:v>
                </c:pt>
                <c:pt idx="701">
                  <c:v>3.4352639999999903</c:v>
                </c:pt>
                <c:pt idx="702">
                  <c:v>3.4413670000000001</c:v>
                </c:pt>
              </c:numCache>
            </c:numRef>
          </c:xVal>
          <c:yVal>
            <c:numRef>
              <c:f>'Tuner off'!$F$2:$F$704</c:f>
              <c:numCache>
                <c:formatCode>0.00</c:formatCode>
                <c:ptCount val="703"/>
                <c:pt idx="0">
                  <c:v>0.30000060000000117</c:v>
                </c:pt>
                <c:pt idx="1">
                  <c:v>-2.9999989999999968</c:v>
                </c:pt>
                <c:pt idx="2">
                  <c:v>2.800001</c:v>
                </c:pt>
                <c:pt idx="3">
                  <c:v>7.7000010000000003</c:v>
                </c:pt>
                <c:pt idx="4">
                  <c:v>0.6000006000000021</c:v>
                </c:pt>
                <c:pt idx="5">
                  <c:v>6.5000010000000001</c:v>
                </c:pt>
                <c:pt idx="6">
                  <c:v>2.9000010000000001</c:v>
                </c:pt>
                <c:pt idx="7">
                  <c:v>0.90000060000000004</c:v>
                </c:pt>
                <c:pt idx="8">
                  <c:v>1.4000009999999998</c:v>
                </c:pt>
                <c:pt idx="9">
                  <c:v>0.90000060000000004</c:v>
                </c:pt>
                <c:pt idx="10">
                  <c:v>9.2000009999999985</c:v>
                </c:pt>
                <c:pt idx="11">
                  <c:v>0.50000060000000002</c:v>
                </c:pt>
                <c:pt idx="12">
                  <c:v>1.300001</c:v>
                </c:pt>
                <c:pt idx="13">
                  <c:v>-0.29999940000000008</c:v>
                </c:pt>
                <c:pt idx="14">
                  <c:v>2.4000010000000001</c:v>
                </c:pt>
                <c:pt idx="15">
                  <c:v>-6.2999989999999997</c:v>
                </c:pt>
                <c:pt idx="16">
                  <c:v>7.800001</c:v>
                </c:pt>
                <c:pt idx="17">
                  <c:v>-2.8999989999999967</c:v>
                </c:pt>
                <c:pt idx="18">
                  <c:v>11.3</c:v>
                </c:pt>
                <c:pt idx="19">
                  <c:v>4.2000010000000003</c:v>
                </c:pt>
                <c:pt idx="20">
                  <c:v>0.90000060000000004</c:v>
                </c:pt>
                <c:pt idx="21">
                  <c:v>-1.0999989999999957</c:v>
                </c:pt>
                <c:pt idx="22">
                  <c:v>2.5000010000000001</c:v>
                </c:pt>
                <c:pt idx="23">
                  <c:v>1.7000009999999999</c:v>
                </c:pt>
                <c:pt idx="24">
                  <c:v>8.1000009999999989</c:v>
                </c:pt>
                <c:pt idx="25">
                  <c:v>1.600001</c:v>
                </c:pt>
                <c:pt idx="26">
                  <c:v>2.1000009999999998</c:v>
                </c:pt>
                <c:pt idx="27">
                  <c:v>1.300001</c:v>
                </c:pt>
                <c:pt idx="28">
                  <c:v>12.9</c:v>
                </c:pt>
                <c:pt idx="29">
                  <c:v>3.2000009999999999</c:v>
                </c:pt>
                <c:pt idx="30">
                  <c:v>12.9</c:v>
                </c:pt>
                <c:pt idx="31">
                  <c:v>1.7000009999999999</c:v>
                </c:pt>
                <c:pt idx="32">
                  <c:v>-5.0999990000000004</c:v>
                </c:pt>
                <c:pt idx="33">
                  <c:v>-8.2000000000000011</c:v>
                </c:pt>
                <c:pt idx="34">
                  <c:v>-3.7999990000000001</c:v>
                </c:pt>
                <c:pt idx="35">
                  <c:v>5.300001</c:v>
                </c:pt>
                <c:pt idx="36">
                  <c:v>7.2000010000000003</c:v>
                </c:pt>
                <c:pt idx="37">
                  <c:v>0.50000060000000002</c:v>
                </c:pt>
                <c:pt idx="38">
                  <c:v>8.500001000000001</c:v>
                </c:pt>
                <c:pt idx="39">
                  <c:v>0.50000060000000002</c:v>
                </c:pt>
                <c:pt idx="40">
                  <c:v>8.300001</c:v>
                </c:pt>
                <c:pt idx="41">
                  <c:v>4.800001</c:v>
                </c:pt>
                <c:pt idx="42">
                  <c:v>-2.699999</c:v>
                </c:pt>
                <c:pt idx="43">
                  <c:v>2.4000010000000001</c:v>
                </c:pt>
                <c:pt idx="44">
                  <c:v>-0.89999940000000234</c:v>
                </c:pt>
                <c:pt idx="45">
                  <c:v>9.1000009999999989</c:v>
                </c:pt>
                <c:pt idx="46">
                  <c:v>2.300001</c:v>
                </c:pt>
                <c:pt idx="47">
                  <c:v>-2.4999989999999968</c:v>
                </c:pt>
                <c:pt idx="48">
                  <c:v>0.30000060000000117</c:v>
                </c:pt>
                <c:pt idx="49">
                  <c:v>0.2000006</c:v>
                </c:pt>
                <c:pt idx="50">
                  <c:v>2.5000010000000001</c:v>
                </c:pt>
                <c:pt idx="51">
                  <c:v>1.2000009999999999</c:v>
                </c:pt>
                <c:pt idx="52">
                  <c:v>8.2000009999999985</c:v>
                </c:pt>
                <c:pt idx="53">
                  <c:v>-1.9999989999999999</c:v>
                </c:pt>
                <c:pt idx="54">
                  <c:v>-1.8999989999999998</c:v>
                </c:pt>
                <c:pt idx="55">
                  <c:v>4.300001</c:v>
                </c:pt>
                <c:pt idx="56">
                  <c:v>6.2000010000000003</c:v>
                </c:pt>
                <c:pt idx="57">
                  <c:v>7.300001</c:v>
                </c:pt>
                <c:pt idx="58">
                  <c:v>1.300001</c:v>
                </c:pt>
                <c:pt idx="59">
                  <c:v>-7.199999</c:v>
                </c:pt>
                <c:pt idx="60">
                  <c:v>2.2000009999999999</c:v>
                </c:pt>
                <c:pt idx="61">
                  <c:v>5.6000009999999945</c:v>
                </c:pt>
                <c:pt idx="62">
                  <c:v>9.4000010000000014</c:v>
                </c:pt>
                <c:pt idx="63">
                  <c:v>8.800001</c:v>
                </c:pt>
                <c:pt idx="64">
                  <c:v>3.1000009999999998</c:v>
                </c:pt>
                <c:pt idx="65">
                  <c:v>-5.699999</c:v>
                </c:pt>
                <c:pt idx="66">
                  <c:v>2.7000009999999999</c:v>
                </c:pt>
                <c:pt idx="67">
                  <c:v>1.5000009999999999</c:v>
                </c:pt>
                <c:pt idx="68">
                  <c:v>-0.99999939999999998</c:v>
                </c:pt>
                <c:pt idx="69">
                  <c:v>0.6000006000000021</c:v>
                </c:pt>
                <c:pt idx="70">
                  <c:v>-6.0999990000000004</c:v>
                </c:pt>
                <c:pt idx="71">
                  <c:v>-8.8000000000000007</c:v>
                </c:pt>
                <c:pt idx="72">
                  <c:v>3.300001</c:v>
                </c:pt>
                <c:pt idx="73">
                  <c:v>0.80000059999999951</c:v>
                </c:pt>
                <c:pt idx="74">
                  <c:v>7.4000009999999996</c:v>
                </c:pt>
                <c:pt idx="75">
                  <c:v>8.500001000000001</c:v>
                </c:pt>
                <c:pt idx="76">
                  <c:v>8.800001</c:v>
                </c:pt>
                <c:pt idx="77">
                  <c:v>3.9000010000000001</c:v>
                </c:pt>
                <c:pt idx="78">
                  <c:v>-0.39999940000000117</c:v>
                </c:pt>
                <c:pt idx="79">
                  <c:v>0.70000059999999997</c:v>
                </c:pt>
                <c:pt idx="80">
                  <c:v>16.399999999999999</c:v>
                </c:pt>
                <c:pt idx="81">
                  <c:v>2.300001</c:v>
                </c:pt>
                <c:pt idx="82">
                  <c:v>9.1000009999999989</c:v>
                </c:pt>
                <c:pt idx="83">
                  <c:v>1.5000009999999999</c:v>
                </c:pt>
                <c:pt idx="84">
                  <c:v>-0.7999994000000028</c:v>
                </c:pt>
                <c:pt idx="85">
                  <c:v>0.50000060000000002</c:v>
                </c:pt>
                <c:pt idx="86">
                  <c:v>0.2000006</c:v>
                </c:pt>
                <c:pt idx="87">
                  <c:v>-8.9</c:v>
                </c:pt>
                <c:pt idx="88">
                  <c:v>4.9000009999999996</c:v>
                </c:pt>
                <c:pt idx="89">
                  <c:v>10.5</c:v>
                </c:pt>
                <c:pt idx="90">
                  <c:v>2.5000010000000001</c:v>
                </c:pt>
                <c:pt idx="91">
                  <c:v>2.2000009999999999</c:v>
                </c:pt>
                <c:pt idx="92">
                  <c:v>5.0000010000000001</c:v>
                </c:pt>
                <c:pt idx="93">
                  <c:v>4.1000009999999945</c:v>
                </c:pt>
                <c:pt idx="94">
                  <c:v>9.300001</c:v>
                </c:pt>
                <c:pt idx="95">
                  <c:v>-7.6</c:v>
                </c:pt>
                <c:pt idx="96">
                  <c:v>2.6000009999999998</c:v>
                </c:pt>
                <c:pt idx="97">
                  <c:v>2.5000010000000001</c:v>
                </c:pt>
                <c:pt idx="98">
                  <c:v>3.6000009999999998</c:v>
                </c:pt>
                <c:pt idx="99">
                  <c:v>-1.9999989999999999</c:v>
                </c:pt>
                <c:pt idx="100">
                  <c:v>-0.59999939999999996</c:v>
                </c:pt>
                <c:pt idx="101">
                  <c:v>1.300001</c:v>
                </c:pt>
                <c:pt idx="102">
                  <c:v>4.1000009999999945</c:v>
                </c:pt>
                <c:pt idx="103">
                  <c:v>1.300001</c:v>
                </c:pt>
                <c:pt idx="104">
                  <c:v>1.4000009999999998</c:v>
                </c:pt>
                <c:pt idx="105">
                  <c:v>6.109476000000048E-7</c:v>
                </c:pt>
                <c:pt idx="106">
                  <c:v>3.7000009999999999</c:v>
                </c:pt>
                <c:pt idx="107">
                  <c:v>3.7000009999999999</c:v>
                </c:pt>
                <c:pt idx="108">
                  <c:v>3.1000009999999998</c:v>
                </c:pt>
                <c:pt idx="109">
                  <c:v>1.5000009999999999</c:v>
                </c:pt>
                <c:pt idx="110">
                  <c:v>9.2000009999999985</c:v>
                </c:pt>
                <c:pt idx="111">
                  <c:v>1.100001</c:v>
                </c:pt>
                <c:pt idx="112">
                  <c:v>6.109476000000048E-7</c:v>
                </c:pt>
                <c:pt idx="113">
                  <c:v>8.1000009999999989</c:v>
                </c:pt>
                <c:pt idx="114">
                  <c:v>1.5000009999999999</c:v>
                </c:pt>
                <c:pt idx="115">
                  <c:v>6.2000010000000003</c:v>
                </c:pt>
                <c:pt idx="116">
                  <c:v>-1.3999989999999998</c:v>
                </c:pt>
                <c:pt idx="117">
                  <c:v>3.0000010000000001</c:v>
                </c:pt>
                <c:pt idx="118">
                  <c:v>1.600001</c:v>
                </c:pt>
                <c:pt idx="119">
                  <c:v>1.2000009999999999</c:v>
                </c:pt>
                <c:pt idx="120">
                  <c:v>0.80000059999999951</c:v>
                </c:pt>
                <c:pt idx="121">
                  <c:v>-0.29999940000000008</c:v>
                </c:pt>
                <c:pt idx="122">
                  <c:v>3.2000009999999999</c:v>
                </c:pt>
                <c:pt idx="123">
                  <c:v>4.7000010000000003</c:v>
                </c:pt>
                <c:pt idx="124">
                  <c:v>-6.699999</c:v>
                </c:pt>
                <c:pt idx="125">
                  <c:v>2.6000009999999998</c:v>
                </c:pt>
                <c:pt idx="126">
                  <c:v>0.80000059999999951</c:v>
                </c:pt>
                <c:pt idx="127">
                  <c:v>4.2000010000000003</c:v>
                </c:pt>
                <c:pt idx="128">
                  <c:v>1.4000009999999998</c:v>
                </c:pt>
                <c:pt idx="129">
                  <c:v>6.9000009999999996</c:v>
                </c:pt>
                <c:pt idx="130">
                  <c:v>3.4000010000000001</c:v>
                </c:pt>
                <c:pt idx="131">
                  <c:v>-0.69999940000000282</c:v>
                </c:pt>
                <c:pt idx="132">
                  <c:v>0.80000059999999951</c:v>
                </c:pt>
                <c:pt idx="133">
                  <c:v>1.0000009999999999</c:v>
                </c:pt>
                <c:pt idx="134">
                  <c:v>10.3</c:v>
                </c:pt>
                <c:pt idx="135">
                  <c:v>2.9000010000000001</c:v>
                </c:pt>
                <c:pt idx="136">
                  <c:v>2.2000009999999999</c:v>
                </c:pt>
                <c:pt idx="137">
                  <c:v>1.7000009999999999</c:v>
                </c:pt>
                <c:pt idx="138">
                  <c:v>-4.0999990000000004</c:v>
                </c:pt>
                <c:pt idx="139">
                  <c:v>3.2000009999999999</c:v>
                </c:pt>
                <c:pt idx="140">
                  <c:v>6.6000009999999945</c:v>
                </c:pt>
                <c:pt idx="141">
                  <c:v>3.300001</c:v>
                </c:pt>
                <c:pt idx="142">
                  <c:v>6.2000010000000003</c:v>
                </c:pt>
                <c:pt idx="143">
                  <c:v>-0.49999940000000032</c:v>
                </c:pt>
                <c:pt idx="144">
                  <c:v>9.000001000000001</c:v>
                </c:pt>
                <c:pt idx="145">
                  <c:v>-3.8999989999999967</c:v>
                </c:pt>
                <c:pt idx="146">
                  <c:v>-11.2</c:v>
                </c:pt>
                <c:pt idx="147">
                  <c:v>-11.1</c:v>
                </c:pt>
                <c:pt idx="148">
                  <c:v>10.8</c:v>
                </c:pt>
                <c:pt idx="149">
                  <c:v>1.600001</c:v>
                </c:pt>
                <c:pt idx="150">
                  <c:v>1.600001</c:v>
                </c:pt>
                <c:pt idx="151">
                  <c:v>4.4000009999999996</c:v>
                </c:pt>
                <c:pt idx="152">
                  <c:v>-3.699999</c:v>
                </c:pt>
                <c:pt idx="153">
                  <c:v>-5.2999989999999997</c:v>
                </c:pt>
                <c:pt idx="154">
                  <c:v>3.800001</c:v>
                </c:pt>
                <c:pt idx="155">
                  <c:v>8.800001</c:v>
                </c:pt>
                <c:pt idx="156">
                  <c:v>3.300001</c:v>
                </c:pt>
                <c:pt idx="157">
                  <c:v>1.5000009999999999</c:v>
                </c:pt>
                <c:pt idx="158">
                  <c:v>6.109476000000048E-7</c:v>
                </c:pt>
                <c:pt idx="159">
                  <c:v>5.7000010000000003</c:v>
                </c:pt>
                <c:pt idx="160">
                  <c:v>2.0000010000000001</c:v>
                </c:pt>
                <c:pt idx="161">
                  <c:v>1.600001</c:v>
                </c:pt>
                <c:pt idx="162">
                  <c:v>2.5000010000000001</c:v>
                </c:pt>
                <c:pt idx="163">
                  <c:v>7.1000009999999945</c:v>
                </c:pt>
                <c:pt idx="164">
                  <c:v>1.0000009999999999</c:v>
                </c:pt>
                <c:pt idx="165">
                  <c:v>-2.0999989999999977</c:v>
                </c:pt>
                <c:pt idx="166">
                  <c:v>0.70000059999999997</c:v>
                </c:pt>
                <c:pt idx="167">
                  <c:v>4.2000010000000003</c:v>
                </c:pt>
                <c:pt idx="168">
                  <c:v>3.1000009999999998</c:v>
                </c:pt>
                <c:pt idx="169">
                  <c:v>-2.699999</c:v>
                </c:pt>
                <c:pt idx="170">
                  <c:v>1.4000009999999998</c:v>
                </c:pt>
                <c:pt idx="171">
                  <c:v>-1.8999989999999998</c:v>
                </c:pt>
                <c:pt idx="172">
                  <c:v>1.300001</c:v>
                </c:pt>
                <c:pt idx="173">
                  <c:v>1.600001</c:v>
                </c:pt>
                <c:pt idx="174">
                  <c:v>1.800001</c:v>
                </c:pt>
                <c:pt idx="175">
                  <c:v>2.800001</c:v>
                </c:pt>
                <c:pt idx="176">
                  <c:v>1.4000009999999998</c:v>
                </c:pt>
                <c:pt idx="177">
                  <c:v>6.9000009999999996</c:v>
                </c:pt>
                <c:pt idx="178">
                  <c:v>-8</c:v>
                </c:pt>
                <c:pt idx="179">
                  <c:v>4.9000009999999996</c:v>
                </c:pt>
                <c:pt idx="180">
                  <c:v>-2.699999</c:v>
                </c:pt>
                <c:pt idx="181">
                  <c:v>-11.7</c:v>
                </c:pt>
                <c:pt idx="182">
                  <c:v>7.0000010000000001</c:v>
                </c:pt>
                <c:pt idx="183">
                  <c:v>-1.6999989999999998</c:v>
                </c:pt>
                <c:pt idx="184">
                  <c:v>-1.2999989999999952</c:v>
                </c:pt>
                <c:pt idx="185">
                  <c:v>0.30000060000000117</c:v>
                </c:pt>
                <c:pt idx="186">
                  <c:v>4.0000010000000001</c:v>
                </c:pt>
                <c:pt idx="187">
                  <c:v>-3.8999989999999967</c:v>
                </c:pt>
                <c:pt idx="188">
                  <c:v>-0.69999940000000282</c:v>
                </c:pt>
                <c:pt idx="189">
                  <c:v>1.5000009999999999</c:v>
                </c:pt>
                <c:pt idx="190">
                  <c:v>2.800001</c:v>
                </c:pt>
                <c:pt idx="191">
                  <c:v>5.4000009999999996</c:v>
                </c:pt>
                <c:pt idx="192">
                  <c:v>5.800001</c:v>
                </c:pt>
                <c:pt idx="193">
                  <c:v>-2.4999989999999968</c:v>
                </c:pt>
                <c:pt idx="194">
                  <c:v>0.30000060000000117</c:v>
                </c:pt>
                <c:pt idx="195">
                  <c:v>9.000001000000001</c:v>
                </c:pt>
                <c:pt idx="196">
                  <c:v>1.7000009999999999</c:v>
                </c:pt>
                <c:pt idx="197">
                  <c:v>1.800001</c:v>
                </c:pt>
                <c:pt idx="198">
                  <c:v>11.2</c:v>
                </c:pt>
                <c:pt idx="199">
                  <c:v>4.4000009999999996</c:v>
                </c:pt>
                <c:pt idx="200">
                  <c:v>8.9000010000000014</c:v>
                </c:pt>
                <c:pt idx="201">
                  <c:v>1.600001</c:v>
                </c:pt>
                <c:pt idx="202">
                  <c:v>-3.0999989999999977</c:v>
                </c:pt>
                <c:pt idx="203">
                  <c:v>6.0000010000000001</c:v>
                </c:pt>
                <c:pt idx="204">
                  <c:v>2.1000009999999998</c:v>
                </c:pt>
                <c:pt idx="205">
                  <c:v>3.800001</c:v>
                </c:pt>
                <c:pt idx="206">
                  <c:v>4.7000010000000003</c:v>
                </c:pt>
                <c:pt idx="207">
                  <c:v>0.90000060000000004</c:v>
                </c:pt>
                <c:pt idx="208">
                  <c:v>-2.4999989999999968</c:v>
                </c:pt>
                <c:pt idx="209">
                  <c:v>0.50000060000000002</c:v>
                </c:pt>
                <c:pt idx="210">
                  <c:v>3.9000010000000001</c:v>
                </c:pt>
                <c:pt idx="211">
                  <c:v>1.300001</c:v>
                </c:pt>
                <c:pt idx="212">
                  <c:v>0.90000060000000004</c:v>
                </c:pt>
                <c:pt idx="213">
                  <c:v>-10.7</c:v>
                </c:pt>
                <c:pt idx="214">
                  <c:v>1.600001</c:v>
                </c:pt>
                <c:pt idx="215">
                  <c:v>-10</c:v>
                </c:pt>
                <c:pt idx="216">
                  <c:v>3.6000009999999998</c:v>
                </c:pt>
                <c:pt idx="217">
                  <c:v>3.5000010000000001</c:v>
                </c:pt>
                <c:pt idx="218">
                  <c:v>-1.2999989999999952</c:v>
                </c:pt>
                <c:pt idx="219">
                  <c:v>9.000001000000001</c:v>
                </c:pt>
                <c:pt idx="220">
                  <c:v>15.6</c:v>
                </c:pt>
                <c:pt idx="221">
                  <c:v>2.0000010000000001</c:v>
                </c:pt>
                <c:pt idx="222">
                  <c:v>2.7000009999999999</c:v>
                </c:pt>
                <c:pt idx="223">
                  <c:v>1.7000009999999999</c:v>
                </c:pt>
                <c:pt idx="224">
                  <c:v>2.800001</c:v>
                </c:pt>
                <c:pt idx="225">
                  <c:v>9.000001000000001</c:v>
                </c:pt>
                <c:pt idx="226">
                  <c:v>11.1</c:v>
                </c:pt>
                <c:pt idx="227">
                  <c:v>2.4000010000000001</c:v>
                </c:pt>
                <c:pt idx="228">
                  <c:v>-6.8999990000000002</c:v>
                </c:pt>
                <c:pt idx="229">
                  <c:v>-1.5999989999999957</c:v>
                </c:pt>
                <c:pt idx="230">
                  <c:v>-7.6</c:v>
                </c:pt>
                <c:pt idx="231">
                  <c:v>13.7</c:v>
                </c:pt>
                <c:pt idx="232">
                  <c:v>-0.49999940000000032</c:v>
                </c:pt>
                <c:pt idx="233">
                  <c:v>2.300001</c:v>
                </c:pt>
                <c:pt idx="234">
                  <c:v>2.800001</c:v>
                </c:pt>
                <c:pt idx="235">
                  <c:v>-2.7999990000000001</c:v>
                </c:pt>
                <c:pt idx="236">
                  <c:v>-1.9999989999999999</c:v>
                </c:pt>
                <c:pt idx="237">
                  <c:v>6.7000010000000003</c:v>
                </c:pt>
                <c:pt idx="238">
                  <c:v>8.2000009999999985</c:v>
                </c:pt>
                <c:pt idx="239">
                  <c:v>3.4000010000000001</c:v>
                </c:pt>
                <c:pt idx="240">
                  <c:v>2.7000009999999999</c:v>
                </c:pt>
                <c:pt idx="241">
                  <c:v>7.4000009999999996</c:v>
                </c:pt>
                <c:pt idx="242">
                  <c:v>1.600001</c:v>
                </c:pt>
                <c:pt idx="243">
                  <c:v>-0.89999940000000234</c:v>
                </c:pt>
                <c:pt idx="244">
                  <c:v>7.300001</c:v>
                </c:pt>
                <c:pt idx="245">
                  <c:v>3.300001</c:v>
                </c:pt>
                <c:pt idx="246">
                  <c:v>4.2000010000000003</c:v>
                </c:pt>
                <c:pt idx="247">
                  <c:v>7.0000010000000001</c:v>
                </c:pt>
                <c:pt idx="248">
                  <c:v>6.9000009999999996</c:v>
                </c:pt>
                <c:pt idx="249">
                  <c:v>2.5000010000000001</c:v>
                </c:pt>
                <c:pt idx="250">
                  <c:v>-2.7999990000000001</c:v>
                </c:pt>
                <c:pt idx="251">
                  <c:v>-2.699999</c:v>
                </c:pt>
                <c:pt idx="252">
                  <c:v>7.5000010000000001</c:v>
                </c:pt>
                <c:pt idx="253">
                  <c:v>-5.4999989999999999</c:v>
                </c:pt>
                <c:pt idx="254">
                  <c:v>0.50000060000000002</c:v>
                </c:pt>
                <c:pt idx="255">
                  <c:v>3.300001</c:v>
                </c:pt>
                <c:pt idx="256">
                  <c:v>1.7000009999999999</c:v>
                </c:pt>
                <c:pt idx="257">
                  <c:v>5.4000009999999996</c:v>
                </c:pt>
                <c:pt idx="258">
                  <c:v>7.1000009999999945</c:v>
                </c:pt>
                <c:pt idx="259">
                  <c:v>9.7000009999999985</c:v>
                </c:pt>
                <c:pt idx="260">
                  <c:v>6.800001</c:v>
                </c:pt>
                <c:pt idx="261">
                  <c:v>3.1000009999999998</c:v>
                </c:pt>
                <c:pt idx="262">
                  <c:v>2.4000010000000001</c:v>
                </c:pt>
                <c:pt idx="263">
                  <c:v>2.7000009999999999</c:v>
                </c:pt>
                <c:pt idx="264">
                  <c:v>9.500001000000001</c:v>
                </c:pt>
                <c:pt idx="265">
                  <c:v>3.1000009999999998</c:v>
                </c:pt>
                <c:pt idx="266">
                  <c:v>1.5000009999999999</c:v>
                </c:pt>
                <c:pt idx="267">
                  <c:v>1.600001</c:v>
                </c:pt>
                <c:pt idx="268">
                  <c:v>-7.5</c:v>
                </c:pt>
                <c:pt idx="269">
                  <c:v>7.6000009999999945</c:v>
                </c:pt>
                <c:pt idx="270">
                  <c:v>-2.2999990000000001</c:v>
                </c:pt>
                <c:pt idx="271">
                  <c:v>2.1000009999999998</c:v>
                </c:pt>
                <c:pt idx="272">
                  <c:v>3.1000009999999998</c:v>
                </c:pt>
                <c:pt idx="273">
                  <c:v>1.600001</c:v>
                </c:pt>
                <c:pt idx="274">
                  <c:v>3.4000010000000001</c:v>
                </c:pt>
                <c:pt idx="275">
                  <c:v>3.6000009999999998</c:v>
                </c:pt>
                <c:pt idx="276">
                  <c:v>2.2000009999999999</c:v>
                </c:pt>
                <c:pt idx="277">
                  <c:v>6.109476000000048E-7</c:v>
                </c:pt>
                <c:pt idx="278">
                  <c:v>8.1000009999999989</c:v>
                </c:pt>
                <c:pt idx="279">
                  <c:v>-1.5999989999999957</c:v>
                </c:pt>
                <c:pt idx="280">
                  <c:v>-13.4</c:v>
                </c:pt>
                <c:pt idx="281">
                  <c:v>2.4000010000000001</c:v>
                </c:pt>
                <c:pt idx="282">
                  <c:v>-12.2</c:v>
                </c:pt>
                <c:pt idx="283">
                  <c:v>2.2000009999999999</c:v>
                </c:pt>
                <c:pt idx="284">
                  <c:v>8.000001000000001</c:v>
                </c:pt>
                <c:pt idx="285">
                  <c:v>1.100001</c:v>
                </c:pt>
                <c:pt idx="286">
                  <c:v>-9.6</c:v>
                </c:pt>
                <c:pt idx="287">
                  <c:v>3.1000009999999998</c:v>
                </c:pt>
                <c:pt idx="288">
                  <c:v>-7.6</c:v>
                </c:pt>
                <c:pt idx="289">
                  <c:v>4.1000009999999945</c:v>
                </c:pt>
                <c:pt idx="290">
                  <c:v>3.5000010000000001</c:v>
                </c:pt>
                <c:pt idx="291">
                  <c:v>2.1000009999999998</c:v>
                </c:pt>
                <c:pt idx="292">
                  <c:v>3.300001</c:v>
                </c:pt>
                <c:pt idx="293">
                  <c:v>13.1</c:v>
                </c:pt>
                <c:pt idx="294">
                  <c:v>-13.2</c:v>
                </c:pt>
                <c:pt idx="295">
                  <c:v>4.5000010000000001</c:v>
                </c:pt>
                <c:pt idx="296">
                  <c:v>-6.2999989999999997</c:v>
                </c:pt>
                <c:pt idx="297">
                  <c:v>2.800001</c:v>
                </c:pt>
                <c:pt idx="298">
                  <c:v>2.800001</c:v>
                </c:pt>
                <c:pt idx="299">
                  <c:v>1.800001</c:v>
                </c:pt>
                <c:pt idx="300">
                  <c:v>1.300001</c:v>
                </c:pt>
                <c:pt idx="301">
                  <c:v>-12.4</c:v>
                </c:pt>
                <c:pt idx="302">
                  <c:v>6.6000009999999945</c:v>
                </c:pt>
                <c:pt idx="303">
                  <c:v>3.9000010000000001</c:v>
                </c:pt>
                <c:pt idx="304">
                  <c:v>1.5000009999999999</c:v>
                </c:pt>
                <c:pt idx="305">
                  <c:v>3.5000010000000001</c:v>
                </c:pt>
                <c:pt idx="306">
                  <c:v>2.7000009999999999</c:v>
                </c:pt>
                <c:pt idx="307">
                  <c:v>1.7000009999999999</c:v>
                </c:pt>
                <c:pt idx="308">
                  <c:v>0.70000059999999997</c:v>
                </c:pt>
                <c:pt idx="309">
                  <c:v>5.6000009999999945</c:v>
                </c:pt>
                <c:pt idx="310">
                  <c:v>16.899999999999999</c:v>
                </c:pt>
                <c:pt idx="311">
                  <c:v>21.7</c:v>
                </c:pt>
                <c:pt idx="312">
                  <c:v>16.3</c:v>
                </c:pt>
                <c:pt idx="313">
                  <c:v>20.399999999999999</c:v>
                </c:pt>
                <c:pt idx="314">
                  <c:v>20.8</c:v>
                </c:pt>
                <c:pt idx="315">
                  <c:v>21.3</c:v>
                </c:pt>
                <c:pt idx="316">
                  <c:v>20.8</c:v>
                </c:pt>
                <c:pt idx="317">
                  <c:v>18.5</c:v>
                </c:pt>
                <c:pt idx="318">
                  <c:v>19.600000000000001</c:v>
                </c:pt>
                <c:pt idx="319">
                  <c:v>17.3</c:v>
                </c:pt>
                <c:pt idx="320">
                  <c:v>21.1</c:v>
                </c:pt>
                <c:pt idx="321">
                  <c:v>21.1</c:v>
                </c:pt>
                <c:pt idx="322">
                  <c:v>21.8</c:v>
                </c:pt>
                <c:pt idx="323">
                  <c:v>15.5</c:v>
                </c:pt>
                <c:pt idx="324">
                  <c:v>21.1</c:v>
                </c:pt>
                <c:pt idx="325">
                  <c:v>17.2</c:v>
                </c:pt>
                <c:pt idx="326">
                  <c:v>20</c:v>
                </c:pt>
                <c:pt idx="327">
                  <c:v>21</c:v>
                </c:pt>
                <c:pt idx="328">
                  <c:v>13.2</c:v>
                </c:pt>
                <c:pt idx="329">
                  <c:v>20.9</c:v>
                </c:pt>
                <c:pt idx="330">
                  <c:v>19.8</c:v>
                </c:pt>
                <c:pt idx="331">
                  <c:v>19.5</c:v>
                </c:pt>
                <c:pt idx="332">
                  <c:v>20.9</c:v>
                </c:pt>
                <c:pt idx="333">
                  <c:v>21.4</c:v>
                </c:pt>
                <c:pt idx="334">
                  <c:v>21.2</c:v>
                </c:pt>
                <c:pt idx="335">
                  <c:v>17.899999999999999</c:v>
                </c:pt>
                <c:pt idx="336">
                  <c:v>17.899999999999999</c:v>
                </c:pt>
                <c:pt idx="337">
                  <c:v>19.399999999999999</c:v>
                </c:pt>
                <c:pt idx="338">
                  <c:v>21.7</c:v>
                </c:pt>
                <c:pt idx="339">
                  <c:v>18</c:v>
                </c:pt>
                <c:pt idx="340">
                  <c:v>21.4</c:v>
                </c:pt>
                <c:pt idx="341">
                  <c:v>18.5</c:v>
                </c:pt>
                <c:pt idx="342">
                  <c:v>21.7</c:v>
                </c:pt>
                <c:pt idx="343">
                  <c:v>17.899999999999999</c:v>
                </c:pt>
                <c:pt idx="344">
                  <c:v>18.899999999999999</c:v>
                </c:pt>
                <c:pt idx="345">
                  <c:v>16.3</c:v>
                </c:pt>
                <c:pt idx="346">
                  <c:v>17.100000000000001</c:v>
                </c:pt>
                <c:pt idx="347">
                  <c:v>21.3</c:v>
                </c:pt>
                <c:pt idx="348">
                  <c:v>18.100000000000001</c:v>
                </c:pt>
                <c:pt idx="349">
                  <c:v>21.1</c:v>
                </c:pt>
                <c:pt idx="350">
                  <c:v>21.7</c:v>
                </c:pt>
                <c:pt idx="351">
                  <c:v>20.2</c:v>
                </c:pt>
                <c:pt idx="352">
                  <c:v>18.2</c:v>
                </c:pt>
                <c:pt idx="353">
                  <c:v>17.5</c:v>
                </c:pt>
                <c:pt idx="354">
                  <c:v>17.100000000000001</c:v>
                </c:pt>
                <c:pt idx="355">
                  <c:v>17.899999999999999</c:v>
                </c:pt>
                <c:pt idx="356">
                  <c:v>16.8</c:v>
                </c:pt>
                <c:pt idx="357">
                  <c:v>19.5</c:v>
                </c:pt>
                <c:pt idx="358">
                  <c:v>20.9</c:v>
                </c:pt>
                <c:pt idx="359">
                  <c:v>22.1</c:v>
                </c:pt>
                <c:pt idx="360">
                  <c:v>16.899999999999999</c:v>
                </c:pt>
                <c:pt idx="361">
                  <c:v>21.7</c:v>
                </c:pt>
                <c:pt idx="362">
                  <c:v>21.3</c:v>
                </c:pt>
                <c:pt idx="363">
                  <c:v>18.600000000000001</c:v>
                </c:pt>
                <c:pt idx="364">
                  <c:v>22</c:v>
                </c:pt>
                <c:pt idx="365">
                  <c:v>15.2</c:v>
                </c:pt>
                <c:pt idx="366">
                  <c:v>21.8</c:v>
                </c:pt>
                <c:pt idx="367">
                  <c:v>19.399999999999999</c:v>
                </c:pt>
                <c:pt idx="368">
                  <c:v>17.100000000000001</c:v>
                </c:pt>
                <c:pt idx="369">
                  <c:v>21.6</c:v>
                </c:pt>
                <c:pt idx="370">
                  <c:v>17.399999999999999</c:v>
                </c:pt>
                <c:pt idx="371">
                  <c:v>17.600000000000001</c:v>
                </c:pt>
                <c:pt idx="372">
                  <c:v>16.7</c:v>
                </c:pt>
                <c:pt idx="373">
                  <c:v>21.3</c:v>
                </c:pt>
                <c:pt idx="374">
                  <c:v>16.7</c:v>
                </c:pt>
                <c:pt idx="375">
                  <c:v>20</c:v>
                </c:pt>
                <c:pt idx="376">
                  <c:v>20.3</c:v>
                </c:pt>
                <c:pt idx="377">
                  <c:v>18</c:v>
                </c:pt>
                <c:pt idx="378">
                  <c:v>20.7</c:v>
                </c:pt>
                <c:pt idx="379">
                  <c:v>24.6</c:v>
                </c:pt>
                <c:pt idx="380">
                  <c:v>23.3</c:v>
                </c:pt>
                <c:pt idx="381">
                  <c:v>23.8</c:v>
                </c:pt>
                <c:pt idx="382">
                  <c:v>24.3</c:v>
                </c:pt>
                <c:pt idx="383">
                  <c:v>24.5</c:v>
                </c:pt>
                <c:pt idx="384">
                  <c:v>22.1</c:v>
                </c:pt>
                <c:pt idx="385">
                  <c:v>24.4</c:v>
                </c:pt>
                <c:pt idx="386">
                  <c:v>22.8</c:v>
                </c:pt>
                <c:pt idx="387">
                  <c:v>23.7</c:v>
                </c:pt>
                <c:pt idx="388">
                  <c:v>24.3</c:v>
                </c:pt>
                <c:pt idx="389">
                  <c:v>24.3</c:v>
                </c:pt>
                <c:pt idx="390">
                  <c:v>24.6</c:v>
                </c:pt>
                <c:pt idx="391">
                  <c:v>21.9</c:v>
                </c:pt>
                <c:pt idx="392">
                  <c:v>23.9</c:v>
                </c:pt>
                <c:pt idx="393">
                  <c:v>22.8</c:v>
                </c:pt>
                <c:pt idx="394">
                  <c:v>21.1</c:v>
                </c:pt>
                <c:pt idx="395">
                  <c:v>23.8</c:v>
                </c:pt>
                <c:pt idx="396">
                  <c:v>24.2</c:v>
                </c:pt>
                <c:pt idx="397">
                  <c:v>19.2</c:v>
                </c:pt>
                <c:pt idx="398">
                  <c:v>22.4</c:v>
                </c:pt>
                <c:pt idx="399">
                  <c:v>23.5</c:v>
                </c:pt>
                <c:pt idx="400">
                  <c:v>23.1</c:v>
                </c:pt>
                <c:pt idx="401">
                  <c:v>24.7</c:v>
                </c:pt>
                <c:pt idx="402">
                  <c:v>22.3</c:v>
                </c:pt>
                <c:pt idx="403">
                  <c:v>23.7</c:v>
                </c:pt>
                <c:pt idx="404">
                  <c:v>23.6</c:v>
                </c:pt>
                <c:pt idx="405">
                  <c:v>28.8</c:v>
                </c:pt>
                <c:pt idx="406">
                  <c:v>29</c:v>
                </c:pt>
                <c:pt idx="407">
                  <c:v>28.4</c:v>
                </c:pt>
                <c:pt idx="408">
                  <c:v>29.9</c:v>
                </c:pt>
                <c:pt idx="409">
                  <c:v>30</c:v>
                </c:pt>
                <c:pt idx="410">
                  <c:v>30.1</c:v>
                </c:pt>
                <c:pt idx="411">
                  <c:v>27.9</c:v>
                </c:pt>
                <c:pt idx="412">
                  <c:v>28.9</c:v>
                </c:pt>
                <c:pt idx="413">
                  <c:v>28.5</c:v>
                </c:pt>
                <c:pt idx="414">
                  <c:v>28.1</c:v>
                </c:pt>
                <c:pt idx="415">
                  <c:v>28.6</c:v>
                </c:pt>
                <c:pt idx="416">
                  <c:v>28.8</c:v>
                </c:pt>
                <c:pt idx="417">
                  <c:v>29.8</c:v>
                </c:pt>
                <c:pt idx="418">
                  <c:v>28.1</c:v>
                </c:pt>
                <c:pt idx="419">
                  <c:v>27.5</c:v>
                </c:pt>
                <c:pt idx="420">
                  <c:v>28.8</c:v>
                </c:pt>
                <c:pt idx="421">
                  <c:v>28.8</c:v>
                </c:pt>
                <c:pt idx="422">
                  <c:v>29.2</c:v>
                </c:pt>
                <c:pt idx="423">
                  <c:v>29.4</c:v>
                </c:pt>
                <c:pt idx="424">
                  <c:v>29.1</c:v>
                </c:pt>
                <c:pt idx="425">
                  <c:v>26.3</c:v>
                </c:pt>
                <c:pt idx="426">
                  <c:v>29.2</c:v>
                </c:pt>
                <c:pt idx="427">
                  <c:v>30.4</c:v>
                </c:pt>
                <c:pt idx="428">
                  <c:v>28.6</c:v>
                </c:pt>
                <c:pt idx="429">
                  <c:v>29.5</c:v>
                </c:pt>
                <c:pt idx="430">
                  <c:v>28.4</c:v>
                </c:pt>
                <c:pt idx="431">
                  <c:v>29.3</c:v>
                </c:pt>
                <c:pt idx="432">
                  <c:v>29.5</c:v>
                </c:pt>
                <c:pt idx="433">
                  <c:v>28.9</c:v>
                </c:pt>
                <c:pt idx="434">
                  <c:v>29.6</c:v>
                </c:pt>
                <c:pt idx="435">
                  <c:v>33.300000000000004</c:v>
                </c:pt>
                <c:pt idx="436">
                  <c:v>33.1</c:v>
                </c:pt>
                <c:pt idx="437">
                  <c:v>34.200000000000003</c:v>
                </c:pt>
                <c:pt idx="438">
                  <c:v>33.5</c:v>
                </c:pt>
                <c:pt idx="439">
                  <c:v>33.4</c:v>
                </c:pt>
                <c:pt idx="440">
                  <c:v>35.4</c:v>
                </c:pt>
                <c:pt idx="441">
                  <c:v>34.5</c:v>
                </c:pt>
                <c:pt idx="442">
                  <c:v>33.4</c:v>
                </c:pt>
                <c:pt idx="443">
                  <c:v>33.6</c:v>
                </c:pt>
                <c:pt idx="444">
                  <c:v>35.300000000000004</c:v>
                </c:pt>
                <c:pt idx="445">
                  <c:v>35.6</c:v>
                </c:pt>
                <c:pt idx="446">
                  <c:v>33.4</c:v>
                </c:pt>
                <c:pt idx="447">
                  <c:v>33.1</c:v>
                </c:pt>
                <c:pt idx="448">
                  <c:v>33.1</c:v>
                </c:pt>
                <c:pt idx="449">
                  <c:v>33.5</c:v>
                </c:pt>
                <c:pt idx="450">
                  <c:v>33.1</c:v>
                </c:pt>
                <c:pt idx="451">
                  <c:v>33.9</c:v>
                </c:pt>
                <c:pt idx="452">
                  <c:v>32.800000000000004</c:v>
                </c:pt>
                <c:pt idx="453">
                  <c:v>29.7</c:v>
                </c:pt>
                <c:pt idx="454">
                  <c:v>34</c:v>
                </c:pt>
                <c:pt idx="455">
                  <c:v>32.9</c:v>
                </c:pt>
                <c:pt idx="456">
                  <c:v>33.200000000000003</c:v>
                </c:pt>
                <c:pt idx="457">
                  <c:v>33.200000000000003</c:v>
                </c:pt>
                <c:pt idx="458">
                  <c:v>35.1</c:v>
                </c:pt>
                <c:pt idx="459">
                  <c:v>33.4</c:v>
                </c:pt>
                <c:pt idx="460">
                  <c:v>33.5</c:v>
                </c:pt>
                <c:pt idx="461">
                  <c:v>32.4</c:v>
                </c:pt>
                <c:pt idx="462">
                  <c:v>34.200000000000003</c:v>
                </c:pt>
                <c:pt idx="463">
                  <c:v>35.700000000000003</c:v>
                </c:pt>
                <c:pt idx="464">
                  <c:v>35.6</c:v>
                </c:pt>
                <c:pt idx="465">
                  <c:v>35.700000000000003</c:v>
                </c:pt>
                <c:pt idx="466">
                  <c:v>35.200000000000003</c:v>
                </c:pt>
                <c:pt idx="467">
                  <c:v>35.300000000000004</c:v>
                </c:pt>
                <c:pt idx="468">
                  <c:v>36.200000000000003</c:v>
                </c:pt>
                <c:pt idx="469">
                  <c:v>35.300000000000004</c:v>
                </c:pt>
                <c:pt idx="470">
                  <c:v>35.700000000000003</c:v>
                </c:pt>
                <c:pt idx="471">
                  <c:v>34.300000000000004</c:v>
                </c:pt>
                <c:pt idx="472">
                  <c:v>35.300000000000004</c:v>
                </c:pt>
                <c:pt idx="473">
                  <c:v>36.200000000000003</c:v>
                </c:pt>
                <c:pt idx="474">
                  <c:v>36.6</c:v>
                </c:pt>
                <c:pt idx="475">
                  <c:v>36.300000000000004</c:v>
                </c:pt>
                <c:pt idx="476">
                  <c:v>35.4</c:v>
                </c:pt>
                <c:pt idx="477">
                  <c:v>34.9</c:v>
                </c:pt>
                <c:pt idx="478">
                  <c:v>35.700000000000003</c:v>
                </c:pt>
                <c:pt idx="479">
                  <c:v>34.9</c:v>
                </c:pt>
                <c:pt idx="480">
                  <c:v>35.4</c:v>
                </c:pt>
                <c:pt idx="481">
                  <c:v>29.6</c:v>
                </c:pt>
                <c:pt idx="482">
                  <c:v>35.200000000000003</c:v>
                </c:pt>
                <c:pt idx="483">
                  <c:v>28.4</c:v>
                </c:pt>
                <c:pt idx="484">
                  <c:v>35.4</c:v>
                </c:pt>
                <c:pt idx="485">
                  <c:v>35.300000000000004</c:v>
                </c:pt>
                <c:pt idx="486">
                  <c:v>36</c:v>
                </c:pt>
                <c:pt idx="487">
                  <c:v>35.9</c:v>
                </c:pt>
                <c:pt idx="488">
                  <c:v>38.800000000000004</c:v>
                </c:pt>
                <c:pt idx="489">
                  <c:v>38.6</c:v>
                </c:pt>
                <c:pt idx="490">
                  <c:v>38.6</c:v>
                </c:pt>
                <c:pt idx="491">
                  <c:v>38.200000000000003</c:v>
                </c:pt>
                <c:pt idx="492">
                  <c:v>40.4</c:v>
                </c:pt>
                <c:pt idx="493">
                  <c:v>39.700000000000003</c:v>
                </c:pt>
                <c:pt idx="494">
                  <c:v>38.800000000000004</c:v>
                </c:pt>
                <c:pt idx="495">
                  <c:v>40.1</c:v>
                </c:pt>
                <c:pt idx="496">
                  <c:v>39.800000000000004</c:v>
                </c:pt>
                <c:pt idx="497">
                  <c:v>38.4</c:v>
                </c:pt>
                <c:pt idx="498">
                  <c:v>38.200000000000003</c:v>
                </c:pt>
                <c:pt idx="499">
                  <c:v>39.4</c:v>
                </c:pt>
                <c:pt idx="500">
                  <c:v>40.200000000000003</c:v>
                </c:pt>
                <c:pt idx="501">
                  <c:v>38.800000000000004</c:v>
                </c:pt>
                <c:pt idx="502">
                  <c:v>40</c:v>
                </c:pt>
                <c:pt idx="503">
                  <c:v>38.9</c:v>
                </c:pt>
                <c:pt idx="504">
                  <c:v>38.6</c:v>
                </c:pt>
                <c:pt idx="505">
                  <c:v>38.200000000000003</c:v>
                </c:pt>
                <c:pt idx="506">
                  <c:v>40.1</c:v>
                </c:pt>
                <c:pt idx="507">
                  <c:v>39.4</c:v>
                </c:pt>
                <c:pt idx="508">
                  <c:v>36.9</c:v>
                </c:pt>
                <c:pt idx="509">
                  <c:v>38.200000000000003</c:v>
                </c:pt>
                <c:pt idx="510">
                  <c:v>40.200000000000003</c:v>
                </c:pt>
                <c:pt idx="511">
                  <c:v>40.9</c:v>
                </c:pt>
                <c:pt idx="512">
                  <c:v>39.300000000000004</c:v>
                </c:pt>
                <c:pt idx="513">
                  <c:v>40.4</c:v>
                </c:pt>
                <c:pt idx="514">
                  <c:v>40.5</c:v>
                </c:pt>
                <c:pt idx="515">
                  <c:v>39.6</c:v>
                </c:pt>
                <c:pt idx="516">
                  <c:v>41.3</c:v>
                </c:pt>
                <c:pt idx="517">
                  <c:v>34.9</c:v>
                </c:pt>
                <c:pt idx="518">
                  <c:v>39.9</c:v>
                </c:pt>
                <c:pt idx="519">
                  <c:v>41.1</c:v>
                </c:pt>
                <c:pt idx="520">
                  <c:v>43</c:v>
                </c:pt>
                <c:pt idx="521">
                  <c:v>38.200000000000003</c:v>
                </c:pt>
                <c:pt idx="522">
                  <c:v>41.3</c:v>
                </c:pt>
                <c:pt idx="523">
                  <c:v>40.4</c:v>
                </c:pt>
                <c:pt idx="524">
                  <c:v>44.1</c:v>
                </c:pt>
                <c:pt idx="525">
                  <c:v>42.9</c:v>
                </c:pt>
                <c:pt idx="526">
                  <c:v>42.9</c:v>
                </c:pt>
                <c:pt idx="527">
                  <c:v>42.6</c:v>
                </c:pt>
                <c:pt idx="528">
                  <c:v>40.6</c:v>
                </c:pt>
                <c:pt idx="529">
                  <c:v>40.6</c:v>
                </c:pt>
                <c:pt idx="530">
                  <c:v>42.3</c:v>
                </c:pt>
                <c:pt idx="531">
                  <c:v>41.2</c:v>
                </c:pt>
                <c:pt idx="532">
                  <c:v>44.4</c:v>
                </c:pt>
                <c:pt idx="533">
                  <c:v>40.800000000000004</c:v>
                </c:pt>
                <c:pt idx="534">
                  <c:v>40.9</c:v>
                </c:pt>
                <c:pt idx="535">
                  <c:v>39.6</c:v>
                </c:pt>
                <c:pt idx="536">
                  <c:v>41.7</c:v>
                </c:pt>
                <c:pt idx="537">
                  <c:v>43.8</c:v>
                </c:pt>
                <c:pt idx="538">
                  <c:v>43.9</c:v>
                </c:pt>
                <c:pt idx="539">
                  <c:v>42.7</c:v>
                </c:pt>
                <c:pt idx="540">
                  <c:v>40.300000000000004</c:v>
                </c:pt>
                <c:pt idx="541">
                  <c:v>40.4</c:v>
                </c:pt>
                <c:pt idx="542">
                  <c:v>38.9</c:v>
                </c:pt>
                <c:pt idx="543">
                  <c:v>42.4</c:v>
                </c:pt>
                <c:pt idx="544">
                  <c:v>41.1</c:v>
                </c:pt>
                <c:pt idx="545">
                  <c:v>39.6</c:v>
                </c:pt>
                <c:pt idx="546">
                  <c:v>44.3</c:v>
                </c:pt>
                <c:pt idx="547">
                  <c:v>43.6</c:v>
                </c:pt>
                <c:pt idx="548">
                  <c:v>44</c:v>
                </c:pt>
                <c:pt idx="549">
                  <c:v>43.1</c:v>
                </c:pt>
                <c:pt idx="550">
                  <c:v>42.7</c:v>
                </c:pt>
                <c:pt idx="551">
                  <c:v>39</c:v>
                </c:pt>
                <c:pt idx="552">
                  <c:v>41.1</c:v>
                </c:pt>
                <c:pt idx="553">
                  <c:v>41.5</c:v>
                </c:pt>
                <c:pt idx="554">
                  <c:v>41.5</c:v>
                </c:pt>
                <c:pt idx="555">
                  <c:v>35.6</c:v>
                </c:pt>
                <c:pt idx="556">
                  <c:v>40.4</c:v>
                </c:pt>
                <c:pt idx="557">
                  <c:v>40.5</c:v>
                </c:pt>
                <c:pt idx="558">
                  <c:v>40.4</c:v>
                </c:pt>
                <c:pt idx="559">
                  <c:v>39.1</c:v>
                </c:pt>
                <c:pt idx="560">
                  <c:v>42</c:v>
                </c:pt>
                <c:pt idx="561">
                  <c:v>38.4</c:v>
                </c:pt>
                <c:pt idx="562">
                  <c:v>40.1</c:v>
                </c:pt>
                <c:pt idx="563">
                  <c:v>40.9</c:v>
                </c:pt>
                <c:pt idx="564">
                  <c:v>38.200000000000003</c:v>
                </c:pt>
                <c:pt idx="565">
                  <c:v>41.9</c:v>
                </c:pt>
                <c:pt idx="566">
                  <c:v>38.300000000000004</c:v>
                </c:pt>
                <c:pt idx="567">
                  <c:v>39.700000000000003</c:v>
                </c:pt>
                <c:pt idx="568">
                  <c:v>42.3</c:v>
                </c:pt>
                <c:pt idx="569">
                  <c:v>40.4</c:v>
                </c:pt>
                <c:pt idx="570">
                  <c:v>40.9</c:v>
                </c:pt>
                <c:pt idx="571">
                  <c:v>40.800000000000004</c:v>
                </c:pt>
                <c:pt idx="572">
                  <c:v>42.5</c:v>
                </c:pt>
                <c:pt idx="573">
                  <c:v>40.4</c:v>
                </c:pt>
                <c:pt idx="574">
                  <c:v>42.7</c:v>
                </c:pt>
                <c:pt idx="575">
                  <c:v>39.6</c:v>
                </c:pt>
                <c:pt idx="576">
                  <c:v>39.4</c:v>
                </c:pt>
                <c:pt idx="577">
                  <c:v>42.3</c:v>
                </c:pt>
                <c:pt idx="578">
                  <c:v>41.7</c:v>
                </c:pt>
                <c:pt idx="579">
                  <c:v>38.700000000000003</c:v>
                </c:pt>
                <c:pt idx="580">
                  <c:v>43.7</c:v>
                </c:pt>
                <c:pt idx="581">
                  <c:v>41.5</c:v>
                </c:pt>
                <c:pt idx="582">
                  <c:v>40.1</c:v>
                </c:pt>
                <c:pt idx="583">
                  <c:v>40.4</c:v>
                </c:pt>
                <c:pt idx="584">
                  <c:v>40.700000000000003</c:v>
                </c:pt>
                <c:pt idx="585">
                  <c:v>38.700000000000003</c:v>
                </c:pt>
                <c:pt idx="586">
                  <c:v>41.5</c:v>
                </c:pt>
                <c:pt idx="587">
                  <c:v>45.4</c:v>
                </c:pt>
                <c:pt idx="588">
                  <c:v>42.1</c:v>
                </c:pt>
                <c:pt idx="589">
                  <c:v>44.5</c:v>
                </c:pt>
                <c:pt idx="590">
                  <c:v>45.6</c:v>
                </c:pt>
                <c:pt idx="591">
                  <c:v>40.300000000000004</c:v>
                </c:pt>
                <c:pt idx="592">
                  <c:v>44.2</c:v>
                </c:pt>
                <c:pt idx="593">
                  <c:v>40.300000000000004</c:v>
                </c:pt>
                <c:pt idx="594">
                  <c:v>41.5</c:v>
                </c:pt>
                <c:pt idx="595">
                  <c:v>41.1</c:v>
                </c:pt>
                <c:pt idx="596">
                  <c:v>41.9</c:v>
                </c:pt>
                <c:pt idx="597">
                  <c:v>41.3</c:v>
                </c:pt>
                <c:pt idx="598">
                  <c:v>40.200000000000003</c:v>
                </c:pt>
                <c:pt idx="599">
                  <c:v>43.6</c:v>
                </c:pt>
                <c:pt idx="600">
                  <c:v>44.7</c:v>
                </c:pt>
                <c:pt idx="601">
                  <c:v>43.3</c:v>
                </c:pt>
                <c:pt idx="602">
                  <c:v>41.2</c:v>
                </c:pt>
                <c:pt idx="603">
                  <c:v>41.4</c:v>
                </c:pt>
                <c:pt idx="604">
                  <c:v>42.5</c:v>
                </c:pt>
                <c:pt idx="605">
                  <c:v>43.8</c:v>
                </c:pt>
                <c:pt idx="606">
                  <c:v>43.9</c:v>
                </c:pt>
                <c:pt idx="607">
                  <c:v>40.5</c:v>
                </c:pt>
                <c:pt idx="608">
                  <c:v>41.2</c:v>
                </c:pt>
                <c:pt idx="609">
                  <c:v>42</c:v>
                </c:pt>
                <c:pt idx="610">
                  <c:v>40.4</c:v>
                </c:pt>
                <c:pt idx="611">
                  <c:v>40</c:v>
                </c:pt>
                <c:pt idx="612">
                  <c:v>41.8</c:v>
                </c:pt>
                <c:pt idx="613">
                  <c:v>42.2</c:v>
                </c:pt>
                <c:pt idx="614">
                  <c:v>41</c:v>
                </c:pt>
                <c:pt idx="615">
                  <c:v>42.6</c:v>
                </c:pt>
                <c:pt idx="616">
                  <c:v>44.3</c:v>
                </c:pt>
                <c:pt idx="617">
                  <c:v>41.8</c:v>
                </c:pt>
                <c:pt idx="618">
                  <c:v>43.4</c:v>
                </c:pt>
                <c:pt idx="619">
                  <c:v>41.5</c:v>
                </c:pt>
                <c:pt idx="620">
                  <c:v>43.6</c:v>
                </c:pt>
                <c:pt idx="621">
                  <c:v>41.6</c:v>
                </c:pt>
                <c:pt idx="622">
                  <c:v>43.3</c:v>
                </c:pt>
                <c:pt idx="623">
                  <c:v>40.200000000000003</c:v>
                </c:pt>
                <c:pt idx="624">
                  <c:v>40.4</c:v>
                </c:pt>
                <c:pt idx="625">
                  <c:v>41.9</c:v>
                </c:pt>
                <c:pt idx="626">
                  <c:v>40.1</c:v>
                </c:pt>
                <c:pt idx="627">
                  <c:v>39.9</c:v>
                </c:pt>
                <c:pt idx="628">
                  <c:v>41.3</c:v>
                </c:pt>
                <c:pt idx="629">
                  <c:v>41.7</c:v>
                </c:pt>
                <c:pt idx="630">
                  <c:v>43.8</c:v>
                </c:pt>
                <c:pt idx="631">
                  <c:v>43.8</c:v>
                </c:pt>
                <c:pt idx="632">
                  <c:v>42.1</c:v>
                </c:pt>
                <c:pt idx="633">
                  <c:v>41</c:v>
                </c:pt>
                <c:pt idx="634">
                  <c:v>41.8</c:v>
                </c:pt>
                <c:pt idx="635">
                  <c:v>41.1</c:v>
                </c:pt>
                <c:pt idx="636">
                  <c:v>44.3</c:v>
                </c:pt>
                <c:pt idx="637">
                  <c:v>45.7</c:v>
                </c:pt>
                <c:pt idx="638">
                  <c:v>40.700000000000003</c:v>
                </c:pt>
                <c:pt idx="639">
                  <c:v>42.8</c:v>
                </c:pt>
                <c:pt idx="640">
                  <c:v>41.7</c:v>
                </c:pt>
                <c:pt idx="641">
                  <c:v>44.7</c:v>
                </c:pt>
                <c:pt idx="642">
                  <c:v>44.4</c:v>
                </c:pt>
                <c:pt idx="643">
                  <c:v>43.6</c:v>
                </c:pt>
                <c:pt idx="644">
                  <c:v>41.3</c:v>
                </c:pt>
                <c:pt idx="645">
                  <c:v>43.8</c:v>
                </c:pt>
                <c:pt idx="646">
                  <c:v>41.6</c:v>
                </c:pt>
                <c:pt idx="647">
                  <c:v>41.8</c:v>
                </c:pt>
                <c:pt idx="648">
                  <c:v>41.7</c:v>
                </c:pt>
                <c:pt idx="649">
                  <c:v>41.4</c:v>
                </c:pt>
                <c:pt idx="650">
                  <c:v>43</c:v>
                </c:pt>
                <c:pt idx="651">
                  <c:v>41.5</c:v>
                </c:pt>
                <c:pt idx="652">
                  <c:v>45.8</c:v>
                </c:pt>
                <c:pt idx="653">
                  <c:v>43.3</c:v>
                </c:pt>
                <c:pt idx="654">
                  <c:v>41.5</c:v>
                </c:pt>
                <c:pt idx="655">
                  <c:v>42.7</c:v>
                </c:pt>
                <c:pt idx="656">
                  <c:v>41.6</c:v>
                </c:pt>
                <c:pt idx="657">
                  <c:v>41.5</c:v>
                </c:pt>
                <c:pt idx="658">
                  <c:v>42.5</c:v>
                </c:pt>
                <c:pt idx="659">
                  <c:v>44.5</c:v>
                </c:pt>
                <c:pt idx="660">
                  <c:v>46.3</c:v>
                </c:pt>
                <c:pt idx="661">
                  <c:v>46.3</c:v>
                </c:pt>
                <c:pt idx="662">
                  <c:v>42.9</c:v>
                </c:pt>
                <c:pt idx="663">
                  <c:v>41.5</c:v>
                </c:pt>
                <c:pt idx="664">
                  <c:v>46.3</c:v>
                </c:pt>
                <c:pt idx="665">
                  <c:v>42.2</c:v>
                </c:pt>
                <c:pt idx="666">
                  <c:v>45.4</c:v>
                </c:pt>
                <c:pt idx="667">
                  <c:v>46</c:v>
                </c:pt>
                <c:pt idx="668">
                  <c:v>41</c:v>
                </c:pt>
                <c:pt idx="669">
                  <c:v>41.7</c:v>
                </c:pt>
                <c:pt idx="670">
                  <c:v>45</c:v>
                </c:pt>
                <c:pt idx="671">
                  <c:v>42.3</c:v>
                </c:pt>
                <c:pt idx="672">
                  <c:v>42.7</c:v>
                </c:pt>
                <c:pt idx="673">
                  <c:v>43.8</c:v>
                </c:pt>
                <c:pt idx="674">
                  <c:v>42.1</c:v>
                </c:pt>
                <c:pt idx="675">
                  <c:v>42.6</c:v>
                </c:pt>
                <c:pt idx="676">
                  <c:v>44.8</c:v>
                </c:pt>
                <c:pt idx="677">
                  <c:v>41.8</c:v>
                </c:pt>
                <c:pt idx="678">
                  <c:v>41.9</c:v>
                </c:pt>
                <c:pt idx="679">
                  <c:v>43.9</c:v>
                </c:pt>
                <c:pt idx="680">
                  <c:v>41.3</c:v>
                </c:pt>
                <c:pt idx="681">
                  <c:v>40.800000000000004</c:v>
                </c:pt>
                <c:pt idx="682">
                  <c:v>46.6</c:v>
                </c:pt>
                <c:pt idx="683">
                  <c:v>40.6</c:v>
                </c:pt>
                <c:pt idx="684">
                  <c:v>44.9</c:v>
                </c:pt>
                <c:pt idx="685">
                  <c:v>45.5</c:v>
                </c:pt>
                <c:pt idx="686">
                  <c:v>41.5</c:v>
                </c:pt>
                <c:pt idx="687">
                  <c:v>44.1</c:v>
                </c:pt>
                <c:pt idx="688">
                  <c:v>42.6</c:v>
                </c:pt>
                <c:pt idx="689">
                  <c:v>45.2</c:v>
                </c:pt>
                <c:pt idx="690">
                  <c:v>41</c:v>
                </c:pt>
                <c:pt idx="691">
                  <c:v>43.6</c:v>
                </c:pt>
                <c:pt idx="692">
                  <c:v>44.6</c:v>
                </c:pt>
                <c:pt idx="693">
                  <c:v>41.8</c:v>
                </c:pt>
                <c:pt idx="694">
                  <c:v>40.5</c:v>
                </c:pt>
                <c:pt idx="695">
                  <c:v>40.700000000000003</c:v>
                </c:pt>
                <c:pt idx="696">
                  <c:v>41</c:v>
                </c:pt>
                <c:pt idx="697">
                  <c:v>41.6</c:v>
                </c:pt>
                <c:pt idx="698">
                  <c:v>44.7</c:v>
                </c:pt>
                <c:pt idx="699">
                  <c:v>40.6</c:v>
                </c:pt>
                <c:pt idx="700">
                  <c:v>40.800000000000004</c:v>
                </c:pt>
                <c:pt idx="701">
                  <c:v>40.5</c:v>
                </c:pt>
                <c:pt idx="702">
                  <c:v>41.3</c:v>
                </c:pt>
              </c:numCache>
            </c:numRef>
          </c:yVal>
        </c:ser>
        <c:ser>
          <c:idx val="1"/>
          <c:order val="2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Sheet3!$D$13:$D$138</c:f>
              <c:numCache>
                <c:formatCode>0.00000</c:formatCode>
                <c:ptCount val="1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0.8000000000000006</c:v>
                </c:pt>
                <c:pt idx="9">
                  <c:v>0.90000000000000024</c:v>
                </c:pt>
                <c:pt idx="10">
                  <c:v>1.0000000000000002</c:v>
                </c:pt>
                <c:pt idx="11">
                  <c:v>1.1000000000000003</c:v>
                </c:pt>
                <c:pt idx="12">
                  <c:v>1.2000000000000004</c:v>
                </c:pt>
                <c:pt idx="13">
                  <c:v>1.3000000000000003</c:v>
                </c:pt>
                <c:pt idx="14">
                  <c:v>1.4000000000000004</c:v>
                </c:pt>
                <c:pt idx="15">
                  <c:v>1.5000000000000004</c:v>
                </c:pt>
                <c:pt idx="16">
                  <c:v>1.6000000000000005</c:v>
                </c:pt>
                <c:pt idx="17">
                  <c:v>1.7000000000000006</c:v>
                </c:pt>
                <c:pt idx="18">
                  <c:v>1.8000000000000007</c:v>
                </c:pt>
                <c:pt idx="19">
                  <c:v>1.9000000000000021</c:v>
                </c:pt>
                <c:pt idx="20">
                  <c:v>2.0000000000000004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2.4999999999999987</c:v>
                </c:pt>
                <c:pt idx="26">
                  <c:v>2.5999999999999988</c:v>
                </c:pt>
                <c:pt idx="27">
                  <c:v>2.6999999999999993</c:v>
                </c:pt>
                <c:pt idx="28">
                  <c:v>2.7999999999999989</c:v>
                </c:pt>
                <c:pt idx="29">
                  <c:v>2.8999999999999977</c:v>
                </c:pt>
                <c:pt idx="30">
                  <c:v>2.9999999999999987</c:v>
                </c:pt>
                <c:pt idx="31">
                  <c:v>3.0999999999999988</c:v>
                </c:pt>
                <c:pt idx="32">
                  <c:v>3.1999999999999984</c:v>
                </c:pt>
                <c:pt idx="33">
                  <c:v>3.299999999999998</c:v>
                </c:pt>
                <c:pt idx="34">
                  <c:v>3.3999999999999977</c:v>
                </c:pt>
                <c:pt idx="35">
                  <c:v>3.4999999999999978</c:v>
                </c:pt>
                <c:pt idx="36">
                  <c:v>3.5999999999999979</c:v>
                </c:pt>
                <c:pt idx="37">
                  <c:v>3.6999999999999975</c:v>
                </c:pt>
                <c:pt idx="38">
                  <c:v>3.7999999999999976</c:v>
                </c:pt>
                <c:pt idx="39">
                  <c:v>3.8999999999999968</c:v>
                </c:pt>
                <c:pt idx="40">
                  <c:v>3.9999999999999973</c:v>
                </c:pt>
                <c:pt idx="41">
                  <c:v>4.0999999999999979</c:v>
                </c:pt>
                <c:pt idx="42">
                  <c:v>4.1999999999999975</c:v>
                </c:pt>
                <c:pt idx="43">
                  <c:v>4.299999999999998</c:v>
                </c:pt>
                <c:pt idx="44">
                  <c:v>4.3999999999999986</c:v>
                </c:pt>
                <c:pt idx="45">
                  <c:v>4.4999999999999991</c:v>
                </c:pt>
                <c:pt idx="46">
                  <c:v>4.5999999999999988</c:v>
                </c:pt>
                <c:pt idx="47">
                  <c:v>4.6999999999999975</c:v>
                </c:pt>
                <c:pt idx="48">
                  <c:v>4.8</c:v>
                </c:pt>
                <c:pt idx="49">
                  <c:v>4.8999999999999995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5.2000000000000011</c:v>
                </c:pt>
                <c:pt idx="53">
                  <c:v>5.3000000000000007</c:v>
                </c:pt>
                <c:pt idx="54">
                  <c:v>5.4000000000000012</c:v>
                </c:pt>
                <c:pt idx="55">
                  <c:v>5.5000000000000018</c:v>
                </c:pt>
                <c:pt idx="56">
                  <c:v>5.6000000000000005</c:v>
                </c:pt>
                <c:pt idx="57">
                  <c:v>5.700000000000002</c:v>
                </c:pt>
                <c:pt idx="58">
                  <c:v>5.8000000000000025</c:v>
                </c:pt>
                <c:pt idx="59">
                  <c:v>5.9000000000000021</c:v>
                </c:pt>
                <c:pt idx="60">
                  <c:v>6.0000000000000027</c:v>
                </c:pt>
                <c:pt idx="61">
                  <c:v>6.1000000000000005</c:v>
                </c:pt>
                <c:pt idx="62">
                  <c:v>6.2000000000000028</c:v>
                </c:pt>
                <c:pt idx="63">
                  <c:v>6.3000000000000025</c:v>
                </c:pt>
                <c:pt idx="64">
                  <c:v>6.4000000000000039</c:v>
                </c:pt>
                <c:pt idx="65">
                  <c:v>6.5000000000000044</c:v>
                </c:pt>
                <c:pt idx="66">
                  <c:v>6.6000000000000041</c:v>
                </c:pt>
                <c:pt idx="67">
                  <c:v>6.7000000000000064</c:v>
                </c:pt>
                <c:pt idx="68">
                  <c:v>6.8000000000000052</c:v>
                </c:pt>
                <c:pt idx="69">
                  <c:v>6.9000000000000083</c:v>
                </c:pt>
                <c:pt idx="70">
                  <c:v>7.0000000000000053</c:v>
                </c:pt>
                <c:pt idx="71">
                  <c:v>7.1000000000000059</c:v>
                </c:pt>
                <c:pt idx="72">
                  <c:v>7.2000000000000064</c:v>
                </c:pt>
                <c:pt idx="73">
                  <c:v>7.300000000000006</c:v>
                </c:pt>
                <c:pt idx="74">
                  <c:v>7.4000000000000083</c:v>
                </c:pt>
                <c:pt idx="75">
                  <c:v>7.5000000000000071</c:v>
                </c:pt>
                <c:pt idx="76">
                  <c:v>7.6000000000000068</c:v>
                </c:pt>
                <c:pt idx="77">
                  <c:v>7.7000000000000073</c:v>
                </c:pt>
                <c:pt idx="78">
                  <c:v>7.8000000000000078</c:v>
                </c:pt>
                <c:pt idx="79">
                  <c:v>7.9000000000000083</c:v>
                </c:pt>
                <c:pt idx="80">
                  <c:v>8.0000000000000071</c:v>
                </c:pt>
                <c:pt idx="81">
                  <c:v>8.100000000000005</c:v>
                </c:pt>
                <c:pt idx="82">
                  <c:v>8.2000000000000011</c:v>
                </c:pt>
                <c:pt idx="83">
                  <c:v>8.300000000000006</c:v>
                </c:pt>
                <c:pt idx="84">
                  <c:v>8.4000000000000057</c:v>
                </c:pt>
                <c:pt idx="85">
                  <c:v>8.5000000000000036</c:v>
                </c:pt>
                <c:pt idx="86">
                  <c:v>8.6000000000000032</c:v>
                </c:pt>
                <c:pt idx="87">
                  <c:v>8.7000000000000011</c:v>
                </c:pt>
                <c:pt idx="88">
                  <c:v>8.8000000000000025</c:v>
                </c:pt>
                <c:pt idx="89">
                  <c:v>8.9000000000000021</c:v>
                </c:pt>
                <c:pt idx="90">
                  <c:v>9.0000000000000018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9.3000000000000025</c:v>
                </c:pt>
                <c:pt idx="94">
                  <c:v>9.4000000000000021</c:v>
                </c:pt>
                <c:pt idx="95">
                  <c:v>9.5000000000000018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9.8000000000000025</c:v>
                </c:pt>
                <c:pt idx="99">
                  <c:v>9.9000000000000021</c:v>
                </c:pt>
                <c:pt idx="100">
                  <c:v>10.000000000000002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10.500000000000002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11.000000000000002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11.299999999999986</c:v>
                </c:pt>
                <c:pt idx="114">
                  <c:v>11.400000000000002</c:v>
                </c:pt>
                <c:pt idx="115">
                  <c:v>11.500000000000002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11.799999999999986</c:v>
                </c:pt>
                <c:pt idx="119">
                  <c:v>11.900000000000002</c:v>
                </c:pt>
                <c:pt idx="120">
                  <c:v>12.000000000000002</c:v>
                </c:pt>
                <c:pt idx="121">
                  <c:v>12.100000000000001</c:v>
                </c:pt>
                <c:pt idx="122">
                  <c:v>12.200000000000001</c:v>
                </c:pt>
                <c:pt idx="123">
                  <c:v>12.299999999999986</c:v>
                </c:pt>
                <c:pt idx="124">
                  <c:v>12.400000000000002</c:v>
                </c:pt>
                <c:pt idx="125">
                  <c:v>12.500000000000002</c:v>
                </c:pt>
              </c:numCache>
            </c:numRef>
          </c:xVal>
          <c:yVal>
            <c:numRef>
              <c:f>Sheet3!$P$13:$P$138</c:f>
              <c:numCache>
                <c:formatCode>0.0</c:formatCode>
                <c:ptCount val="126"/>
                <c:pt idx="0">
                  <c:v>13.521786683856414</c:v>
                </c:pt>
                <c:pt idx="1">
                  <c:v>15.391691777132548</c:v>
                </c:pt>
                <c:pt idx="2">
                  <c:v>17.197123404879392</c:v>
                </c:pt>
                <c:pt idx="3">
                  <c:v>18.937958950538114</c:v>
                </c:pt>
                <c:pt idx="4">
                  <c:v>20.614561059007098</c:v>
                </c:pt>
                <c:pt idx="5">
                  <c:v>22.2277059368373</c:v>
                </c:pt>
                <c:pt idx="6">
                  <c:v>23.778514551308113</c:v>
                </c:pt>
                <c:pt idx="7">
                  <c:v>25.268388375938603</c:v>
                </c:pt>
                <c:pt idx="8">
                  <c:v>26.698950744605135</c:v>
                </c:pt>
                <c:pt idx="9">
                  <c:v>28.071994387040831</c:v>
                </c:pt>
                <c:pt idx="10">
                  <c:v>29.389435330532717</c:v>
                </c:pt>
                <c:pt idx="11">
                  <c:v>30.65327306137053</c:v>
                </c:pt>
                <c:pt idx="12">
                  <c:v>31.865556634199269</c:v>
                </c:pt>
                <c:pt idx="13">
                  <c:v>33.028356284109563</c:v>
                </c:pt>
                <c:pt idx="14">
                  <c:v>34.143740020602003</c:v>
                </c:pt>
                <c:pt idx="15">
                  <c:v>35.213754650919917</c:v>
                </c:pt>
                <c:pt idx="16">
                  <c:v>36.240410680602544</c:v>
                </c:pt>
                <c:pt idx="17">
                  <c:v>37.225670561576038</c:v>
                </c:pt>
                <c:pt idx="18">
                  <c:v>38.171439794603536</c:v>
                </c:pt>
                <c:pt idx="19">
                  <c:v>39.079560437420106</c:v>
                </c:pt>
                <c:pt idx="20">
                  <c:v>39.951806617835736</c:v>
                </c:pt>
                <c:pt idx="21">
                  <c:v>40.789881699354972</c:v>
                </c:pt>
                <c:pt idx="22">
                  <c:v>41.595416793273252</c:v>
                </c:pt>
                <c:pt idx="23">
                  <c:v>42.369970354486021</c:v>
                </c:pt>
                <c:pt idx="24">
                  <c:v>43.115028637620036</c:v>
                </c:pt>
                <c:pt idx="25">
                  <c:v>43.832006825278498</c:v>
                </c:pt>
                <c:pt idx="26">
                  <c:v>44.52225067116791</c:v>
                </c:pt>
                <c:pt idx="27">
                  <c:v>45.187038527805996</c:v>
                </c:pt>
                <c:pt idx="28">
                  <c:v>45.827583651690858</c:v>
                </c:pt>
                <c:pt idx="29">
                  <c:v>46.445036698588012</c:v>
                </c:pt>
                <c:pt idx="30">
                  <c:v>47.040488338320912</c:v>
                </c:pt>
                <c:pt idx="31">
                  <c:v>47.614971932532761</c:v>
                </c:pt>
                <c:pt idx="32">
                  <c:v>48.169466230614098</c:v>
                </c:pt>
                <c:pt idx="33">
                  <c:v>48.704898048756377</c:v>
                </c:pt>
                <c:pt idx="34">
                  <c:v>49.222144905128836</c:v>
                </c:pt>
                <c:pt idx="35">
                  <c:v>49.72203759077555</c:v>
                </c:pt>
                <c:pt idx="36">
                  <c:v>50.205362661215993</c:v>
                </c:pt>
                <c:pt idx="37">
                  <c:v>50.672864838084962</c:v>
                </c:pt>
                <c:pt idx="38">
                  <c:v>51.125249313663275</c:v>
                </c:pt>
                <c:pt idx="39">
                  <c:v>51.563183953953803</c:v>
                </c:pt>
                <c:pt idx="40">
                  <c:v>51.987301398170601</c:v>
                </c:pt>
                <c:pt idx="41">
                  <c:v>52.398201054253363</c:v>
                </c:pt>
                <c:pt idx="42">
                  <c:v>52.796450991362001</c:v>
                </c:pt>
                <c:pt idx="43">
                  <c:v>53.182589731326274</c:v>
                </c:pt>
                <c:pt idx="44">
                  <c:v>53.557127941798754</c:v>
                </c:pt>
                <c:pt idx="45">
                  <c:v>53.920550034397962</c:v>
                </c:pt>
                <c:pt idx="46">
                  <c:v>54.27331567152433</c:v>
                </c:pt>
                <c:pt idx="47">
                  <c:v>54.615861185773127</c:v>
                </c:pt>
                <c:pt idx="48">
                  <c:v>54.948600916015963</c:v>
                </c:pt>
                <c:pt idx="49">
                  <c:v>55.271928464269436</c:v>
                </c:pt>
                <c:pt idx="50">
                  <c:v>55.586217877482042</c:v>
                </c:pt>
                <c:pt idx="51">
                  <c:v>55.891824758289914</c:v>
                </c:pt>
                <c:pt idx="52">
                  <c:v>56.189087308717944</c:v>
                </c:pt>
                <c:pt idx="53">
                  <c:v>56.478327310667225</c:v>
                </c:pt>
                <c:pt idx="54">
                  <c:v>56.759851046897857</c:v>
                </c:pt>
                <c:pt idx="55">
                  <c:v>57.033950166053671</c:v>
                </c:pt>
                <c:pt idx="56">
                  <c:v>57.300902495118905</c:v>
                </c:pt>
                <c:pt idx="57">
                  <c:v>57.560972802527672</c:v>
                </c:pt>
                <c:pt idx="58">
                  <c:v>57.814413514977986</c:v>
                </c:pt>
                <c:pt idx="59">
                  <c:v>58.061465390841676</c:v>
                </c:pt>
                <c:pt idx="60">
                  <c:v>58.302358152888083</c:v>
                </c:pt>
                <c:pt idx="61">
                  <c:v>58.537311082892856</c:v>
                </c:pt>
                <c:pt idx="62">
                  <c:v>58.766533580541271</c:v>
                </c:pt>
                <c:pt idx="63">
                  <c:v>58.990225688891606</c:v>
                </c:pt>
                <c:pt idx="64">
                  <c:v>59.20857858852699</c:v>
                </c:pt>
                <c:pt idx="65">
                  <c:v>59.421775062380952</c:v>
                </c:pt>
                <c:pt idx="66">
                  <c:v>59.629989933111915</c:v>
                </c:pt>
                <c:pt idx="67">
                  <c:v>59.833390474760044</c:v>
                </c:pt>
                <c:pt idx="68">
                  <c:v>60.032136800331628</c:v>
                </c:pt>
                <c:pt idx="69">
                  <c:v>60.226382226826338</c:v>
                </c:pt>
                <c:pt idx="70">
                  <c:v>60.416273619142622</c:v>
                </c:pt>
                <c:pt idx="71">
                  <c:v>60.601951714190982</c:v>
                </c:pt>
                <c:pt idx="72">
                  <c:v>60.783551426456235</c:v>
                </c:pt>
                <c:pt idx="73">
                  <c:v>60.961202136181662</c:v>
                </c:pt>
                <c:pt idx="74">
                  <c:v>61.135027961252014</c:v>
                </c:pt>
                <c:pt idx="75">
                  <c:v>61.305148013795993</c:v>
                </c:pt>
                <c:pt idx="76">
                  <c:v>61.471676642451783</c:v>
                </c:pt>
                <c:pt idx="77">
                  <c:v>61.634723661184474</c:v>
                </c:pt>
                <c:pt idx="78">
                  <c:v>61.794394565479642</c:v>
                </c:pt>
                <c:pt idx="79">
                  <c:v>61.95079073668564</c:v>
                </c:pt>
                <c:pt idx="80">
                  <c:v>62.104009635227094</c:v>
                </c:pt>
                <c:pt idx="81">
                  <c:v>62.254144983363091</c:v>
                </c:pt>
                <c:pt idx="82">
                  <c:v>62.401286938121515</c:v>
                </c:pt>
                <c:pt idx="83">
                  <c:v>62.545522254995312</c:v>
                </c:pt>
                <c:pt idx="84">
                  <c:v>62.686934442957359</c:v>
                </c:pt>
                <c:pt idx="85">
                  <c:v>62.825603911303475</c:v>
                </c:pt>
                <c:pt idx="86">
                  <c:v>62.961608108808555</c:v>
                </c:pt>
                <c:pt idx="87">
                  <c:v>63.095021655646164</c:v>
                </c:pt>
                <c:pt idx="88">
                  <c:v>63.225916468495313</c:v>
                </c:pt>
                <c:pt idx="89">
                  <c:v>63.354361879223291</c:v>
                </c:pt>
                <c:pt idx="90">
                  <c:v>63.480424747528545</c:v>
                </c:pt>
                <c:pt idx="91">
                  <c:v>63.604169567870422</c:v>
                </c:pt>
                <c:pt idx="92">
                  <c:v>63.725658571032376</c:v>
                </c:pt>
                <c:pt idx="93">
                  <c:v>63.844951820605125</c:v>
                </c:pt>
                <c:pt idx="94">
                  <c:v>63.962107304687763</c:v>
                </c:pt>
                <c:pt idx="95">
                  <c:v>64.07718102306805</c:v>
                </c:pt>
                <c:pt idx="96">
                  <c:v>64.190227070136572</c:v>
                </c:pt>
                <c:pt idx="97">
                  <c:v>64.301297713769088</c:v>
                </c:pt>
                <c:pt idx="98">
                  <c:v>64.410443470400395</c:v>
                </c:pt>
                <c:pt idx="99">
                  <c:v>64.517713176495619</c:v>
                </c:pt>
                <c:pt idx="100">
                  <c:v>64.623154056617608</c:v>
                </c:pt>
                <c:pt idx="101">
                  <c:v>64.726811788270922</c:v>
                </c:pt>
                <c:pt idx="102">
                  <c:v>64.828730563697505</c:v>
                </c:pt>
                <c:pt idx="103">
                  <c:v>64.928953148788779</c:v>
                </c:pt>
                <c:pt idx="104">
                  <c:v>65.027520939257386</c:v>
                </c:pt>
                <c:pt idx="105">
                  <c:v>65.124474014227559</c:v>
                </c:pt>
                <c:pt idx="106">
                  <c:v>65.219851187369315</c:v>
                </c:pt>
                <c:pt idx="107">
                  <c:v>65.313690055703077</c:v>
                </c:pt>
                <c:pt idx="108">
                  <c:v>65.406027046203306</c:v>
                </c:pt>
                <c:pt idx="109">
                  <c:v>65.496897460307949</c:v>
                </c:pt>
                <c:pt idx="110">
                  <c:v>65.586335516440116</c:v>
                </c:pt>
                <c:pt idx="111">
                  <c:v>65.674374390653782</c:v>
                </c:pt>
                <c:pt idx="112">
                  <c:v>65.761046255477993</c:v>
                </c:pt>
                <c:pt idx="113">
                  <c:v>65.846382317067906</c:v>
                </c:pt>
                <c:pt idx="114">
                  <c:v>65.93041285074635</c:v>
                </c:pt>
                <c:pt idx="115">
                  <c:v>66.013167234997567</c:v>
                </c:pt>
                <c:pt idx="116">
                  <c:v>66.094673984014619</c:v>
                </c:pt>
                <c:pt idx="117">
                  <c:v>66.174960778849581</c:v>
                </c:pt>
                <c:pt idx="118">
                  <c:v>66.25405449725146</c:v>
                </c:pt>
                <c:pt idx="119">
                  <c:v>66.331981242240317</c:v>
                </c:pt>
                <c:pt idx="120">
                  <c:v>66.408766369491019</c:v>
                </c:pt>
                <c:pt idx="121">
                  <c:v>66.484434513576218</c:v>
                </c:pt>
                <c:pt idx="122">
                  <c:v>66.559009613124658</c:v>
                </c:pt>
                <c:pt idx="123">
                  <c:v>66.632514934947125</c:v>
                </c:pt>
                <c:pt idx="124">
                  <c:v>66.704973097176222</c:v>
                </c:pt>
                <c:pt idx="125">
                  <c:v>66.776406091468928</c:v>
                </c:pt>
              </c:numCache>
            </c:numRef>
          </c:yVal>
        </c:ser>
        <c:ser>
          <c:idx val="2"/>
          <c:order val="3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Sheet3!$D$13:$D$138</c:f>
              <c:numCache>
                <c:formatCode>0.00000</c:formatCode>
                <c:ptCount val="1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0.8000000000000006</c:v>
                </c:pt>
                <c:pt idx="9">
                  <c:v>0.90000000000000024</c:v>
                </c:pt>
                <c:pt idx="10">
                  <c:v>1.0000000000000002</c:v>
                </c:pt>
                <c:pt idx="11">
                  <c:v>1.1000000000000003</c:v>
                </c:pt>
                <c:pt idx="12">
                  <c:v>1.2000000000000004</c:v>
                </c:pt>
                <c:pt idx="13">
                  <c:v>1.3000000000000003</c:v>
                </c:pt>
                <c:pt idx="14">
                  <c:v>1.4000000000000004</c:v>
                </c:pt>
                <c:pt idx="15">
                  <c:v>1.5000000000000004</c:v>
                </c:pt>
                <c:pt idx="16">
                  <c:v>1.6000000000000005</c:v>
                </c:pt>
                <c:pt idx="17">
                  <c:v>1.7000000000000006</c:v>
                </c:pt>
                <c:pt idx="18">
                  <c:v>1.8000000000000007</c:v>
                </c:pt>
                <c:pt idx="19">
                  <c:v>1.9000000000000021</c:v>
                </c:pt>
                <c:pt idx="20">
                  <c:v>2.0000000000000004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2.4999999999999987</c:v>
                </c:pt>
                <c:pt idx="26">
                  <c:v>2.5999999999999988</c:v>
                </c:pt>
                <c:pt idx="27">
                  <c:v>2.6999999999999993</c:v>
                </c:pt>
                <c:pt idx="28">
                  <c:v>2.7999999999999989</c:v>
                </c:pt>
                <c:pt idx="29">
                  <c:v>2.8999999999999977</c:v>
                </c:pt>
                <c:pt idx="30">
                  <c:v>2.9999999999999987</c:v>
                </c:pt>
                <c:pt idx="31">
                  <c:v>3.0999999999999988</c:v>
                </c:pt>
                <c:pt idx="32">
                  <c:v>3.1999999999999984</c:v>
                </c:pt>
                <c:pt idx="33">
                  <c:v>3.299999999999998</c:v>
                </c:pt>
                <c:pt idx="34">
                  <c:v>3.3999999999999977</c:v>
                </c:pt>
                <c:pt idx="35">
                  <c:v>3.4999999999999978</c:v>
                </c:pt>
                <c:pt idx="36">
                  <c:v>3.5999999999999979</c:v>
                </c:pt>
                <c:pt idx="37">
                  <c:v>3.6999999999999975</c:v>
                </c:pt>
                <c:pt idx="38">
                  <c:v>3.7999999999999976</c:v>
                </c:pt>
                <c:pt idx="39">
                  <c:v>3.8999999999999968</c:v>
                </c:pt>
                <c:pt idx="40">
                  <c:v>3.9999999999999973</c:v>
                </c:pt>
                <c:pt idx="41">
                  <c:v>4.0999999999999979</c:v>
                </c:pt>
                <c:pt idx="42">
                  <c:v>4.1999999999999975</c:v>
                </c:pt>
                <c:pt idx="43">
                  <c:v>4.299999999999998</c:v>
                </c:pt>
                <c:pt idx="44">
                  <c:v>4.3999999999999986</c:v>
                </c:pt>
                <c:pt idx="45">
                  <c:v>4.4999999999999991</c:v>
                </c:pt>
                <c:pt idx="46">
                  <c:v>4.5999999999999988</c:v>
                </c:pt>
                <c:pt idx="47">
                  <c:v>4.6999999999999975</c:v>
                </c:pt>
                <c:pt idx="48">
                  <c:v>4.8</c:v>
                </c:pt>
                <c:pt idx="49">
                  <c:v>4.8999999999999995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5.2000000000000011</c:v>
                </c:pt>
                <c:pt idx="53">
                  <c:v>5.3000000000000007</c:v>
                </c:pt>
                <c:pt idx="54">
                  <c:v>5.4000000000000012</c:v>
                </c:pt>
                <c:pt idx="55">
                  <c:v>5.5000000000000018</c:v>
                </c:pt>
                <c:pt idx="56">
                  <c:v>5.6000000000000005</c:v>
                </c:pt>
                <c:pt idx="57">
                  <c:v>5.700000000000002</c:v>
                </c:pt>
                <c:pt idx="58">
                  <c:v>5.8000000000000025</c:v>
                </c:pt>
                <c:pt idx="59">
                  <c:v>5.9000000000000021</c:v>
                </c:pt>
                <c:pt idx="60">
                  <c:v>6.0000000000000027</c:v>
                </c:pt>
                <c:pt idx="61">
                  <c:v>6.1000000000000005</c:v>
                </c:pt>
                <c:pt idx="62">
                  <c:v>6.2000000000000028</c:v>
                </c:pt>
                <c:pt idx="63">
                  <c:v>6.3000000000000025</c:v>
                </c:pt>
                <c:pt idx="64">
                  <c:v>6.4000000000000039</c:v>
                </c:pt>
                <c:pt idx="65">
                  <c:v>6.5000000000000044</c:v>
                </c:pt>
                <c:pt idx="66">
                  <c:v>6.6000000000000041</c:v>
                </c:pt>
                <c:pt idx="67">
                  <c:v>6.7000000000000064</c:v>
                </c:pt>
                <c:pt idx="68">
                  <c:v>6.8000000000000052</c:v>
                </c:pt>
                <c:pt idx="69">
                  <c:v>6.9000000000000083</c:v>
                </c:pt>
                <c:pt idx="70">
                  <c:v>7.0000000000000053</c:v>
                </c:pt>
                <c:pt idx="71">
                  <c:v>7.1000000000000059</c:v>
                </c:pt>
                <c:pt idx="72">
                  <c:v>7.2000000000000064</c:v>
                </c:pt>
                <c:pt idx="73">
                  <c:v>7.300000000000006</c:v>
                </c:pt>
                <c:pt idx="74">
                  <c:v>7.4000000000000083</c:v>
                </c:pt>
                <c:pt idx="75">
                  <c:v>7.5000000000000071</c:v>
                </c:pt>
                <c:pt idx="76">
                  <c:v>7.6000000000000068</c:v>
                </c:pt>
                <c:pt idx="77">
                  <c:v>7.7000000000000073</c:v>
                </c:pt>
                <c:pt idx="78">
                  <c:v>7.8000000000000078</c:v>
                </c:pt>
                <c:pt idx="79">
                  <c:v>7.9000000000000083</c:v>
                </c:pt>
                <c:pt idx="80">
                  <c:v>8.0000000000000071</c:v>
                </c:pt>
                <c:pt idx="81">
                  <c:v>8.100000000000005</c:v>
                </c:pt>
                <c:pt idx="82">
                  <c:v>8.2000000000000011</c:v>
                </c:pt>
                <c:pt idx="83">
                  <c:v>8.300000000000006</c:v>
                </c:pt>
                <c:pt idx="84">
                  <c:v>8.4000000000000057</c:v>
                </c:pt>
                <c:pt idx="85">
                  <c:v>8.5000000000000036</c:v>
                </c:pt>
                <c:pt idx="86">
                  <c:v>8.6000000000000032</c:v>
                </c:pt>
                <c:pt idx="87">
                  <c:v>8.7000000000000011</c:v>
                </c:pt>
                <c:pt idx="88">
                  <c:v>8.8000000000000025</c:v>
                </c:pt>
                <c:pt idx="89">
                  <c:v>8.9000000000000021</c:v>
                </c:pt>
                <c:pt idx="90">
                  <c:v>9.0000000000000018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9.3000000000000025</c:v>
                </c:pt>
                <c:pt idx="94">
                  <c:v>9.4000000000000021</c:v>
                </c:pt>
                <c:pt idx="95">
                  <c:v>9.5000000000000018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9.8000000000000025</c:v>
                </c:pt>
                <c:pt idx="99">
                  <c:v>9.9000000000000021</c:v>
                </c:pt>
                <c:pt idx="100">
                  <c:v>10.000000000000002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10.500000000000002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11.000000000000002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11.299999999999986</c:v>
                </c:pt>
                <c:pt idx="114">
                  <c:v>11.400000000000002</c:v>
                </c:pt>
                <c:pt idx="115">
                  <c:v>11.500000000000002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11.799999999999986</c:v>
                </c:pt>
                <c:pt idx="119">
                  <c:v>11.900000000000002</c:v>
                </c:pt>
                <c:pt idx="120">
                  <c:v>12.000000000000002</c:v>
                </c:pt>
                <c:pt idx="121">
                  <c:v>12.100000000000001</c:v>
                </c:pt>
                <c:pt idx="122">
                  <c:v>12.200000000000001</c:v>
                </c:pt>
                <c:pt idx="123">
                  <c:v>12.299999999999986</c:v>
                </c:pt>
                <c:pt idx="124">
                  <c:v>12.400000000000002</c:v>
                </c:pt>
                <c:pt idx="125">
                  <c:v>12.500000000000002</c:v>
                </c:pt>
              </c:numCache>
            </c:numRef>
          </c:xVal>
          <c:yVal>
            <c:numRef>
              <c:f>Sheet3!$Q$13:$Q$138</c:f>
              <c:numCache>
                <c:formatCode>0.0</c:formatCode>
                <c:ptCount val="126"/>
                <c:pt idx="0">
                  <c:v>-13.521786683856414</c:v>
                </c:pt>
                <c:pt idx="1">
                  <c:v>-11.391220294865636</c:v>
                </c:pt>
                <c:pt idx="2">
                  <c:v>-9.2659191330209527</c:v>
                </c:pt>
                <c:pt idx="3">
                  <c:v>-7.1516746660836015</c:v>
                </c:pt>
                <c:pt idx="4">
                  <c:v>-5.0540984652121184</c:v>
                </c:pt>
                <c:pt idx="5">
                  <c:v>-2.9785361853424082</c:v>
                </c:pt>
                <c:pt idx="6">
                  <c:v>-0.9299919183508939</c:v>
                </c:pt>
                <c:pt idx="7">
                  <c:v>1.0869346654682508</c:v>
                </c:pt>
                <c:pt idx="8">
                  <c:v>3.068096831008118</c:v>
                </c:pt>
                <c:pt idx="9">
                  <c:v>5.0098342831138414</c:v>
                </c:pt>
                <c:pt idx="10">
                  <c:v>6.9089918422471364</c:v>
                </c:pt>
                <c:pt idx="11">
                  <c:v>8.7629241986851376</c:v>
                </c:pt>
                <c:pt idx="12">
                  <c:v>10.569488220447504</c:v>
                </c:pt>
                <c:pt idx="13">
                  <c:v>12.327024676747676</c:v>
                </c:pt>
                <c:pt idx="14">
                  <c:v>14.034331445638582</c:v>
                </c:pt>
                <c:pt idx="15">
                  <c:v>15.690630320021087</c:v>
                </c:pt>
                <c:pt idx="16">
                  <c:v>17.295529439808416</c:v>
                </c:pt>
                <c:pt idx="17">
                  <c:v>18.848983194483825</c:v>
                </c:pt>
                <c:pt idx="18">
                  <c:v>20.351251194385554</c:v>
                </c:pt>
                <c:pt idx="19">
                  <c:v>21.802857632158691</c:v>
                </c:pt>
                <c:pt idx="20">
                  <c:v>23.204552073602326</c:v>
                </c:pt>
                <c:pt idx="21">
                  <c:v>24.557272448777329</c:v>
                </c:pt>
                <c:pt idx="22">
                  <c:v>25.862110772536731</c:v>
                </c:pt>
                <c:pt idx="23">
                  <c:v>27.120281915781536</c:v>
                </c:pt>
                <c:pt idx="24">
                  <c:v>28.333095577469418</c:v>
                </c:pt>
                <c:pt idx="25">
                  <c:v>29.501931472133187</c:v>
                </c:pt>
                <c:pt idx="26">
                  <c:v>30.62821764561809</c:v>
                </c:pt>
                <c:pt idx="27">
                  <c:v>31.713411758894708</c:v>
                </c:pt>
                <c:pt idx="28">
                  <c:v>32.758985131533308</c:v>
                </c:pt>
                <c:pt idx="29">
                  <c:v>33.766409308107612</c:v>
                </c:pt>
                <c:pt idx="30">
                  <c:v>34.737144898075513</c:v>
                </c:pt>
                <c:pt idx="31">
                  <c:v>35.672632438717102</c:v>
                </c:pt>
                <c:pt idx="32">
                  <c:v>36.574285038193644</c:v>
                </c:pt>
                <c:pt idx="33">
                  <c:v>37.443482569037023</c:v>
                </c:pt>
                <c:pt idx="34">
                  <c:v>38.281567199239213</c:v>
                </c:pt>
                <c:pt idx="35">
                  <c:v>39.089840066915507</c:v>
                </c:pt>
                <c:pt idx="36">
                  <c:v>39.869558924056065</c:v>
                </c:pt>
                <c:pt idx="37">
                  <c:v>40.621936594226909</c:v>
                </c:pt>
                <c:pt idx="38">
                  <c:v>41.348140107680095</c:v>
                </c:pt>
                <c:pt idx="39">
                  <c:v>42.049290394718099</c:v>
                </c:pt>
                <c:pt idx="40">
                  <c:v>42.726462434190537</c:v>
                </c:pt>
                <c:pt idx="41">
                  <c:v>43.380685768486792</c:v>
                </c:pt>
                <c:pt idx="42">
                  <c:v>44.012945309377052</c:v>
                </c:pt>
                <c:pt idx="43">
                  <c:v>44.624182370544659</c:v>
                </c:pt>
                <c:pt idx="44">
                  <c:v>45.215295872757537</c:v>
                </c:pt>
                <c:pt idx="45">
                  <c:v>45.787143676412207</c:v>
                </c:pt>
                <c:pt idx="46">
                  <c:v>46.340544003808446</c:v>
                </c:pt>
                <c:pt idx="47">
                  <c:v>46.876276920058061</c:v>
                </c:pt>
                <c:pt idx="48">
                  <c:v>47.395085847140265</c:v>
                </c:pt>
                <c:pt idx="49">
                  <c:v>47.897679090391499</c:v>
                </c:pt>
                <c:pt idx="50">
                  <c:v>48.384731360753825</c:v>
                </c:pt>
                <c:pt idx="51">
                  <c:v>48.856885279520945</c:v>
                </c:pt>
                <c:pt idx="52">
                  <c:v>49.314752855185716</c:v>
                </c:pt>
                <c:pt idx="53">
                  <c:v>49.758916924374844</c:v>
                </c:pt>
                <c:pt idx="54">
                  <c:v>50.189932550851331</c:v>
                </c:pt>
                <c:pt idx="55">
                  <c:v>50.60832837821058</c:v>
                </c:pt>
                <c:pt idx="56">
                  <c:v>51.014607933236626</c:v>
                </c:pt>
                <c:pt idx="57">
                  <c:v>51.409250878007761</c:v>
                </c:pt>
                <c:pt idx="58">
                  <c:v>51.792714209717985</c:v>
                </c:pt>
                <c:pt idx="59">
                  <c:v>52.165433407922009</c:v>
                </c:pt>
                <c:pt idx="60">
                  <c:v>52.527823529469536</c:v>
                </c:pt>
                <c:pt idx="61">
                  <c:v>52.880280251860043</c:v>
                </c:pt>
                <c:pt idx="62">
                  <c:v>53.223180866092008</c:v>
                </c:pt>
                <c:pt idx="63">
                  <c:v>53.55688522035274</c:v>
                </c:pt>
                <c:pt idx="64">
                  <c:v>53.881736616095793</c:v>
                </c:pt>
                <c:pt idx="65">
                  <c:v>54.198062658180113</c:v>
                </c:pt>
                <c:pt idx="66">
                  <c:v>54.506176060855182</c:v>
                </c:pt>
                <c:pt idx="67">
                  <c:v>54.806375411425527</c:v>
                </c:pt>
                <c:pt idx="68">
                  <c:v>55.098945893450235</c:v>
                </c:pt>
                <c:pt idx="69">
                  <c:v>55.384159971343159</c:v>
                </c:pt>
                <c:pt idx="70">
                  <c:v>55.662278038219966</c:v>
                </c:pt>
                <c:pt idx="71">
                  <c:v>55.933549028793898</c:v>
                </c:pt>
                <c:pt idx="72">
                  <c:v>56.198210999105846</c:v>
                </c:pt>
                <c:pt idx="73">
                  <c:v>56.456491674784864</c:v>
                </c:pt>
                <c:pt idx="74">
                  <c:v>56.708608969516</c:v>
                </c:pt>
                <c:pt idx="75">
                  <c:v>56.95477147529089</c:v>
                </c:pt>
                <c:pt idx="76">
                  <c:v>57.195178925990234</c:v>
                </c:pt>
                <c:pt idx="77">
                  <c:v>57.430022635737728</c:v>
                </c:pt>
                <c:pt idx="78">
                  <c:v>57.659485913445195</c:v>
                </c:pt>
                <c:pt idx="79">
                  <c:v>57.883744454851289</c:v>
                </c:pt>
                <c:pt idx="80">
                  <c:v>58.102966713333906</c:v>
                </c:pt>
                <c:pt idx="81">
                  <c:v>58.317314250679495</c:v>
                </c:pt>
                <c:pt idx="82">
                  <c:v>58.526942068953069</c:v>
                </c:pt>
                <c:pt idx="83">
                  <c:v>58.731998924532107</c:v>
                </c:pt>
                <c:pt idx="84">
                  <c:v>58.932627625322986</c:v>
                </c:pt>
                <c:pt idx="85">
                  <c:v>59.128965312119021</c:v>
                </c:pt>
                <c:pt idx="86">
                  <c:v>59.321143724993981</c:v>
                </c:pt>
                <c:pt idx="87">
                  <c:v>59.509289455599237</c:v>
                </c:pt>
                <c:pt idx="88">
                  <c:v>59.693524186151613</c:v>
                </c:pt>
                <c:pt idx="89">
                  <c:v>59.873964915877295</c:v>
                </c:pt>
                <c:pt idx="90">
                  <c:v>60.050724175626925</c:v>
                </c:pt>
                <c:pt idx="91">
                  <c:v>60.223910231326563</c:v>
                </c:pt>
                <c:pt idx="92">
                  <c:v>60.393627276898243</c:v>
                </c:pt>
                <c:pt idx="93">
                  <c:v>60.559975617251837</c:v>
                </c:pt>
                <c:pt idx="94">
                  <c:v>60.723051841895362</c:v>
                </c:pt>
                <c:pt idx="95">
                  <c:v>60.882948989702392</c:v>
                </c:pt>
                <c:pt idx="96">
                  <c:v>61.039756705325352</c:v>
                </c:pt>
                <c:pt idx="97">
                  <c:v>61.193561387720656</c:v>
                </c:pt>
                <c:pt idx="98">
                  <c:v>61.344446331229271</c:v>
                </c:pt>
                <c:pt idx="99">
                  <c:v>61.492491859620394</c:v>
                </c:pt>
                <c:pt idx="100">
                  <c:v>61.637775453487244</c:v>
                </c:pt>
                <c:pt idx="101">
                  <c:v>61.780371871364245</c:v>
                </c:pt>
                <c:pt idx="102">
                  <c:v>61.920353264903966</c:v>
                </c:pt>
                <c:pt idx="103">
                  <c:v>62.05778928844029</c:v>
                </c:pt>
                <c:pt idx="104">
                  <c:v>62.192747203245396</c:v>
                </c:pt>
                <c:pt idx="105">
                  <c:v>62.325291976757789</c:v>
                </c:pt>
                <c:pt idx="106">
                  <c:v>62.455486377063806</c:v>
                </c:pt>
                <c:pt idx="107">
                  <c:v>62.583391062878036</c:v>
                </c:pt>
                <c:pt idx="108">
                  <c:v>62.709064669263363</c:v>
                </c:pt>
                <c:pt idx="109">
                  <c:v>62.832563889322785</c:v>
                </c:pt>
                <c:pt idx="110">
                  <c:v>62.95394355206335</c:v>
                </c:pt>
                <c:pt idx="111">
                  <c:v>63.073256696648897</c:v>
                </c:pt>
                <c:pt idx="112">
                  <c:v>63.190554643212849</c:v>
                </c:pt>
                <c:pt idx="113">
                  <c:v>63.305887060425079</c:v>
                </c:pt>
                <c:pt idx="114">
                  <c:v>63.41930202997051</c:v>
                </c:pt>
                <c:pt idx="115">
                  <c:v>63.530846108100839</c:v>
                </c:pt>
                <c:pt idx="116">
                  <c:v>63.640564384412095</c:v>
                </c:pt>
                <c:pt idx="117">
                  <c:v>63.748500537984619</c:v>
                </c:pt>
                <c:pt idx="118">
                  <c:v>63.854696891021341</c:v>
                </c:pt>
                <c:pt idx="119">
                  <c:v>63.959194460110858</c:v>
                </c:pt>
                <c:pt idx="120">
                  <c:v>64.062033005230901</c:v>
                </c:pt>
                <c:pt idx="121">
                  <c:v>64.163251076608589</c:v>
                </c:pt>
                <c:pt idx="122">
                  <c:v>64.262886059541685</c:v>
                </c:pt>
                <c:pt idx="123">
                  <c:v>64.360974217281267</c:v>
                </c:pt>
                <c:pt idx="124">
                  <c:v>64.45755073207053</c:v>
                </c:pt>
                <c:pt idx="125">
                  <c:v>64.552649744428251</c:v>
                </c:pt>
              </c:numCache>
            </c:numRef>
          </c:yVal>
        </c:ser>
        <c:ser>
          <c:idx val="4"/>
          <c:order val="4"/>
          <c:spPr>
            <a:ln w="28575"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none"/>
          </c:marker>
          <c:xVal>
            <c:numRef>
              <c:f>Sheet3!$D$13:$D$138</c:f>
              <c:numCache>
                <c:formatCode>0.00000</c:formatCode>
                <c:ptCount val="1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0.8000000000000006</c:v>
                </c:pt>
                <c:pt idx="9">
                  <c:v>0.90000000000000024</c:v>
                </c:pt>
                <c:pt idx="10">
                  <c:v>1.0000000000000002</c:v>
                </c:pt>
                <c:pt idx="11">
                  <c:v>1.1000000000000003</c:v>
                </c:pt>
                <c:pt idx="12">
                  <c:v>1.2000000000000004</c:v>
                </c:pt>
                <c:pt idx="13">
                  <c:v>1.3000000000000003</c:v>
                </c:pt>
                <c:pt idx="14">
                  <c:v>1.4000000000000004</c:v>
                </c:pt>
                <c:pt idx="15">
                  <c:v>1.5000000000000004</c:v>
                </c:pt>
                <c:pt idx="16">
                  <c:v>1.6000000000000005</c:v>
                </c:pt>
                <c:pt idx="17">
                  <c:v>1.7000000000000006</c:v>
                </c:pt>
                <c:pt idx="18">
                  <c:v>1.8000000000000007</c:v>
                </c:pt>
                <c:pt idx="19">
                  <c:v>1.9000000000000021</c:v>
                </c:pt>
                <c:pt idx="20">
                  <c:v>2.0000000000000004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2.4999999999999987</c:v>
                </c:pt>
                <c:pt idx="26">
                  <c:v>2.5999999999999988</c:v>
                </c:pt>
                <c:pt idx="27">
                  <c:v>2.6999999999999993</c:v>
                </c:pt>
                <c:pt idx="28">
                  <c:v>2.7999999999999989</c:v>
                </c:pt>
                <c:pt idx="29">
                  <c:v>2.8999999999999977</c:v>
                </c:pt>
                <c:pt idx="30">
                  <c:v>2.9999999999999987</c:v>
                </c:pt>
                <c:pt idx="31">
                  <c:v>3.0999999999999988</c:v>
                </c:pt>
                <c:pt idx="32">
                  <c:v>3.1999999999999984</c:v>
                </c:pt>
                <c:pt idx="33">
                  <c:v>3.299999999999998</c:v>
                </c:pt>
                <c:pt idx="34">
                  <c:v>3.3999999999999977</c:v>
                </c:pt>
                <c:pt idx="35">
                  <c:v>3.4999999999999978</c:v>
                </c:pt>
                <c:pt idx="36">
                  <c:v>3.5999999999999979</c:v>
                </c:pt>
                <c:pt idx="37">
                  <c:v>3.6999999999999975</c:v>
                </c:pt>
                <c:pt idx="38">
                  <c:v>3.7999999999999976</c:v>
                </c:pt>
                <c:pt idx="39">
                  <c:v>3.8999999999999968</c:v>
                </c:pt>
                <c:pt idx="40">
                  <c:v>3.9999999999999973</c:v>
                </c:pt>
                <c:pt idx="41">
                  <c:v>4.0999999999999979</c:v>
                </c:pt>
                <c:pt idx="42">
                  <c:v>4.1999999999999975</c:v>
                </c:pt>
                <c:pt idx="43">
                  <c:v>4.299999999999998</c:v>
                </c:pt>
                <c:pt idx="44">
                  <c:v>4.3999999999999986</c:v>
                </c:pt>
                <c:pt idx="45">
                  <c:v>4.4999999999999991</c:v>
                </c:pt>
                <c:pt idx="46">
                  <c:v>4.5999999999999988</c:v>
                </c:pt>
                <c:pt idx="47">
                  <c:v>4.6999999999999975</c:v>
                </c:pt>
                <c:pt idx="48">
                  <c:v>4.8</c:v>
                </c:pt>
                <c:pt idx="49">
                  <c:v>4.8999999999999995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5.2000000000000011</c:v>
                </c:pt>
                <c:pt idx="53">
                  <c:v>5.3000000000000007</c:v>
                </c:pt>
                <c:pt idx="54">
                  <c:v>5.4000000000000012</c:v>
                </c:pt>
                <c:pt idx="55">
                  <c:v>5.5000000000000018</c:v>
                </c:pt>
                <c:pt idx="56">
                  <c:v>5.6000000000000005</c:v>
                </c:pt>
                <c:pt idx="57">
                  <c:v>5.700000000000002</c:v>
                </c:pt>
                <c:pt idx="58">
                  <c:v>5.8000000000000025</c:v>
                </c:pt>
                <c:pt idx="59">
                  <c:v>5.9000000000000021</c:v>
                </c:pt>
                <c:pt idx="60">
                  <c:v>6.0000000000000027</c:v>
                </c:pt>
                <c:pt idx="61">
                  <c:v>6.1000000000000005</c:v>
                </c:pt>
                <c:pt idx="62">
                  <c:v>6.2000000000000028</c:v>
                </c:pt>
                <c:pt idx="63">
                  <c:v>6.3000000000000025</c:v>
                </c:pt>
                <c:pt idx="64">
                  <c:v>6.4000000000000039</c:v>
                </c:pt>
                <c:pt idx="65">
                  <c:v>6.5000000000000044</c:v>
                </c:pt>
                <c:pt idx="66">
                  <c:v>6.6000000000000041</c:v>
                </c:pt>
                <c:pt idx="67">
                  <c:v>6.7000000000000064</c:v>
                </c:pt>
                <c:pt idx="68">
                  <c:v>6.8000000000000052</c:v>
                </c:pt>
                <c:pt idx="69">
                  <c:v>6.9000000000000083</c:v>
                </c:pt>
                <c:pt idx="70">
                  <c:v>7.0000000000000053</c:v>
                </c:pt>
                <c:pt idx="71">
                  <c:v>7.1000000000000059</c:v>
                </c:pt>
                <c:pt idx="72">
                  <c:v>7.2000000000000064</c:v>
                </c:pt>
                <c:pt idx="73">
                  <c:v>7.300000000000006</c:v>
                </c:pt>
                <c:pt idx="74">
                  <c:v>7.4000000000000083</c:v>
                </c:pt>
                <c:pt idx="75">
                  <c:v>7.5000000000000071</c:v>
                </c:pt>
                <c:pt idx="76">
                  <c:v>7.6000000000000068</c:v>
                </c:pt>
                <c:pt idx="77">
                  <c:v>7.7000000000000073</c:v>
                </c:pt>
                <c:pt idx="78">
                  <c:v>7.8000000000000078</c:v>
                </c:pt>
                <c:pt idx="79">
                  <c:v>7.9000000000000083</c:v>
                </c:pt>
                <c:pt idx="80">
                  <c:v>8.0000000000000071</c:v>
                </c:pt>
                <c:pt idx="81">
                  <c:v>8.100000000000005</c:v>
                </c:pt>
                <c:pt idx="82">
                  <c:v>8.2000000000000011</c:v>
                </c:pt>
                <c:pt idx="83">
                  <c:v>8.300000000000006</c:v>
                </c:pt>
                <c:pt idx="84">
                  <c:v>8.4000000000000057</c:v>
                </c:pt>
                <c:pt idx="85">
                  <c:v>8.5000000000000036</c:v>
                </c:pt>
                <c:pt idx="86">
                  <c:v>8.6000000000000032</c:v>
                </c:pt>
                <c:pt idx="87">
                  <c:v>8.7000000000000011</c:v>
                </c:pt>
                <c:pt idx="88">
                  <c:v>8.8000000000000025</c:v>
                </c:pt>
                <c:pt idx="89">
                  <c:v>8.9000000000000021</c:v>
                </c:pt>
                <c:pt idx="90">
                  <c:v>9.0000000000000018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9.3000000000000025</c:v>
                </c:pt>
                <c:pt idx="94">
                  <c:v>9.4000000000000021</c:v>
                </c:pt>
                <c:pt idx="95">
                  <c:v>9.5000000000000018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9.8000000000000025</c:v>
                </c:pt>
                <c:pt idx="99">
                  <c:v>9.9000000000000021</c:v>
                </c:pt>
                <c:pt idx="100">
                  <c:v>10.000000000000002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10.500000000000002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11.000000000000002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11.299999999999986</c:v>
                </c:pt>
                <c:pt idx="114">
                  <c:v>11.400000000000002</c:v>
                </c:pt>
                <c:pt idx="115">
                  <c:v>11.500000000000002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11.799999999999986</c:v>
                </c:pt>
                <c:pt idx="119">
                  <c:v>11.900000000000002</c:v>
                </c:pt>
                <c:pt idx="120">
                  <c:v>12.000000000000002</c:v>
                </c:pt>
                <c:pt idx="121">
                  <c:v>12.100000000000001</c:v>
                </c:pt>
                <c:pt idx="122">
                  <c:v>12.200000000000001</c:v>
                </c:pt>
                <c:pt idx="123">
                  <c:v>12.299999999999986</c:v>
                </c:pt>
                <c:pt idx="124">
                  <c:v>12.400000000000002</c:v>
                </c:pt>
                <c:pt idx="125">
                  <c:v>12.500000000000002</c:v>
                </c:pt>
              </c:numCache>
            </c:numRef>
          </c:xVal>
          <c:yVal>
            <c:numRef>
              <c:f>Sheet3!$T$13:$T$138</c:f>
              <c:numCache>
                <c:formatCode>0.0</c:formatCode>
                <c:ptCount val="126"/>
                <c:pt idx="0">
                  <c:v>13.521786683856414</c:v>
                </c:pt>
                <c:pt idx="1">
                  <c:v>13.408094313108856</c:v>
                </c:pt>
                <c:pt idx="2">
                  <c:v>13.296263702482481</c:v>
                </c:pt>
                <c:pt idx="3">
                  <c:v>13.186250324227816</c:v>
                </c:pt>
                <c:pt idx="4">
                  <c:v>13.078011032442538</c:v>
                </c:pt>
                <c:pt idx="5">
                  <c:v>12.971504010963752</c:v>
                </c:pt>
                <c:pt idx="6">
                  <c:v>12.866688723547156</c:v>
                </c:pt>
                <c:pt idx="7">
                  <c:v>12.763525866221794</c:v>
                </c:pt>
                <c:pt idx="8">
                  <c:v>12.661977321711348</c:v>
                </c:pt>
                <c:pt idx="9">
                  <c:v>12.562006115821985</c:v>
                </c:pt>
                <c:pt idx="10">
                  <c:v>12.463576375699759</c:v>
                </c:pt>
                <c:pt idx="11">
                  <c:v>12.366653289868138</c:v>
                </c:pt>
                <c:pt idx="12">
                  <c:v>12.271203069958048</c:v>
                </c:pt>
                <c:pt idx="13">
                  <c:v>12.177192914050869</c:v>
                </c:pt>
                <c:pt idx="14">
                  <c:v>12.084590971555887</c:v>
                </c:pt>
                <c:pt idx="15">
                  <c:v>11.993366309550501</c:v>
                </c:pt>
                <c:pt idx="16">
                  <c:v>11.903488880513446</c:v>
                </c:pt>
                <c:pt idx="17">
                  <c:v>11.814929491385653</c:v>
                </c:pt>
                <c:pt idx="18">
                  <c:v>11.727659773896868</c:v>
                </c:pt>
                <c:pt idx="19">
                  <c:v>11.64165215609904</c:v>
                </c:pt>
                <c:pt idx="20">
                  <c:v>11.55687983505077</c:v>
                </c:pt>
                <c:pt idx="21">
                  <c:v>11.473316750599823</c:v>
                </c:pt>
                <c:pt idx="22">
                  <c:v>11.390937560213636</c:v>
                </c:pt>
                <c:pt idx="23">
                  <c:v>11.30971761480993</c:v>
                </c:pt>
                <c:pt idx="24">
                  <c:v>11.229632935542076</c:v>
                </c:pt>
                <c:pt idx="25">
                  <c:v>11.150660191497165</c:v>
                </c:pt>
                <c:pt idx="26">
                  <c:v>11.072776678264308</c:v>
                </c:pt>
                <c:pt idx="27">
                  <c:v>10.995960297335674</c:v>
                </c:pt>
                <c:pt idx="28">
                  <c:v>10.920189536303539</c:v>
                </c:pt>
                <c:pt idx="29">
                  <c:v>10.845443449816839</c:v>
                </c:pt>
                <c:pt idx="30">
                  <c:v>10.771701641265748</c:v>
                </c:pt>
                <c:pt idx="31">
                  <c:v>10.698944245161037</c:v>
                </c:pt>
                <c:pt idx="32">
                  <c:v>10.627151910179148</c:v>
                </c:pt>
                <c:pt idx="33">
                  <c:v>10.556305782843818</c:v>
                </c:pt>
                <c:pt idx="34">
                  <c:v>10.48638749181675</c:v>
                </c:pt>
                <c:pt idx="35">
                  <c:v>10.417379132771948</c:v>
                </c:pt>
                <c:pt idx="36">
                  <c:v>10.34926325382842</c:v>
                </c:pt>
                <c:pt idx="37">
                  <c:v>10.282022841517721</c:v>
                </c:pt>
                <c:pt idx="38">
                  <c:v>10.215641307264322</c:v>
                </c:pt>
                <c:pt idx="39">
                  <c:v>10.150102474356746</c:v>
                </c:pt>
                <c:pt idx="40">
                  <c:v>10.085390565389527</c:v>
                </c:pt>
                <c:pt idx="41">
                  <c:v>10.021490190156403</c:v>
                </c:pt>
                <c:pt idx="42">
                  <c:v>9.9583863339760761</c:v>
                </c:pt>
                <c:pt idx="43">
                  <c:v>9.8960643464329525</c:v>
                </c:pt>
                <c:pt idx="44">
                  <c:v>9.8345099305159724</c:v>
                </c:pt>
                <c:pt idx="45">
                  <c:v>9.7737091321393077</c:v>
                </c:pt>
                <c:pt idx="46">
                  <c:v>9.7136483300296703</c:v>
                </c:pt>
                <c:pt idx="47">
                  <c:v>9.6543142259654005</c:v>
                </c:pt>
                <c:pt idx="48">
                  <c:v>9.5956938353534067</c:v>
                </c:pt>
                <c:pt idx="49">
                  <c:v>9.5377744781304639</c:v>
                </c:pt>
                <c:pt idx="50">
                  <c:v>9.4805437699763004</c:v>
                </c:pt>
                <c:pt idx="51">
                  <c:v>9.4239896138257357</c:v>
                </c:pt>
                <c:pt idx="52">
                  <c:v>9.3681001916685709</c:v>
                </c:pt>
                <c:pt idx="53">
                  <c:v>9.3128639566264066</c:v>
                </c:pt>
                <c:pt idx="54">
                  <c:v>9.2582696252943109</c:v>
                </c:pt>
                <c:pt idx="55">
                  <c:v>9.204306170338981</c:v>
                </c:pt>
                <c:pt idx="56">
                  <c:v>9.1509628133420247</c:v>
                </c:pt>
                <c:pt idx="57">
                  <c:v>9.0982290178797669</c:v>
                </c:pt>
                <c:pt idx="58">
                  <c:v>9.0460944828307959</c:v>
                </c:pt>
                <c:pt idx="59">
                  <c:v>8.9945491359018028</c:v>
                </c:pt>
                <c:pt idx="60">
                  <c:v>8.9435831273643647</c:v>
                </c:pt>
                <c:pt idx="61">
                  <c:v>8.8931868239944727</c:v>
                </c:pt>
                <c:pt idx="62">
                  <c:v>8.843350803207084</c:v>
                </c:pt>
                <c:pt idx="63">
                  <c:v>8.7940658473787359</c:v>
                </c:pt>
                <c:pt idx="64">
                  <c:v>8.7453229383512134</c:v>
                </c:pt>
                <c:pt idx="65">
                  <c:v>8.6971132521095686</c:v>
                </c:pt>
                <c:pt idx="66">
                  <c:v>8.6494281536282269</c:v>
                </c:pt>
                <c:pt idx="67">
                  <c:v>8.6022591918789786</c:v>
                </c:pt>
                <c:pt idx="68">
                  <c:v>8.5555980949951067</c:v>
                </c:pt>
                <c:pt idx="69">
                  <c:v>8.5094367655860026</c:v>
                </c:pt>
                <c:pt idx="70">
                  <c:v>8.4637672761965508</c:v>
                </c:pt>
                <c:pt idx="71">
                  <c:v>8.4185818649071855</c:v>
                </c:pt>
                <c:pt idx="72">
                  <c:v>8.3738729310680267</c:v>
                </c:pt>
                <c:pt idx="73">
                  <c:v>8.3296330311635227</c:v>
                </c:pt>
                <c:pt idx="74">
                  <c:v>8.2858548748031566</c:v>
                </c:pt>
                <c:pt idx="75">
                  <c:v>8.2425313208325619</c:v>
                </c:pt>
                <c:pt idx="76">
                  <c:v>8.1996553735623561</c:v>
                </c:pt>
                <c:pt idx="77">
                  <c:v>8.1572201791093324</c:v>
                </c:pt>
                <c:pt idx="78">
                  <c:v>8.1152190218472295</c:v>
                </c:pt>
                <c:pt idx="79">
                  <c:v>8.0736453209624148</c:v>
                </c:pt>
                <c:pt idx="80">
                  <c:v>8.0324926271114663</c:v>
                </c:pt>
                <c:pt idx="81">
                  <c:v>7.991754619176926</c:v>
                </c:pt>
                <c:pt idx="82">
                  <c:v>7.9514251011179917</c:v>
                </c:pt>
                <c:pt idx="83">
                  <c:v>7.9114979989129424</c:v>
                </c:pt>
                <c:pt idx="84">
                  <c:v>7.8719673575901394</c:v>
                </c:pt>
                <c:pt idx="85">
                  <c:v>7.8328273383448064</c:v>
                </c:pt>
                <c:pt idx="86">
                  <c:v>7.7940722157385487</c:v>
                </c:pt>
                <c:pt idx="87">
                  <c:v>7.7556963749789674</c:v>
                </c:pt>
                <c:pt idx="88">
                  <c:v>7.7176943092767445</c:v>
                </c:pt>
                <c:pt idx="89">
                  <c:v>7.6800606172776487</c:v>
                </c:pt>
                <c:pt idx="90">
                  <c:v>7.6427900005668867</c:v>
                </c:pt>
                <c:pt idx="91">
                  <c:v>7.6058772612436805</c:v>
                </c:pt>
                <c:pt idx="92">
                  <c:v>7.5693172995635942</c:v>
                </c:pt>
                <c:pt idx="93">
                  <c:v>7.5331051116464955</c:v>
                </c:pt>
                <c:pt idx="94">
                  <c:v>7.4972357872480799</c:v>
                </c:pt>
                <c:pt idx="95">
                  <c:v>7.4617045075928479</c:v>
                </c:pt>
                <c:pt idx="96">
                  <c:v>7.4265065432666617</c:v>
                </c:pt>
                <c:pt idx="97">
                  <c:v>7.391637252166924</c:v>
                </c:pt>
                <c:pt idx="98">
                  <c:v>7.3570920775085709</c:v>
                </c:pt>
                <c:pt idx="99">
                  <c:v>7.3228665458842608</c:v>
                </c:pt>
                <c:pt idx="100">
                  <c:v>7.2889562653766555</c:v>
                </c:pt>
                <c:pt idx="101">
                  <c:v>7.2553569237218412</c:v>
                </c:pt>
                <c:pt idx="102">
                  <c:v>7.2220642865216051</c:v>
                </c:pt>
                <c:pt idx="103">
                  <c:v>7.18907419550355</c:v>
                </c:pt>
                <c:pt idx="104">
                  <c:v>7.1563825668271814</c:v>
                </c:pt>
                <c:pt idx="105">
                  <c:v>7.1239853894352247</c:v>
                </c:pt>
                <c:pt idx="106">
                  <c:v>7.0918787234477403</c:v>
                </c:pt>
                <c:pt idx="107">
                  <c:v>7.0600586985986364</c:v>
                </c:pt>
                <c:pt idx="108">
                  <c:v>7.0285215127131622</c:v>
                </c:pt>
                <c:pt idx="109">
                  <c:v>6.9972634302246997</c:v>
                </c:pt>
                <c:pt idx="110">
                  <c:v>6.9662807807298925</c:v>
                </c:pt>
                <c:pt idx="111">
                  <c:v>6.9355699575814516</c:v>
                </c:pt>
                <c:pt idx="112">
                  <c:v>6.9051274165166294</c:v>
                </c:pt>
                <c:pt idx="113">
                  <c:v>6.8749496743209288</c:v>
                </c:pt>
                <c:pt idx="114">
                  <c:v>6.8450333075258945</c:v>
                </c:pt>
                <c:pt idx="115">
                  <c:v>6.8153749511398933</c:v>
                </c:pt>
                <c:pt idx="116">
                  <c:v>6.7859712974109465</c:v>
                </c:pt>
                <c:pt idx="117">
                  <c:v>6.7568190946205853</c:v>
                </c:pt>
                <c:pt idx="118">
                  <c:v>6.7279151459080655</c:v>
                </c:pt>
                <c:pt idx="119">
                  <c:v>6.6992563081239886</c:v>
                </c:pt>
                <c:pt idx="120">
                  <c:v>6.6708394907121402</c:v>
                </c:pt>
                <c:pt idx="121">
                  <c:v>6.6426616546191504</c:v>
                </c:pt>
                <c:pt idx="122">
                  <c:v>6.6147198112312449</c:v>
                </c:pt>
                <c:pt idx="123">
                  <c:v>6.5870110213367798</c:v>
                </c:pt>
                <c:pt idx="124">
                  <c:v>6.5595323941142913</c:v>
                </c:pt>
                <c:pt idx="125">
                  <c:v>6.5322810861451863</c:v>
                </c:pt>
              </c:numCache>
            </c:numRef>
          </c:yVal>
        </c:ser>
        <c:ser>
          <c:idx val="5"/>
          <c:order val="5"/>
          <c:spPr>
            <a:ln w="2857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Sheet3!$D$13:$D$138</c:f>
              <c:numCache>
                <c:formatCode>0.00000</c:formatCode>
                <c:ptCount val="1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0.8000000000000006</c:v>
                </c:pt>
                <c:pt idx="9">
                  <c:v>0.90000000000000024</c:v>
                </c:pt>
                <c:pt idx="10">
                  <c:v>1.0000000000000002</c:v>
                </c:pt>
                <c:pt idx="11">
                  <c:v>1.1000000000000003</c:v>
                </c:pt>
                <c:pt idx="12">
                  <c:v>1.2000000000000004</c:v>
                </c:pt>
                <c:pt idx="13">
                  <c:v>1.3000000000000003</c:v>
                </c:pt>
                <c:pt idx="14">
                  <c:v>1.4000000000000004</c:v>
                </c:pt>
                <c:pt idx="15">
                  <c:v>1.5000000000000004</c:v>
                </c:pt>
                <c:pt idx="16">
                  <c:v>1.6000000000000005</c:v>
                </c:pt>
                <c:pt idx="17">
                  <c:v>1.7000000000000006</c:v>
                </c:pt>
                <c:pt idx="18">
                  <c:v>1.8000000000000007</c:v>
                </c:pt>
                <c:pt idx="19">
                  <c:v>1.9000000000000021</c:v>
                </c:pt>
                <c:pt idx="20">
                  <c:v>2.0000000000000004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2.4999999999999987</c:v>
                </c:pt>
                <c:pt idx="26">
                  <c:v>2.5999999999999988</c:v>
                </c:pt>
                <c:pt idx="27">
                  <c:v>2.6999999999999993</c:v>
                </c:pt>
                <c:pt idx="28">
                  <c:v>2.7999999999999989</c:v>
                </c:pt>
                <c:pt idx="29">
                  <c:v>2.8999999999999977</c:v>
                </c:pt>
                <c:pt idx="30">
                  <c:v>2.9999999999999987</c:v>
                </c:pt>
                <c:pt idx="31">
                  <c:v>3.0999999999999988</c:v>
                </c:pt>
                <c:pt idx="32">
                  <c:v>3.1999999999999984</c:v>
                </c:pt>
                <c:pt idx="33">
                  <c:v>3.299999999999998</c:v>
                </c:pt>
                <c:pt idx="34">
                  <c:v>3.3999999999999977</c:v>
                </c:pt>
                <c:pt idx="35">
                  <c:v>3.4999999999999978</c:v>
                </c:pt>
                <c:pt idx="36">
                  <c:v>3.5999999999999979</c:v>
                </c:pt>
                <c:pt idx="37">
                  <c:v>3.6999999999999975</c:v>
                </c:pt>
                <c:pt idx="38">
                  <c:v>3.7999999999999976</c:v>
                </c:pt>
                <c:pt idx="39">
                  <c:v>3.8999999999999968</c:v>
                </c:pt>
                <c:pt idx="40">
                  <c:v>3.9999999999999973</c:v>
                </c:pt>
                <c:pt idx="41">
                  <c:v>4.0999999999999979</c:v>
                </c:pt>
                <c:pt idx="42">
                  <c:v>4.1999999999999975</c:v>
                </c:pt>
                <c:pt idx="43">
                  <c:v>4.299999999999998</c:v>
                </c:pt>
                <c:pt idx="44">
                  <c:v>4.3999999999999986</c:v>
                </c:pt>
                <c:pt idx="45">
                  <c:v>4.4999999999999991</c:v>
                </c:pt>
                <c:pt idx="46">
                  <c:v>4.5999999999999988</c:v>
                </c:pt>
                <c:pt idx="47">
                  <c:v>4.6999999999999975</c:v>
                </c:pt>
                <c:pt idx="48">
                  <c:v>4.8</c:v>
                </c:pt>
                <c:pt idx="49">
                  <c:v>4.8999999999999995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5.2000000000000011</c:v>
                </c:pt>
                <c:pt idx="53">
                  <c:v>5.3000000000000007</c:v>
                </c:pt>
                <c:pt idx="54">
                  <c:v>5.4000000000000012</c:v>
                </c:pt>
                <c:pt idx="55">
                  <c:v>5.5000000000000018</c:v>
                </c:pt>
                <c:pt idx="56">
                  <c:v>5.6000000000000005</c:v>
                </c:pt>
                <c:pt idx="57">
                  <c:v>5.700000000000002</c:v>
                </c:pt>
                <c:pt idx="58">
                  <c:v>5.8000000000000025</c:v>
                </c:pt>
                <c:pt idx="59">
                  <c:v>5.9000000000000021</c:v>
                </c:pt>
                <c:pt idx="60">
                  <c:v>6.0000000000000027</c:v>
                </c:pt>
                <c:pt idx="61">
                  <c:v>6.1000000000000005</c:v>
                </c:pt>
                <c:pt idx="62">
                  <c:v>6.2000000000000028</c:v>
                </c:pt>
                <c:pt idx="63">
                  <c:v>6.3000000000000025</c:v>
                </c:pt>
                <c:pt idx="64">
                  <c:v>6.4000000000000039</c:v>
                </c:pt>
                <c:pt idx="65">
                  <c:v>6.5000000000000044</c:v>
                </c:pt>
                <c:pt idx="66">
                  <c:v>6.6000000000000041</c:v>
                </c:pt>
                <c:pt idx="67">
                  <c:v>6.7000000000000064</c:v>
                </c:pt>
                <c:pt idx="68">
                  <c:v>6.8000000000000052</c:v>
                </c:pt>
                <c:pt idx="69">
                  <c:v>6.9000000000000083</c:v>
                </c:pt>
                <c:pt idx="70">
                  <c:v>7.0000000000000053</c:v>
                </c:pt>
                <c:pt idx="71">
                  <c:v>7.1000000000000059</c:v>
                </c:pt>
                <c:pt idx="72">
                  <c:v>7.2000000000000064</c:v>
                </c:pt>
                <c:pt idx="73">
                  <c:v>7.300000000000006</c:v>
                </c:pt>
                <c:pt idx="74">
                  <c:v>7.4000000000000083</c:v>
                </c:pt>
                <c:pt idx="75">
                  <c:v>7.5000000000000071</c:v>
                </c:pt>
                <c:pt idx="76">
                  <c:v>7.6000000000000068</c:v>
                </c:pt>
                <c:pt idx="77">
                  <c:v>7.7000000000000073</c:v>
                </c:pt>
                <c:pt idx="78">
                  <c:v>7.8000000000000078</c:v>
                </c:pt>
                <c:pt idx="79">
                  <c:v>7.9000000000000083</c:v>
                </c:pt>
                <c:pt idx="80">
                  <c:v>8.0000000000000071</c:v>
                </c:pt>
                <c:pt idx="81">
                  <c:v>8.100000000000005</c:v>
                </c:pt>
                <c:pt idx="82">
                  <c:v>8.2000000000000011</c:v>
                </c:pt>
                <c:pt idx="83">
                  <c:v>8.300000000000006</c:v>
                </c:pt>
                <c:pt idx="84">
                  <c:v>8.4000000000000057</c:v>
                </c:pt>
                <c:pt idx="85">
                  <c:v>8.5000000000000036</c:v>
                </c:pt>
                <c:pt idx="86">
                  <c:v>8.6000000000000032</c:v>
                </c:pt>
                <c:pt idx="87">
                  <c:v>8.7000000000000011</c:v>
                </c:pt>
                <c:pt idx="88">
                  <c:v>8.8000000000000025</c:v>
                </c:pt>
                <c:pt idx="89">
                  <c:v>8.9000000000000021</c:v>
                </c:pt>
                <c:pt idx="90">
                  <c:v>9.0000000000000018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9.3000000000000025</c:v>
                </c:pt>
                <c:pt idx="94">
                  <c:v>9.4000000000000021</c:v>
                </c:pt>
                <c:pt idx="95">
                  <c:v>9.5000000000000018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9.8000000000000025</c:v>
                </c:pt>
                <c:pt idx="99">
                  <c:v>9.9000000000000021</c:v>
                </c:pt>
                <c:pt idx="100">
                  <c:v>10.000000000000002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10.500000000000002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11.000000000000002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11.299999999999986</c:v>
                </c:pt>
                <c:pt idx="114">
                  <c:v>11.400000000000002</c:v>
                </c:pt>
                <c:pt idx="115">
                  <c:v>11.500000000000002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11.799999999999986</c:v>
                </c:pt>
                <c:pt idx="119">
                  <c:v>11.900000000000002</c:v>
                </c:pt>
                <c:pt idx="120">
                  <c:v>12.000000000000002</c:v>
                </c:pt>
                <c:pt idx="121">
                  <c:v>12.100000000000001</c:v>
                </c:pt>
                <c:pt idx="122">
                  <c:v>12.200000000000001</c:v>
                </c:pt>
                <c:pt idx="123">
                  <c:v>12.299999999999986</c:v>
                </c:pt>
                <c:pt idx="124">
                  <c:v>12.400000000000002</c:v>
                </c:pt>
                <c:pt idx="125">
                  <c:v>12.500000000000002</c:v>
                </c:pt>
              </c:numCache>
            </c:numRef>
          </c:xVal>
          <c:yVal>
            <c:numRef>
              <c:f>Sheet3!$U$13:$U$138</c:f>
              <c:numCache>
                <c:formatCode>0.0</c:formatCode>
                <c:ptCount val="126"/>
                <c:pt idx="0">
                  <c:v>-13.521786683856414</c:v>
                </c:pt>
                <c:pt idx="1">
                  <c:v>-13.408094313108856</c:v>
                </c:pt>
                <c:pt idx="2">
                  <c:v>-13.296263702482481</c:v>
                </c:pt>
                <c:pt idx="3">
                  <c:v>-13.186250324227816</c:v>
                </c:pt>
                <c:pt idx="4">
                  <c:v>-13.078011032442538</c:v>
                </c:pt>
                <c:pt idx="5">
                  <c:v>-12.971504010963752</c:v>
                </c:pt>
                <c:pt idx="6">
                  <c:v>-12.866688723547156</c:v>
                </c:pt>
                <c:pt idx="7">
                  <c:v>-12.763525866221794</c:v>
                </c:pt>
                <c:pt idx="8">
                  <c:v>-12.661977321711348</c:v>
                </c:pt>
                <c:pt idx="9">
                  <c:v>-12.562006115821985</c:v>
                </c:pt>
                <c:pt idx="10">
                  <c:v>-12.463576375699759</c:v>
                </c:pt>
                <c:pt idx="11">
                  <c:v>-12.366653289868138</c:v>
                </c:pt>
                <c:pt idx="12">
                  <c:v>-12.271203069958048</c:v>
                </c:pt>
                <c:pt idx="13">
                  <c:v>-12.177192914050869</c:v>
                </c:pt>
                <c:pt idx="14">
                  <c:v>-12.084590971555887</c:v>
                </c:pt>
                <c:pt idx="15">
                  <c:v>-11.993366309550501</c:v>
                </c:pt>
                <c:pt idx="16">
                  <c:v>-11.903488880513446</c:v>
                </c:pt>
                <c:pt idx="17">
                  <c:v>-11.814929491385653</c:v>
                </c:pt>
                <c:pt idx="18">
                  <c:v>-11.727659773896868</c:v>
                </c:pt>
                <c:pt idx="19">
                  <c:v>-11.64165215609904</c:v>
                </c:pt>
                <c:pt idx="20">
                  <c:v>-11.55687983505077</c:v>
                </c:pt>
                <c:pt idx="21">
                  <c:v>-11.473316750599823</c:v>
                </c:pt>
                <c:pt idx="22">
                  <c:v>-11.390937560213636</c:v>
                </c:pt>
                <c:pt idx="23">
                  <c:v>-11.30971761480993</c:v>
                </c:pt>
                <c:pt idx="24">
                  <c:v>-11.229632935542076</c:v>
                </c:pt>
                <c:pt idx="25">
                  <c:v>-11.150660191497165</c:v>
                </c:pt>
                <c:pt idx="26">
                  <c:v>-11.072776678264308</c:v>
                </c:pt>
                <c:pt idx="27">
                  <c:v>-10.995960297335674</c:v>
                </c:pt>
                <c:pt idx="28">
                  <c:v>-10.920189536303539</c:v>
                </c:pt>
                <c:pt idx="29">
                  <c:v>-10.845443449816839</c:v>
                </c:pt>
                <c:pt idx="30">
                  <c:v>-10.771701641265748</c:v>
                </c:pt>
                <c:pt idx="31">
                  <c:v>-10.698944245161037</c:v>
                </c:pt>
                <c:pt idx="32">
                  <c:v>-10.627151910179148</c:v>
                </c:pt>
                <c:pt idx="33">
                  <c:v>-10.556305782843818</c:v>
                </c:pt>
                <c:pt idx="34">
                  <c:v>-10.48638749181675</c:v>
                </c:pt>
                <c:pt idx="35">
                  <c:v>-10.417379132771948</c:v>
                </c:pt>
                <c:pt idx="36">
                  <c:v>-10.34926325382842</c:v>
                </c:pt>
                <c:pt idx="37">
                  <c:v>-10.282022841517721</c:v>
                </c:pt>
                <c:pt idx="38">
                  <c:v>-10.215641307264322</c:v>
                </c:pt>
                <c:pt idx="39">
                  <c:v>-10.150102474356746</c:v>
                </c:pt>
                <c:pt idx="40">
                  <c:v>-10.085390565389527</c:v>
                </c:pt>
                <c:pt idx="41">
                  <c:v>-10.021490190156403</c:v>
                </c:pt>
                <c:pt idx="42">
                  <c:v>-9.9583863339760761</c:v>
                </c:pt>
                <c:pt idx="43">
                  <c:v>-9.8960643464329525</c:v>
                </c:pt>
                <c:pt idx="44">
                  <c:v>-9.8345099305159724</c:v>
                </c:pt>
                <c:pt idx="45">
                  <c:v>-9.7737091321393077</c:v>
                </c:pt>
                <c:pt idx="46">
                  <c:v>-9.7136483300296703</c:v>
                </c:pt>
                <c:pt idx="47">
                  <c:v>-9.6543142259654005</c:v>
                </c:pt>
                <c:pt idx="48">
                  <c:v>-9.5956938353534067</c:v>
                </c:pt>
                <c:pt idx="49">
                  <c:v>-9.5377744781304639</c:v>
                </c:pt>
                <c:pt idx="50">
                  <c:v>-9.4805437699763004</c:v>
                </c:pt>
                <c:pt idx="51">
                  <c:v>-9.4239896138257357</c:v>
                </c:pt>
                <c:pt idx="52">
                  <c:v>-9.3681001916685709</c:v>
                </c:pt>
                <c:pt idx="53">
                  <c:v>-9.3128639566264066</c:v>
                </c:pt>
                <c:pt idx="54">
                  <c:v>-9.2582696252943109</c:v>
                </c:pt>
                <c:pt idx="55">
                  <c:v>-9.204306170338981</c:v>
                </c:pt>
                <c:pt idx="56">
                  <c:v>-9.1509628133420247</c:v>
                </c:pt>
                <c:pt idx="57">
                  <c:v>-9.0982290178797669</c:v>
                </c:pt>
                <c:pt idx="58">
                  <c:v>-9.0460944828307959</c:v>
                </c:pt>
                <c:pt idx="59">
                  <c:v>-8.9945491359018028</c:v>
                </c:pt>
                <c:pt idx="60">
                  <c:v>-8.9435831273643647</c:v>
                </c:pt>
                <c:pt idx="61">
                  <c:v>-8.8931868239944727</c:v>
                </c:pt>
                <c:pt idx="62">
                  <c:v>-8.843350803207084</c:v>
                </c:pt>
                <c:pt idx="63">
                  <c:v>-8.7940658473787359</c:v>
                </c:pt>
                <c:pt idx="64">
                  <c:v>-8.7453229383512134</c:v>
                </c:pt>
                <c:pt idx="65">
                  <c:v>-8.6971132521095686</c:v>
                </c:pt>
                <c:pt idx="66">
                  <c:v>-8.6494281536282269</c:v>
                </c:pt>
                <c:pt idx="67">
                  <c:v>-8.6022591918789786</c:v>
                </c:pt>
                <c:pt idx="68">
                  <c:v>-8.5555980949951067</c:v>
                </c:pt>
                <c:pt idx="69">
                  <c:v>-8.5094367655860026</c:v>
                </c:pt>
                <c:pt idx="70">
                  <c:v>-8.4637672761965508</c:v>
                </c:pt>
                <c:pt idx="71">
                  <c:v>-8.4185818649071855</c:v>
                </c:pt>
                <c:pt idx="72">
                  <c:v>-8.3738729310680267</c:v>
                </c:pt>
                <c:pt idx="73">
                  <c:v>-8.3296330311635227</c:v>
                </c:pt>
                <c:pt idx="74">
                  <c:v>-8.2858548748031566</c:v>
                </c:pt>
                <c:pt idx="75">
                  <c:v>-8.2425313208325619</c:v>
                </c:pt>
                <c:pt idx="76">
                  <c:v>-8.1996553735623561</c:v>
                </c:pt>
                <c:pt idx="77">
                  <c:v>-8.1572201791093324</c:v>
                </c:pt>
                <c:pt idx="78">
                  <c:v>-8.1152190218472295</c:v>
                </c:pt>
                <c:pt idx="79">
                  <c:v>-8.0736453209624148</c:v>
                </c:pt>
                <c:pt idx="80">
                  <c:v>-8.0324926271114663</c:v>
                </c:pt>
                <c:pt idx="81">
                  <c:v>-7.991754619176926</c:v>
                </c:pt>
                <c:pt idx="82">
                  <c:v>-7.9514251011179917</c:v>
                </c:pt>
                <c:pt idx="83">
                  <c:v>-7.9114979989129424</c:v>
                </c:pt>
                <c:pt idx="84">
                  <c:v>-7.8719673575901394</c:v>
                </c:pt>
                <c:pt idx="85">
                  <c:v>-7.8328273383448064</c:v>
                </c:pt>
                <c:pt idx="86">
                  <c:v>-7.7940722157385487</c:v>
                </c:pt>
                <c:pt idx="87">
                  <c:v>-7.7556963749789674</c:v>
                </c:pt>
                <c:pt idx="88">
                  <c:v>-7.7176943092767445</c:v>
                </c:pt>
                <c:pt idx="89">
                  <c:v>-7.6800606172776487</c:v>
                </c:pt>
                <c:pt idx="90">
                  <c:v>-7.6427900005668867</c:v>
                </c:pt>
                <c:pt idx="91">
                  <c:v>-7.6058772612436805</c:v>
                </c:pt>
                <c:pt idx="92">
                  <c:v>-7.5693172995635942</c:v>
                </c:pt>
                <c:pt idx="93">
                  <c:v>-7.5331051116464955</c:v>
                </c:pt>
                <c:pt idx="94">
                  <c:v>-7.4972357872480799</c:v>
                </c:pt>
                <c:pt idx="95">
                  <c:v>-7.4617045075928479</c:v>
                </c:pt>
                <c:pt idx="96">
                  <c:v>-7.4265065432666617</c:v>
                </c:pt>
                <c:pt idx="97">
                  <c:v>-7.391637252166924</c:v>
                </c:pt>
                <c:pt idx="98">
                  <c:v>-7.3570920775085709</c:v>
                </c:pt>
                <c:pt idx="99">
                  <c:v>-7.3228665458842608</c:v>
                </c:pt>
                <c:pt idx="100">
                  <c:v>-7.2889562653766555</c:v>
                </c:pt>
                <c:pt idx="101">
                  <c:v>-7.2553569237218412</c:v>
                </c:pt>
                <c:pt idx="102">
                  <c:v>-7.2220642865216051</c:v>
                </c:pt>
                <c:pt idx="103">
                  <c:v>-7.18907419550355</c:v>
                </c:pt>
                <c:pt idx="104">
                  <c:v>-7.1563825668271814</c:v>
                </c:pt>
                <c:pt idx="105">
                  <c:v>-7.1239853894352247</c:v>
                </c:pt>
                <c:pt idx="106">
                  <c:v>-7.0918787234477403</c:v>
                </c:pt>
                <c:pt idx="107">
                  <c:v>-7.0600586985986364</c:v>
                </c:pt>
                <c:pt idx="108">
                  <c:v>-7.0285215127131622</c:v>
                </c:pt>
                <c:pt idx="109">
                  <c:v>-6.9972634302246997</c:v>
                </c:pt>
                <c:pt idx="110">
                  <c:v>-6.9662807807298925</c:v>
                </c:pt>
                <c:pt idx="111">
                  <c:v>-6.9355699575814516</c:v>
                </c:pt>
                <c:pt idx="112">
                  <c:v>-6.9051274165166294</c:v>
                </c:pt>
                <c:pt idx="113">
                  <c:v>-6.8749496743209288</c:v>
                </c:pt>
                <c:pt idx="114">
                  <c:v>-6.8450333075258945</c:v>
                </c:pt>
                <c:pt idx="115">
                  <c:v>-6.8153749511398933</c:v>
                </c:pt>
                <c:pt idx="116">
                  <c:v>-6.7859712974109465</c:v>
                </c:pt>
                <c:pt idx="117">
                  <c:v>-6.7568190946205853</c:v>
                </c:pt>
                <c:pt idx="118">
                  <c:v>-6.7279151459080655</c:v>
                </c:pt>
                <c:pt idx="119">
                  <c:v>-6.6992563081239886</c:v>
                </c:pt>
                <c:pt idx="120">
                  <c:v>-6.6708394907121402</c:v>
                </c:pt>
                <c:pt idx="121">
                  <c:v>-6.6426616546191504</c:v>
                </c:pt>
                <c:pt idx="122">
                  <c:v>-6.6147198112312449</c:v>
                </c:pt>
                <c:pt idx="123">
                  <c:v>-6.5870110213367798</c:v>
                </c:pt>
                <c:pt idx="124">
                  <c:v>-6.5595323941142913</c:v>
                </c:pt>
                <c:pt idx="125">
                  <c:v>-6.5322810861451863</c:v>
                </c:pt>
              </c:numCache>
            </c:numRef>
          </c:yVal>
        </c:ser>
        <c:axId val="69814912"/>
        <c:axId val="69829376"/>
      </c:scatterChart>
      <c:valAx>
        <c:axId val="69814912"/>
        <c:scaling>
          <c:orientation val="minMax"/>
          <c:max val="4.5"/>
          <c:min val="0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Beam Current (mA)</a:t>
                </a:r>
              </a:p>
            </c:rich>
          </c:tx>
          <c:layout>
            <c:manualLayout>
              <c:xMode val="edge"/>
              <c:yMode val="edge"/>
              <c:x val="0.41196013289036548"/>
              <c:y val="0.92471358428805239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829376"/>
        <c:crossesAt val="-20"/>
        <c:crossBetween val="midCat"/>
        <c:majorUnit val="0.5"/>
      </c:valAx>
      <c:valAx>
        <c:axId val="69829376"/>
        <c:scaling>
          <c:orientation val="minMax"/>
          <c:max val="50"/>
          <c:min val="-2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smtClean="0"/>
                  <a:t>RF Drive Phase Angle </a:t>
                </a:r>
                <a:r>
                  <a:rPr lang="en-US" dirty="0"/>
                  <a:t>(Deg.)     </a:t>
                </a:r>
              </a:p>
            </c:rich>
          </c:tx>
          <c:layout>
            <c:manualLayout>
              <c:xMode val="edge"/>
              <c:yMode val="edge"/>
              <c:x val="5.8090165199938394E-4"/>
              <c:y val="0.14728777652793446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814912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513842746400886"/>
          <c:y val="3.764320785597413E-2"/>
          <c:w val="0.2199845949488872"/>
          <c:h val="0.1005928923369030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0.23041</cdr:x>
      <cdr:y>0.11209</cdr:y>
    </cdr:from>
    <cdr:to>
      <cdr:x>0.53962</cdr:x>
      <cdr:y>0.11392</cdr:y>
    </cdr:to>
    <cdr:sp macro="" textlink="">
      <cdr:nvSpPr>
        <cdr:cNvPr id="21" name="Straight Arrow Connector 20"/>
        <cdr:cNvSpPr/>
      </cdr:nvSpPr>
      <cdr:spPr>
        <a:xfrm xmlns:a="http://schemas.openxmlformats.org/drawingml/2006/main" flipV="1">
          <a:off x="1999428" y="702384"/>
          <a:ext cx="2683286" cy="11503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triangle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0.29859</cdr:x>
      <cdr:y>0.08708</cdr:y>
    </cdr:from>
    <cdr:to>
      <cdr:x>0.46178</cdr:x>
      <cdr:y>0.13982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1099" y="545651"/>
          <a:ext cx="1416124" cy="33049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>
              <a:latin typeface="Arial" pitchFamily="34" charset="0"/>
              <a:cs typeface="Arial" pitchFamily="34" charset="0"/>
            </a:rPr>
            <a:t>BEAM</a:t>
          </a:r>
          <a:r>
            <a:rPr lang="en-US" sz="2000" baseline="0">
              <a:latin typeface="Arial" pitchFamily="34" charset="0"/>
              <a:cs typeface="Arial" pitchFamily="34" charset="0"/>
            </a:rPr>
            <a:t> ON</a:t>
          </a:r>
          <a:endParaRPr lang="en-US" sz="20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0.22731</cdr:x>
      <cdr:y>0.11249</cdr:y>
    </cdr:from>
    <cdr:to>
      <cdr:x>0.22789</cdr:x>
      <cdr:y>0.1433</cdr:y>
    </cdr:to>
    <cdr:sp macro="" textlink="">
      <cdr:nvSpPr>
        <cdr:cNvPr id="6" name="Straight Connector 5"/>
        <cdr:cNvSpPr/>
      </cdr:nvSpPr>
      <cdr:spPr>
        <a:xfrm xmlns:a="http://schemas.openxmlformats.org/drawingml/2006/main" rot="16200000" flipV="1">
          <a:off x="1972534" y="704923"/>
          <a:ext cx="5081" cy="19304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0.54348</cdr:x>
      <cdr:y>0.11647</cdr:y>
    </cdr:from>
    <cdr:to>
      <cdr:x>0.54366</cdr:x>
      <cdr:y>0.1414</cdr:y>
    </cdr:to>
    <cdr:sp macro="" textlink="">
      <cdr:nvSpPr>
        <cdr:cNvPr id="19" name="Straight Connector 18"/>
        <cdr:cNvSpPr/>
      </cdr:nvSpPr>
      <cdr:spPr>
        <a:xfrm xmlns:a="http://schemas.openxmlformats.org/drawingml/2006/main" rot="5400000" flipH="1" flipV="1">
          <a:off x="4716210" y="729848"/>
          <a:ext cx="1588" cy="15621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0.44112</cdr:x>
      <cdr:y>0.27182</cdr:y>
    </cdr:from>
    <cdr:to>
      <cdr:x>0.71178</cdr:x>
      <cdr:y>0.33619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827930" y="1703294"/>
          <a:ext cx="2348752" cy="40341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>
              <a:latin typeface="Arial" pitchFamily="34" charset="0"/>
              <a:cs typeface="Arial" pitchFamily="34" charset="0"/>
            </a:rPr>
            <a:t>TUNER</a:t>
          </a:r>
          <a:r>
            <a:rPr lang="en-US" sz="2000" baseline="0">
              <a:latin typeface="Arial" pitchFamily="34" charset="0"/>
              <a:cs typeface="Arial" pitchFamily="34" charset="0"/>
            </a:rPr>
            <a:t> RUNNING</a:t>
          </a:r>
          <a:endParaRPr lang="en-US" sz="20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0.43802</cdr:x>
      <cdr:y>0.32189</cdr:y>
    </cdr:from>
    <cdr:to>
      <cdr:x>0.50103</cdr:x>
      <cdr:y>0.36624</cdr:y>
    </cdr:to>
    <cdr:sp macro="" textlink="">
      <cdr:nvSpPr>
        <cdr:cNvPr id="24" name="Straight Arrow Connector 23"/>
        <cdr:cNvSpPr/>
      </cdr:nvSpPr>
      <cdr:spPr>
        <a:xfrm xmlns:a="http://schemas.openxmlformats.org/drawingml/2006/main" rot="10800000" flipV="1">
          <a:off x="3801034" y="2017058"/>
          <a:ext cx="546848" cy="27790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0.23041</cdr:x>
      <cdr:y>0.11209</cdr:y>
    </cdr:from>
    <cdr:to>
      <cdr:x>0.53962</cdr:x>
      <cdr:y>0.11392</cdr:y>
    </cdr:to>
    <cdr:sp macro="" textlink="">
      <cdr:nvSpPr>
        <cdr:cNvPr id="21" name="Straight Arrow Connector 20"/>
        <cdr:cNvSpPr/>
      </cdr:nvSpPr>
      <cdr:spPr>
        <a:xfrm xmlns:a="http://schemas.openxmlformats.org/drawingml/2006/main" flipV="1">
          <a:off x="1999428" y="702384"/>
          <a:ext cx="2683286" cy="11503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triangle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0.29859</cdr:x>
      <cdr:y>0.08708</cdr:y>
    </cdr:from>
    <cdr:to>
      <cdr:x>0.46178</cdr:x>
      <cdr:y>0.13982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1099" y="545651"/>
          <a:ext cx="1416124" cy="33049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>
              <a:latin typeface="Arial" pitchFamily="34" charset="0"/>
              <a:cs typeface="Arial" pitchFamily="34" charset="0"/>
            </a:rPr>
            <a:t>BEAM</a:t>
          </a:r>
          <a:r>
            <a:rPr lang="en-US" sz="2000" baseline="0">
              <a:latin typeface="Arial" pitchFamily="34" charset="0"/>
              <a:cs typeface="Arial" pitchFamily="34" charset="0"/>
            </a:rPr>
            <a:t> ON</a:t>
          </a:r>
          <a:endParaRPr lang="en-US" sz="20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0.22731</cdr:x>
      <cdr:y>0.11249</cdr:y>
    </cdr:from>
    <cdr:to>
      <cdr:x>0.22789</cdr:x>
      <cdr:y>0.1433</cdr:y>
    </cdr:to>
    <cdr:sp macro="" textlink="">
      <cdr:nvSpPr>
        <cdr:cNvPr id="6" name="Straight Connector 5"/>
        <cdr:cNvSpPr/>
      </cdr:nvSpPr>
      <cdr:spPr>
        <a:xfrm xmlns:a="http://schemas.openxmlformats.org/drawingml/2006/main" rot="16200000" flipV="1">
          <a:off x="1972534" y="704923"/>
          <a:ext cx="5081" cy="19304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0.54348</cdr:x>
      <cdr:y>0.11647</cdr:y>
    </cdr:from>
    <cdr:to>
      <cdr:x>0.54366</cdr:x>
      <cdr:y>0.1414</cdr:y>
    </cdr:to>
    <cdr:sp macro="" textlink="">
      <cdr:nvSpPr>
        <cdr:cNvPr id="19" name="Straight Connector 18"/>
        <cdr:cNvSpPr/>
      </cdr:nvSpPr>
      <cdr:spPr>
        <a:xfrm xmlns:a="http://schemas.openxmlformats.org/drawingml/2006/main" rot="5400000" flipH="1" flipV="1">
          <a:off x="4716210" y="729848"/>
          <a:ext cx="1588" cy="15621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0.44112</cdr:x>
      <cdr:y>0.27182</cdr:y>
    </cdr:from>
    <cdr:to>
      <cdr:x>0.71178</cdr:x>
      <cdr:y>0.33619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827930" y="1703294"/>
          <a:ext cx="2348752" cy="40341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>
              <a:latin typeface="Arial" pitchFamily="34" charset="0"/>
              <a:cs typeface="Arial" pitchFamily="34" charset="0"/>
            </a:rPr>
            <a:t>TUNER</a:t>
          </a:r>
          <a:r>
            <a:rPr lang="en-US" sz="2000" baseline="0">
              <a:latin typeface="Arial" pitchFamily="34" charset="0"/>
              <a:cs typeface="Arial" pitchFamily="34" charset="0"/>
            </a:rPr>
            <a:t> RUNNING</a:t>
          </a:r>
          <a:endParaRPr lang="en-US" sz="20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0.43802</cdr:x>
      <cdr:y>0.32189</cdr:y>
    </cdr:from>
    <cdr:to>
      <cdr:x>0.50103</cdr:x>
      <cdr:y>0.36624</cdr:y>
    </cdr:to>
    <cdr:sp macro="" textlink="">
      <cdr:nvSpPr>
        <cdr:cNvPr id="24" name="Straight Arrow Connector 23"/>
        <cdr:cNvSpPr/>
      </cdr:nvSpPr>
      <cdr:spPr>
        <a:xfrm xmlns:a="http://schemas.openxmlformats.org/drawingml/2006/main" rot="10800000" flipV="1">
          <a:off x="3801034" y="2017058"/>
          <a:ext cx="546848" cy="27790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0.6281</cdr:x>
      <cdr:y>0.32618</cdr:y>
    </cdr:from>
    <cdr:to>
      <cdr:x>0.68079</cdr:x>
      <cdr:y>0.598</cdr:y>
    </cdr:to>
    <cdr:sp macro="" textlink="">
      <cdr:nvSpPr>
        <cdr:cNvPr id="25" name="Straight Arrow Connector 24"/>
        <cdr:cNvSpPr/>
      </cdr:nvSpPr>
      <cdr:spPr>
        <a:xfrm xmlns:a="http://schemas.openxmlformats.org/drawingml/2006/main" rot="10800000" flipH="1" flipV="1">
          <a:off x="5450541" y="2043952"/>
          <a:ext cx="457199" cy="1703293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0.1795</cdr:x>
      <cdr:y>0.15875</cdr:y>
    </cdr:from>
    <cdr:to>
      <cdr:x>0.20725</cdr:x>
      <cdr:y>0.406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43893" y="923889"/>
          <a:ext cx="238680" cy="14389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0.6225</cdr:x>
      <cdr:y>0.158</cdr:y>
    </cdr:from>
    <cdr:to>
      <cdr:x>0.65025</cdr:x>
      <cdr:y>0.415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54169" y="919524"/>
          <a:ext cx="238680" cy="14956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vert="vert" wrap="square" lIns="45720" tIns="36576" rIns="0" bIns="0" anchor="b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2040" b="0" i="0" strike="noStrike">
              <a:solidFill>
                <a:srgbClr val="000000"/>
              </a:solidFill>
              <a:latin typeface="Arial"/>
              <a:cs typeface="Arial"/>
            </a:rPr>
            <a:t> .     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0.2085</cdr:x>
      <cdr:y>0.1565</cdr:y>
    </cdr:from>
    <cdr:to>
      <cdr:x>0.23625</cdr:x>
      <cdr:y>0.40375</cdr:y>
    </cdr:to>
    <cdr:sp macro="" textlink="">
      <cdr:nvSpPr>
        <cdr:cNvPr id="1843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93324" y="910795"/>
          <a:ext cx="238680" cy="14389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0.63275</cdr:x>
      <cdr:y>0.155</cdr:y>
    </cdr:from>
    <cdr:to>
      <cdr:x>0.6605</cdr:x>
      <cdr:y>0.412</cdr:y>
    </cdr:to>
    <cdr:sp macro="" textlink="">
      <cdr:nvSpPr>
        <cdr:cNvPr id="1843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42330" y="902065"/>
          <a:ext cx="238680" cy="1495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vert="vert" wrap="square" lIns="45720" tIns="36576" rIns="0" bIns="0" anchor="b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2000" b="0" i="0" strike="noStrike">
              <a:solidFill>
                <a:srgbClr val="000000"/>
              </a:solidFill>
              <a:latin typeface="Arial"/>
              <a:cs typeface="Arial"/>
            </a:rPr>
            <a:t> .     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556375" y="8909050"/>
            <a:ext cx="409575" cy="2730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4455" tIns="60592" rIns="124455" bIns="60592" anchor="ctr">
            <a:spAutoFit/>
          </a:bodyPr>
          <a:lstStyle/>
          <a:p>
            <a:pPr algn="r" defTabSz="1254125">
              <a:defRPr/>
            </a:pPr>
            <a:fld id="{A5BD7FFD-8994-4DB2-AB37-67578E9BA1A2}" type="slidenum">
              <a:rPr lang="en-US" altLang="en-US" sz="1000" b="0">
                <a:latin typeface="Arial" charset="0"/>
              </a:rPr>
              <a:pPr algn="r" defTabSz="1254125">
                <a:defRPr/>
              </a:pPr>
              <a:t>‹#›</a:t>
            </a:fld>
            <a:endParaRPr lang="en-US" altLang="en-US" sz="10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4455" tIns="60592" rIns="124455" bIns="60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notes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3913" cy="3475037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3975" y="8829675"/>
            <a:ext cx="561975" cy="4365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4455" tIns="60592" rIns="124455" bIns="60592" anchor="ctr">
            <a:spAutoFit/>
          </a:bodyPr>
          <a:lstStyle/>
          <a:p>
            <a:pPr algn="r" defTabSz="1254125">
              <a:defRPr/>
            </a:pPr>
            <a:fld id="{578D7C25-E879-447C-8FDE-255AA379B287}" type="slidenum">
              <a:rPr lang="en-US" altLang="en-US" sz="2100" b="0">
                <a:latin typeface="Arial" charset="0"/>
              </a:rPr>
              <a:pPr algn="r" defTabSz="1254125">
                <a:defRPr/>
              </a:pPr>
              <a:t>‹#›</a:t>
            </a:fld>
            <a:endParaRPr lang="en-US" altLang="en-US" sz="21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43000" y="6447433"/>
            <a:ext cx="655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 A</a:t>
            </a:r>
          </a:p>
          <a:p>
            <a:pPr algn="ctr"/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T.J.</a:t>
            </a:r>
            <a:r>
              <a:rPr lang="en-US" sz="1000" i="1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Powers</a:t>
            </a:r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|| 2009 Energy Recovered</a:t>
            </a:r>
            <a:r>
              <a:rPr lang="en-US" sz="1000" i="1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Linac Workshop || Ithaca, NY</a:t>
            </a:r>
            <a:endParaRPr lang="en-US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43000" y="6447433"/>
            <a:ext cx="655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 A</a:t>
            </a:r>
          </a:p>
          <a:p>
            <a:pPr algn="ctr"/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T. J. Powers|| 2009 Energy Recovered</a:t>
            </a:r>
            <a:r>
              <a:rPr lang="en-US" sz="1000" i="1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Linac Workshop || Ithaca, NY</a:t>
            </a:r>
            <a:endParaRPr lang="en-US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43000" y="6447433"/>
            <a:ext cx="655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 A</a:t>
            </a:r>
          </a:p>
          <a:p>
            <a:pPr algn="ctr"/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T.</a:t>
            </a:r>
            <a:r>
              <a:rPr lang="en-US" sz="1000" i="1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Powers /SRF Workshop 2011 Tutorial</a:t>
            </a:r>
            <a:endParaRPr lang="en-US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1" r:id="rId12"/>
    <p:sldLayoutId id="214748378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488950" y="3738563"/>
            <a:ext cx="8118475" cy="57943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Tom Powers</a:t>
            </a:r>
          </a:p>
        </p:txBody>
      </p:sp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1014413" y="1065213"/>
            <a:ext cx="70675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indent="-577850">
              <a:defRPr/>
            </a:pPr>
            <a:endParaRPr lang="en-US" sz="360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577850" indent="-5778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36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208931" name="Rectangle 35"/>
          <p:cNvSpPr>
            <a:spLocks noGrp="1" noChangeArrowheads="1"/>
          </p:cNvSpPr>
          <p:nvPr>
            <p:ph type="ctrTitle" idx="4294967295"/>
          </p:nvPr>
        </p:nvSpPr>
        <p:spPr>
          <a:xfrm>
            <a:off x="746449" y="1724219"/>
            <a:ext cx="7772400" cy="17907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Practical Aspects of SRF Cavity Testing and Operations</a:t>
            </a:r>
            <a:endParaRPr lang="en-US" dirty="0" smtClean="0"/>
          </a:p>
        </p:txBody>
      </p:sp>
      <p:sp>
        <p:nvSpPr>
          <p:cNvPr id="35845" name="Text Box 36"/>
          <p:cNvSpPr txBox="1">
            <a:spLocks noChangeArrowheads="1"/>
          </p:cNvSpPr>
          <p:nvPr/>
        </p:nvSpPr>
        <p:spPr bwMode="auto">
          <a:xfrm>
            <a:off x="2305050" y="4533900"/>
            <a:ext cx="442753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SRF Workshop 2011</a:t>
            </a:r>
          </a:p>
          <a:p>
            <a:pPr>
              <a:spcBef>
                <a:spcPct val="50000"/>
              </a:spcBef>
            </a:pPr>
            <a:r>
              <a:rPr lang="en-US" sz="1800"/>
              <a:t>Tutorial 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001000" cy="914400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PREDICTED AND MEASURED FORWARD POWER IN AN ERL</a:t>
            </a:r>
            <a:endParaRPr lang="en-US" sz="2000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half" idx="4294967295"/>
          </p:nvPr>
        </p:nvGraphicFramePr>
        <p:xfrm>
          <a:off x="0" y="868363"/>
          <a:ext cx="5938838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flipH="1">
            <a:off x="6180299" y="1030147"/>
            <a:ext cx="2963701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>
              <a:buFont typeface="Arial" pitchFamily="34" charset="0"/>
              <a:buChar char="•"/>
            </a:pPr>
            <a:r>
              <a:rPr lang="en-US" sz="1800" dirty="0" smtClean="0"/>
              <a:t>The solid lines indicate the predicted values based  on:</a:t>
            </a:r>
          </a:p>
          <a:p>
            <a:pPr marL="293688" lvl="1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  </a:t>
            </a:r>
            <a:r>
              <a:rPr lang="en-US" sz="1600" dirty="0" smtClean="0"/>
              <a:t>Q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 = 2 x 10</a:t>
            </a:r>
            <a:r>
              <a:rPr lang="en-US" sz="1600" baseline="30000" dirty="0" smtClean="0"/>
              <a:t>7</a:t>
            </a:r>
            <a:endParaRPr lang="en-US" sz="1600" dirty="0" smtClean="0"/>
          </a:p>
          <a:p>
            <a:pPr marL="293688" lvl="1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 E = 5.6 MV/m.</a:t>
            </a:r>
          </a:p>
          <a:p>
            <a:pPr marL="293688" lvl="1" algn="l">
              <a:buFont typeface="Arial" pitchFamily="34" charset="0"/>
              <a:buChar char="•"/>
            </a:pPr>
            <a:r>
              <a:rPr lang="en-US" sz="1600" i="1" dirty="0" smtClean="0"/>
              <a:t>  </a:t>
            </a:r>
            <a:r>
              <a:rPr lang="el-GR" sz="1600" i="1" dirty="0" smtClean="0"/>
              <a:t>Δ</a:t>
            </a:r>
            <a:r>
              <a:rPr lang="en-US" sz="1600" i="1" dirty="0" smtClean="0"/>
              <a:t>f = 10 Hz</a:t>
            </a:r>
          </a:p>
          <a:p>
            <a:pPr algn="l">
              <a:buFont typeface="Arial" pitchFamily="34" charset="0"/>
              <a:buChar char="•"/>
            </a:pPr>
            <a:endParaRPr lang="en-US" sz="1800" dirty="0" smtClean="0"/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1800" dirty="0" smtClean="0"/>
              <a:t>Test Process:</a:t>
            </a:r>
          </a:p>
          <a:p>
            <a:pPr marL="458788" lvl="1" indent="-231775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Tune the cavity with no current.</a:t>
            </a:r>
          </a:p>
          <a:p>
            <a:pPr marL="458788" lvl="1" indent="-231775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Disable the mechanical tuners.</a:t>
            </a:r>
          </a:p>
          <a:p>
            <a:pPr marL="458788" lvl="1" indent="-231775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Ramp the current up and record the forward power and phase.</a:t>
            </a:r>
          </a:p>
          <a:p>
            <a:pPr marL="458788" lvl="1" indent="-231775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Repeat with Tuners enabled.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Predicted and Measured RF Drive Phase In an ERL</a:t>
            </a:r>
            <a:endParaRPr lang="en-US" sz="24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sz="half" idx="4294967295"/>
          </p:nvPr>
        </p:nvGraphicFramePr>
        <p:xfrm>
          <a:off x="1371600" y="9144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6725" y="0"/>
            <a:ext cx="8677275" cy="727075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EFFECTS OF MICROPHONICS AND IMPERFECT ENERGY RECOVERY IN AN ERL CAVITY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20 MV/m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, I</a:t>
            </a:r>
            <a:r>
              <a:rPr lang="en-US" sz="20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100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</a:t>
            </a:r>
            <a:endParaRPr lang="en-US" sz="2000" dirty="0"/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2" cstate="print"/>
          <a:srcRect t="10971"/>
          <a:stretch>
            <a:fillRect/>
          </a:stretch>
        </p:blipFill>
        <p:spPr bwMode="auto">
          <a:xfrm>
            <a:off x="282575" y="1015476"/>
            <a:ext cx="8577263" cy="519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sz="3200" dirty="0" smtClean="0"/>
              <a:t>SELECTING LOADED-Q FOR OFF CREST BEAM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827088"/>
            <a:ext cx="8362950" cy="52752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Selection of loaded-Q has implications on RF power requirements.</a:t>
            </a:r>
          </a:p>
          <a:p>
            <a:r>
              <a:rPr lang="en-US" sz="2400" b="1" dirty="0" smtClean="0"/>
              <a:t>When the beam is operated on crest the process is straight forward and margins only have to be added for </a:t>
            </a:r>
          </a:p>
          <a:p>
            <a:pPr lvl="1"/>
            <a:r>
              <a:rPr lang="en-US" sz="1800" b="1" dirty="0" err="1" smtClean="0"/>
              <a:t>Microphonics</a:t>
            </a:r>
            <a:r>
              <a:rPr lang="en-US" sz="1800" b="1" dirty="0" smtClean="0"/>
              <a:t>, </a:t>
            </a:r>
          </a:p>
          <a:p>
            <a:pPr lvl="1"/>
            <a:r>
              <a:rPr lang="en-US" sz="1800" b="1" dirty="0" smtClean="0"/>
              <a:t>Uncertainties in cavity parameters such as Q</a:t>
            </a:r>
            <a:r>
              <a:rPr lang="en-US" sz="1800" b="1" baseline="-25000" dirty="0" smtClean="0"/>
              <a:t>L</a:t>
            </a:r>
            <a:r>
              <a:rPr lang="en-US" sz="1800" b="1" dirty="0" smtClean="0"/>
              <a:t> and operating gradient.</a:t>
            </a:r>
          </a:p>
          <a:p>
            <a:pPr lvl="1"/>
            <a:r>
              <a:rPr lang="en-US" sz="1800" b="1" dirty="0" smtClean="0"/>
              <a:t>Overall Margin</a:t>
            </a:r>
          </a:p>
          <a:p>
            <a:pPr lvl="1">
              <a:spcAft>
                <a:spcPts val="1200"/>
              </a:spcAft>
            </a:pPr>
            <a:r>
              <a:rPr lang="en-US" sz="1800" b="1" dirty="0" smtClean="0"/>
              <a:t>Detuning effects.</a:t>
            </a:r>
          </a:p>
          <a:p>
            <a:r>
              <a:rPr lang="en-US" sz="2400" b="1" dirty="0" smtClean="0"/>
              <a:t>When the beam is not operated on crest operational modes must be considered.  Often this can substantially reduce the RF power requirements.</a:t>
            </a:r>
          </a:p>
          <a:p>
            <a:pPr lvl="1"/>
            <a:r>
              <a:rPr lang="en-US" sz="1800" b="1" dirty="0" smtClean="0"/>
              <a:t>Ramping current simultaneous with operating tuners.</a:t>
            </a:r>
          </a:p>
          <a:p>
            <a:pPr lvl="1"/>
            <a:r>
              <a:rPr lang="en-US" sz="1800" b="1" dirty="0" smtClean="0"/>
              <a:t>Allowed levels of pulsed operation</a:t>
            </a:r>
          </a:p>
          <a:p>
            <a:pPr lvl="1"/>
            <a:r>
              <a:rPr lang="en-US" sz="1800" b="1" dirty="0" smtClean="0"/>
              <a:t>Uncertainty of the relative beam phases in an ERL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dirty="0" smtClean="0"/>
              <a:t>MULTIPLE CAVITIES ON SINGLE SOURCE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315" y="985422"/>
            <a:ext cx="77590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It can be a desirable to use a single source to drive multiple cavities.</a:t>
            </a:r>
          </a:p>
          <a:p>
            <a:pPr marL="741363" lvl="1" indent="-2841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Reduced cost per Watt at higher RF –Power levels.</a:t>
            </a:r>
          </a:p>
          <a:p>
            <a:pPr marL="741363" lvl="1" indent="-2841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Availability of klystrons or IOTs at desired levels for multiple cavities.</a:t>
            </a:r>
          </a:p>
          <a:p>
            <a:pPr marL="741363" lvl="1" indent="-2841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Unavailability of klystrons, IOTs at desired power levels for single cavities.</a:t>
            </a:r>
          </a:p>
          <a:p>
            <a:pPr marL="741363" lvl="1" indent="-2841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Reduced number of LLRF systems to drive cavities.</a:t>
            </a:r>
          </a:p>
          <a:p>
            <a:pPr marL="741363" lvl="1" indent="-284163" algn="l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dirty="0" smtClean="0"/>
              <a:t>MULTIPLE CAVITIES ON SINGLE SOURCE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9394" y="843378"/>
            <a:ext cx="775908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l">
              <a:buFont typeface="Arial" pitchFamily="34" charset="0"/>
              <a:buChar char="•"/>
            </a:pPr>
            <a:r>
              <a:rPr lang="en-US" sz="2400" dirty="0" smtClean="0"/>
              <a:t>It can work fine when: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The cavities are operated near crest.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The beam is not sensitive to minor variations in gradient and phase.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Loaded-Qs are well matched.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Gradients are close to the same for all cavities.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The loaded-Qs are relatively low as compared to pressure sensitivity and </a:t>
            </a:r>
            <a:r>
              <a:rPr lang="en-US" sz="1800" dirty="0" err="1" smtClean="0"/>
              <a:t>microphonics</a:t>
            </a:r>
            <a:r>
              <a:rPr lang="en-US" sz="1800" dirty="0" smtClean="0"/>
              <a:t>.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You have the advantage of a large number of cavities and individual errors are corrected by statistics. </a:t>
            </a:r>
          </a:p>
          <a:p>
            <a:pPr marL="284163" indent="-284163" algn="l">
              <a:buFont typeface="Arial" pitchFamily="34" charset="0"/>
              <a:buChar char="•"/>
            </a:pPr>
            <a:r>
              <a:rPr lang="en-US" sz="2000" dirty="0" smtClean="0"/>
              <a:t>It can present problems when: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The beam is sensitive to errors in gradients or phase.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Detuning becomes significant as compared to the FPC bandwidths.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Cavities are operated at different gradients.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Cavities have different loaded-Qs</a:t>
            </a:r>
          </a:p>
          <a:p>
            <a:pPr marL="741363" lvl="1" indent="-284163" algn="l">
              <a:buFont typeface="Arial" pitchFamily="34" charset="0"/>
              <a:buChar char="•"/>
            </a:pPr>
            <a:r>
              <a:rPr lang="en-US" sz="1800" dirty="0" smtClean="0"/>
              <a:t>Cavities are operated at different beam phases with respect to crest.</a:t>
            </a:r>
            <a:endParaRPr lang="en-US" sz="1050" dirty="0" smtClean="0"/>
          </a:p>
          <a:p>
            <a:pPr marL="284163" lvl="1" indent="-284163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While </a:t>
            </a:r>
            <a:r>
              <a:rPr lang="en-US" sz="2000" dirty="0" err="1" smtClean="0">
                <a:solidFill>
                  <a:srgbClr val="FF0000"/>
                </a:solidFill>
              </a:rPr>
              <a:t>linacs</a:t>
            </a:r>
            <a:r>
              <a:rPr lang="en-US" sz="2000" dirty="0" smtClean="0">
                <a:solidFill>
                  <a:srgbClr val="FF0000"/>
                </a:solidFill>
              </a:rPr>
              <a:t> are an area where this concept can be very practical, injectors are an area where the problems become important especially when space charge and cavity induced beam focusing are important.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dirty="0" smtClean="0"/>
              <a:t>SIMULATION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835025"/>
            <a:ext cx="7583488" cy="41719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b="1" dirty="0" smtClean="0"/>
              <a:t>Use the basic complex RF voltage to complex gradient equation to calculate the field in each cavity, including beam phase and cavity detune angle.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Sum the real and imaginary parts of the electric field.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Compare the vector sum to the desired vector sum and calculate the error in the vector sum.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Add, with gain, the complex error to the complex RF voltage from the current pass.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Use this sum to calculate gradient in each cavity.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Repeat until the real and imaginary parts of the vector sum error are below a threshold.</a:t>
            </a:r>
            <a:endParaRPr lang="en-US" sz="2000" b="1" dirty="0"/>
          </a:p>
        </p:txBody>
      </p:sp>
      <p:graphicFrame>
        <p:nvGraphicFramePr>
          <p:cNvPr id="174081" name="Object 1"/>
          <p:cNvGraphicFramePr>
            <a:graphicFrameLocks noChangeAspect="1"/>
          </p:cNvGraphicFramePr>
          <p:nvPr/>
        </p:nvGraphicFramePr>
        <p:xfrm>
          <a:off x="829339" y="4829452"/>
          <a:ext cx="7313612" cy="1167399"/>
        </p:xfrm>
        <a:graphic>
          <a:graphicData uri="http://schemas.openxmlformats.org/presentationml/2006/ole">
            <p:oleObj spid="_x0000_s184322" name="Equation" r:id="rId3" imgW="3149280" imgH="482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7767" y="6019060"/>
            <a:ext cx="7226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Where </a:t>
            </a:r>
            <a:r>
              <a:rPr lang="el-GR" sz="2000" i="1" dirty="0" smtClean="0"/>
              <a:t>ψ</a:t>
            </a:r>
            <a:r>
              <a:rPr lang="en-US" sz="2000" dirty="0" smtClean="0"/>
              <a:t> is the cavity detune angle.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59838" cy="914400"/>
          </a:xfrm>
        </p:spPr>
        <p:txBody>
          <a:bodyPr/>
          <a:lstStyle/>
          <a:p>
            <a:r>
              <a:rPr lang="en-US" sz="2000" dirty="0" smtClean="0"/>
              <a:t>ERROR IN GRADIENT AND PHASE WHEN 1 OF 3 CAVITIES IS DETUNED </a:t>
            </a:r>
            <a:endParaRPr lang="en-US" sz="2000" dirty="0"/>
          </a:p>
        </p:txBody>
      </p:sp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2" cstate="print"/>
          <a:srcRect t="9447"/>
          <a:stretch>
            <a:fillRect/>
          </a:stretch>
        </p:blipFill>
        <p:spPr bwMode="auto">
          <a:xfrm>
            <a:off x="236538" y="880076"/>
            <a:ext cx="8229600" cy="540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6140" y="3746376"/>
            <a:ext cx="148257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/>
              <a:t>Q</a:t>
            </a:r>
            <a:r>
              <a:rPr lang="en-US" sz="1600" b="0" baseline="-25000" dirty="0" smtClean="0"/>
              <a:t>L</a:t>
            </a:r>
            <a:r>
              <a:rPr lang="en-US" sz="1600" b="0" dirty="0" smtClean="0"/>
              <a:t> = 2e6</a:t>
            </a:r>
          </a:p>
          <a:p>
            <a:pPr algn="l"/>
            <a:r>
              <a:rPr lang="en-US" sz="1600" b="0" dirty="0" smtClean="0"/>
              <a:t>F</a:t>
            </a:r>
            <a:r>
              <a:rPr lang="en-US" sz="1600" b="0" baseline="-25000" dirty="0" smtClean="0"/>
              <a:t>0</a:t>
            </a:r>
            <a:r>
              <a:rPr lang="en-US" sz="1600" b="0" dirty="0" smtClean="0"/>
              <a:t> = 1497 MHz</a:t>
            </a:r>
          </a:p>
          <a:p>
            <a:pPr algn="l"/>
            <a:r>
              <a:rPr lang="en-US" sz="1600" b="0" dirty="0" smtClean="0"/>
              <a:t>(r/Q) = 960 </a:t>
            </a:r>
            <a:r>
              <a:rPr lang="el-GR" sz="1600" b="0" dirty="0" smtClean="0"/>
              <a:t>Ω</a:t>
            </a:r>
            <a:r>
              <a:rPr lang="en-US" sz="1600" b="0" dirty="0" smtClean="0"/>
              <a:t>/m</a:t>
            </a:r>
          </a:p>
          <a:p>
            <a:pPr algn="l"/>
            <a:r>
              <a:rPr lang="en-US" sz="1600" b="0" dirty="0" smtClean="0"/>
              <a:t>L = 0.5 m</a:t>
            </a:r>
          </a:p>
          <a:p>
            <a:pPr algn="l"/>
            <a:r>
              <a:rPr lang="el-GR" sz="1600" b="0" dirty="0" smtClean="0"/>
              <a:t>β</a:t>
            </a:r>
            <a:r>
              <a:rPr lang="en-US" sz="1600" b="0" dirty="0" smtClean="0"/>
              <a:t> = 3000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72525" cy="914400"/>
          </a:xfrm>
        </p:spPr>
        <p:txBody>
          <a:bodyPr/>
          <a:lstStyle/>
          <a:p>
            <a:r>
              <a:rPr lang="en-US" sz="2000" dirty="0" smtClean="0"/>
              <a:t>PHASE ERROR IN WHEN THE PHASE IN 1 OF 3 CAVITIES IS DIFFERENT</a:t>
            </a:r>
            <a:endParaRPr lang="en-US" sz="2000" dirty="0"/>
          </a:p>
        </p:txBody>
      </p:sp>
      <p:pic>
        <p:nvPicPr>
          <p:cNvPr id="181251" name="Picture 3"/>
          <p:cNvPicPr>
            <a:picLocks noChangeAspect="1" noChangeArrowheads="1"/>
          </p:cNvPicPr>
          <p:nvPr/>
        </p:nvPicPr>
        <p:blipFill>
          <a:blip r:embed="rId2" cstate="print"/>
          <a:srcRect t="9447"/>
          <a:stretch>
            <a:fillRect/>
          </a:stretch>
        </p:blipFill>
        <p:spPr bwMode="auto">
          <a:xfrm>
            <a:off x="236538" y="880076"/>
            <a:ext cx="8229600" cy="540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72525" cy="914400"/>
          </a:xfrm>
        </p:spPr>
        <p:txBody>
          <a:bodyPr/>
          <a:lstStyle/>
          <a:p>
            <a:r>
              <a:rPr lang="en-US" sz="2000" dirty="0" smtClean="0"/>
              <a:t>GRADIENT ERROR IN WHEN THE PHASE IN 1 OF 3 CAVITIES IS DIFFERENT</a:t>
            </a:r>
            <a:endParaRPr lang="en-US" sz="2000" dirty="0"/>
          </a:p>
        </p:txBody>
      </p:sp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2" cstate="print"/>
          <a:srcRect t="9447"/>
          <a:stretch>
            <a:fillRect/>
          </a:stretch>
        </p:blipFill>
        <p:spPr bwMode="auto">
          <a:xfrm>
            <a:off x="236538" y="880076"/>
            <a:ext cx="8229600" cy="540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dirty="0" smtClean="0"/>
              <a:t>PRACTICAL ASPECTS OF OPERATION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sz="half" idx="4294967295"/>
          </p:nvPr>
        </p:nvSpPr>
        <p:spPr bwMode="auto">
          <a:xfrm>
            <a:off x="0" y="914400"/>
            <a:ext cx="7539038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Interlocks</a:t>
            </a:r>
          </a:p>
          <a:p>
            <a:r>
              <a:rPr lang="en-US" b="1" dirty="0" smtClean="0"/>
              <a:t>Optimizing Loaded-Q</a:t>
            </a:r>
          </a:p>
          <a:p>
            <a:r>
              <a:rPr lang="en-US" b="1" dirty="0" smtClean="0"/>
              <a:t>Pulsed response as a function of loaded-Q</a:t>
            </a:r>
          </a:p>
          <a:p>
            <a:r>
              <a:rPr lang="en-US" b="1" dirty="0" smtClean="0"/>
              <a:t>Multiple cavities driven by a single source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72525" cy="914400"/>
          </a:xfrm>
        </p:spPr>
        <p:txBody>
          <a:bodyPr/>
          <a:lstStyle/>
          <a:p>
            <a:r>
              <a:rPr lang="en-US" sz="2000" dirty="0" smtClean="0"/>
              <a:t>Gradient Error in When the Loaded-Q of 1 of 3 Cavities is Higher Than the Others</a:t>
            </a:r>
            <a:endParaRPr lang="en-US" sz="2000" dirty="0"/>
          </a:p>
        </p:txBody>
      </p:sp>
      <p:pic>
        <p:nvPicPr>
          <p:cNvPr id="183300" name="Picture 4"/>
          <p:cNvPicPr>
            <a:picLocks noChangeAspect="1" noChangeArrowheads="1"/>
          </p:cNvPicPr>
          <p:nvPr/>
        </p:nvPicPr>
        <p:blipFill>
          <a:blip r:embed="rId2" cstate="print"/>
          <a:srcRect t="8720"/>
          <a:stretch>
            <a:fillRect/>
          </a:stretch>
        </p:blipFill>
        <p:spPr bwMode="auto">
          <a:xfrm>
            <a:off x="298682" y="868675"/>
            <a:ext cx="8229600" cy="545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312863" y="914400"/>
            <a:ext cx="7831137" cy="5334000"/>
          </a:xfrm>
        </p:spPr>
        <p:txBody>
          <a:bodyPr/>
          <a:lstStyle/>
          <a:p>
            <a:pPr marL="0" indent="3175">
              <a:buNone/>
            </a:pPr>
            <a:r>
              <a:rPr lang="en-US" dirty="0" smtClean="0"/>
              <a:t>Thank you for your attention.  I hope what I have presented will be useful.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Selected References.</a:t>
            </a:r>
          </a:p>
          <a:p>
            <a:pPr>
              <a:buNone/>
            </a:pPr>
            <a:r>
              <a:rPr lang="en-US" sz="1800" dirty="0" err="1" smtClean="0"/>
              <a:t>Padamsee</a:t>
            </a:r>
            <a:r>
              <a:rPr lang="en-US" sz="1800" dirty="0" smtClean="0"/>
              <a:t>, </a:t>
            </a:r>
            <a:r>
              <a:rPr lang="en-US" sz="1800" dirty="0" err="1" smtClean="0"/>
              <a:t>Knobloch</a:t>
            </a:r>
            <a:r>
              <a:rPr lang="en-US" sz="1800" dirty="0" smtClean="0"/>
              <a:t>, and Hays, </a:t>
            </a:r>
            <a:r>
              <a:rPr lang="en-US" sz="1800" u="sng" dirty="0" smtClean="0"/>
              <a:t>RF Superconductivity for Accelerators</a:t>
            </a:r>
            <a:r>
              <a:rPr lang="en-US" sz="1800" dirty="0" smtClean="0"/>
              <a:t>, John Wiley &amp; Sons 1998.</a:t>
            </a:r>
          </a:p>
          <a:p>
            <a:pPr>
              <a:buNone/>
            </a:pPr>
            <a:r>
              <a:rPr lang="en-US" sz="1800" dirty="0" smtClean="0"/>
              <a:t>T. Powers, “Theory and Practice of Cavity Test Systems” 2005 SRF Workshop.  (Note: Includes all of the math for testing cavities)</a:t>
            </a:r>
          </a:p>
          <a:p>
            <a:pPr>
              <a:buNone/>
            </a:pPr>
            <a:r>
              <a:rPr lang="en-US" sz="1800" dirty="0" smtClean="0"/>
              <a:t>T. Powers, “RF Controls Experience with the JLAB IR Upgrade FEL”, 2009 ERL Workshop.</a:t>
            </a:r>
          </a:p>
          <a:p>
            <a:pPr>
              <a:buNone/>
            </a:pPr>
            <a:r>
              <a:rPr lang="en-US" sz="1800" dirty="0" smtClean="0"/>
              <a:t>J. </a:t>
            </a:r>
            <a:r>
              <a:rPr lang="en-US" sz="1800" dirty="0" err="1" smtClean="0"/>
              <a:t>Delayen</a:t>
            </a:r>
            <a:r>
              <a:rPr lang="en-US" sz="1800" dirty="0" smtClean="0"/>
              <a:t>, et. al., “Development of a Digital Self Excited Loop for Field Control in High-Q Superconducting Cavities, SRF 2007.</a:t>
            </a:r>
          </a:p>
          <a:p>
            <a:pPr>
              <a:buNone/>
            </a:pPr>
            <a:r>
              <a:rPr lang="en-US" sz="1800" dirty="0" smtClean="0"/>
              <a:t>L. </a:t>
            </a:r>
            <a:r>
              <a:rPr lang="en-US" sz="1800" dirty="0" err="1" smtClean="0"/>
              <a:t>Merminga</a:t>
            </a:r>
            <a:r>
              <a:rPr lang="en-US" sz="1800" dirty="0" smtClean="0"/>
              <a:t>, “RF Cavity Equations Steady State”, JLAB Technical note TN-95-019. </a:t>
            </a:r>
          </a:p>
          <a:p>
            <a:pPr>
              <a:buNone/>
            </a:pPr>
            <a:r>
              <a:rPr lang="en-US" sz="1800" dirty="0" smtClean="0"/>
              <a:t>K. Davis “</a:t>
            </a:r>
            <a:r>
              <a:rPr lang="en-US" sz="1800" dirty="0" err="1" smtClean="0"/>
              <a:t>Microphonics</a:t>
            </a:r>
            <a:r>
              <a:rPr lang="en-US" sz="1800" dirty="0" smtClean="0"/>
              <a:t> Testing of the CEBAF Upgrade 7-Cell Cavity”. PAC 2001.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dirty="0" smtClean="0"/>
              <a:t>CRYOMODULE INTERLOCKS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914400"/>
            <a:ext cx="8415338" cy="5334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NEVER OPERATE A CRYOMODULE WITH THE COUPLER INTERLOCKS BYPASSED</a:t>
            </a:r>
          </a:p>
          <a:p>
            <a:r>
              <a:rPr lang="en-US" b="1" dirty="0" smtClean="0"/>
              <a:t>Coupler Interlocks</a:t>
            </a:r>
          </a:p>
          <a:p>
            <a:pPr lvl="1"/>
            <a:r>
              <a:rPr lang="en-US" sz="1800" b="1" dirty="0" smtClean="0"/>
              <a:t>Arc detector(s)</a:t>
            </a:r>
          </a:p>
          <a:p>
            <a:pPr lvl="1"/>
            <a:r>
              <a:rPr lang="en-US" sz="1800" b="1" dirty="0" smtClean="0"/>
              <a:t>Coupler vacuum</a:t>
            </a:r>
          </a:p>
          <a:p>
            <a:pPr lvl="1"/>
            <a:r>
              <a:rPr lang="en-US" sz="1800" b="1" dirty="0" smtClean="0"/>
              <a:t>Window temperature</a:t>
            </a:r>
          </a:p>
          <a:p>
            <a:pPr lvl="1"/>
            <a:r>
              <a:rPr lang="en-US" sz="1800" b="1" dirty="0" smtClean="0"/>
              <a:t>Water flow (If water cooled) </a:t>
            </a:r>
          </a:p>
          <a:p>
            <a:pPr lvl="1"/>
            <a:r>
              <a:rPr lang="en-US" sz="1800" b="1" dirty="0" smtClean="0"/>
              <a:t>Electron probe (Useful but not required)</a:t>
            </a:r>
          </a:p>
          <a:p>
            <a:pPr lvl="1"/>
            <a:r>
              <a:rPr lang="en-US" sz="1800" b="1" dirty="0" smtClean="0"/>
              <a:t>Water temperature (Useful but not required)</a:t>
            </a:r>
          </a:p>
          <a:p>
            <a:r>
              <a:rPr lang="en-US" b="1" dirty="0" smtClean="0"/>
              <a:t>Cryomodule</a:t>
            </a:r>
          </a:p>
          <a:p>
            <a:pPr lvl="1"/>
            <a:r>
              <a:rPr lang="en-US" sz="1800" b="1" dirty="0" smtClean="0"/>
              <a:t>Cavity vacuum</a:t>
            </a:r>
          </a:p>
          <a:p>
            <a:pPr lvl="1"/>
            <a:r>
              <a:rPr lang="en-US" sz="1800" b="1" dirty="0" smtClean="0"/>
              <a:t>Helium level</a:t>
            </a:r>
          </a:p>
          <a:p>
            <a:pPr lvl="1"/>
            <a:r>
              <a:rPr lang="en-US" sz="1800" b="1" dirty="0" smtClean="0"/>
              <a:t>Helium pressure (Useful but not required depending on </a:t>
            </a:r>
            <a:r>
              <a:rPr lang="en-US" sz="1800" b="1" dirty="0" err="1" smtClean="0"/>
              <a:t>cryo</a:t>
            </a:r>
            <a:r>
              <a:rPr lang="en-US" sz="1800" b="1" dirty="0" smtClean="0"/>
              <a:t> plant)</a:t>
            </a:r>
          </a:p>
          <a:p>
            <a:pPr lvl="1"/>
            <a:r>
              <a:rPr lang="en-US" sz="1800" b="1" dirty="0" smtClean="0"/>
              <a:t>Insulating vacuum (Useful but not required)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4954588" y="1839913"/>
            <a:ext cx="4189412" cy="1763712"/>
          </a:xfrm>
        </p:spPr>
        <p:txBody>
          <a:bodyPr/>
          <a:lstStyle/>
          <a:p>
            <a:r>
              <a:rPr lang="en-US" b="1" dirty="0" smtClean="0"/>
              <a:t>RF Driven Interlocks</a:t>
            </a:r>
          </a:p>
          <a:p>
            <a:pPr lvl="1"/>
            <a:r>
              <a:rPr lang="en-US" sz="1800" b="1" dirty="0" smtClean="0"/>
              <a:t>Quench detection</a:t>
            </a:r>
          </a:p>
          <a:p>
            <a:pPr lvl="1"/>
            <a:r>
              <a:rPr lang="en-US" sz="1800" b="1" dirty="0" smtClean="0"/>
              <a:t>E</a:t>
            </a:r>
            <a:r>
              <a:rPr lang="en-US" sz="1800" b="1" baseline="30000" dirty="0" smtClean="0"/>
              <a:t>2</a:t>
            </a:r>
            <a:r>
              <a:rPr lang="en-US" sz="1800" b="1" dirty="0" smtClean="0"/>
              <a:t>/P</a:t>
            </a:r>
            <a:r>
              <a:rPr lang="en-US" sz="1800" b="1" baseline="-25000" dirty="0" smtClean="0"/>
              <a:t>FWD</a:t>
            </a:r>
            <a:r>
              <a:rPr lang="en-US" sz="1800" b="1" dirty="0" smtClean="0"/>
              <a:t> ratio</a:t>
            </a:r>
          </a:p>
          <a:p>
            <a:pPr lvl="1"/>
            <a:r>
              <a:rPr lang="en-US" sz="1800" b="1" dirty="0" smtClean="0"/>
              <a:t>Gradient Present with RF off</a:t>
            </a:r>
          </a:p>
          <a:p>
            <a:pPr lvl="1"/>
            <a:endParaRPr lang="en-US" sz="1800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dirty="0" smtClean="0"/>
              <a:t>OPTIMIZING LOADED-Q</a:t>
            </a:r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430213" y="1050925"/>
          <a:ext cx="8097837" cy="2109788"/>
        </p:xfrm>
        <a:graphic>
          <a:graphicData uri="http://schemas.openxmlformats.org/presentationml/2006/ole">
            <p:oleObj spid="_x0000_s95233" name="Equation" r:id="rId3" imgW="5054400" imgH="1371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9280" y="3413760"/>
            <a:ext cx="759968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l">
              <a:buFont typeface="Arial" pitchFamily="34" charset="0"/>
              <a:buChar char="•"/>
            </a:pPr>
            <a:r>
              <a:rPr lang="en-US" sz="2000" dirty="0" smtClean="0"/>
              <a:t>Where </a:t>
            </a:r>
          </a:p>
          <a:p>
            <a:pPr marL="741363" lvl="1" indent="-284163" algn="l">
              <a:buFont typeface="Wingdings" pitchFamily="2" charset="2"/>
              <a:buChar char="§"/>
            </a:pPr>
            <a:r>
              <a:rPr lang="el-GR" sz="1600" i="1" dirty="0" smtClean="0"/>
              <a:t>δ</a:t>
            </a:r>
            <a:r>
              <a:rPr lang="en-US" sz="1600" i="1" dirty="0" smtClean="0"/>
              <a:t>f</a:t>
            </a:r>
            <a:r>
              <a:rPr lang="en-US" sz="1600" dirty="0" smtClean="0"/>
              <a:t>   is the frequency shift of the cavity from the generator frequency</a:t>
            </a:r>
          </a:p>
          <a:p>
            <a:pPr marL="741363" lvl="1" indent="-284163" algn="l">
              <a:buFont typeface="Wingdings" pitchFamily="2" charset="2"/>
              <a:buChar char="§"/>
            </a:pPr>
            <a:r>
              <a:rPr lang="en-US" sz="1600" i="1" dirty="0" err="1" smtClean="0"/>
              <a:t>ψ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 is the phase of the resultant* beam relative to cavity gradient and</a:t>
            </a:r>
          </a:p>
          <a:p>
            <a:pPr marL="741363" lvl="1" indent="-284163" algn="l">
              <a:spcAft>
                <a:spcPts val="1800"/>
              </a:spcAft>
              <a:buFont typeface="Wingdings" pitchFamily="2" charset="2"/>
              <a:buChar char="§"/>
            </a:pPr>
            <a:r>
              <a:rPr lang="el-GR" sz="1600" i="1" dirty="0" smtClean="0"/>
              <a:t>β</a:t>
            </a:r>
            <a:r>
              <a:rPr lang="en-US" sz="1600" i="1" dirty="0" smtClean="0"/>
              <a:t> = (Q</a:t>
            </a:r>
            <a:r>
              <a:rPr lang="en-US" sz="1600" i="1" baseline="-25000" dirty="0" smtClean="0"/>
              <a:t>0</a:t>
            </a:r>
            <a:r>
              <a:rPr lang="en-US" sz="1600" i="1" dirty="0" smtClean="0"/>
              <a:t> – Q</a:t>
            </a:r>
            <a:r>
              <a:rPr lang="en-US" sz="1600" i="1" baseline="-25000" dirty="0" smtClean="0"/>
              <a:t>L</a:t>
            </a:r>
            <a:r>
              <a:rPr lang="en-US" sz="1600" i="1" dirty="0" smtClean="0"/>
              <a:t>) / Q</a:t>
            </a:r>
            <a:r>
              <a:rPr lang="en-US" sz="1600" i="1" baseline="-25000" dirty="0" smtClean="0"/>
              <a:t>L</a:t>
            </a:r>
          </a:p>
          <a:p>
            <a:pPr marL="284163" indent="-284163" algn="l">
              <a:buFont typeface="Arial" pitchFamily="34" charset="0"/>
              <a:buChar char="•"/>
            </a:pPr>
            <a:r>
              <a:rPr lang="en-US" sz="2000" dirty="0" smtClean="0"/>
              <a:t>You need to take the derivative of this equation with respect to Q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in order to calculate the minimum klystron power necessary.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3120" y="5516880"/>
            <a:ext cx="71526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l"/>
            <a:r>
              <a:rPr lang="en-US" sz="1800" dirty="0" smtClean="0"/>
              <a:t>* </a:t>
            </a:r>
            <a:r>
              <a:rPr lang="en-US" sz="1600" dirty="0" smtClean="0"/>
              <a:t>Note: For an multiple beams at once, i.e. an energy recovered </a:t>
            </a:r>
            <a:r>
              <a:rPr lang="en-US" sz="1600" dirty="0" err="1" smtClean="0"/>
              <a:t>linac</a:t>
            </a:r>
            <a:r>
              <a:rPr lang="en-US" sz="1600" dirty="0" smtClean="0"/>
              <a:t> (ERL), the resultant beam current is the  vector sum of the beams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dirty="0" smtClean="0"/>
              <a:t>MODERATE AMOUNT OF MATH</a:t>
            </a:r>
            <a:endParaRPr lang="en-US" dirty="0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1160780" y="897255"/>
          <a:ext cx="6856413" cy="5449888"/>
        </p:xfrm>
        <a:graphic>
          <a:graphicData uri="http://schemas.openxmlformats.org/presentationml/2006/ole">
            <p:oleObj spid="_x0000_s98305" name="Equation" r:id="rId3" imgW="4914720" imgH="3886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056563" cy="914400"/>
          </a:xfrm>
        </p:spPr>
        <p:txBody>
          <a:bodyPr/>
          <a:lstStyle/>
          <a:p>
            <a:r>
              <a:rPr lang="en-US" sz="2400" dirty="0" smtClean="0"/>
              <a:t>REDUCED SOLUTION FOR SRF CAVITIES OPERATED ON CREST</a:t>
            </a:r>
            <a:endParaRPr lang="en-US" sz="2400" dirty="0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1178548" y="873162"/>
          <a:ext cx="6259513" cy="4894263"/>
        </p:xfrm>
        <a:graphic>
          <a:graphicData uri="http://schemas.openxmlformats.org/presentationml/2006/ole">
            <p:oleObj spid="_x0000_s99330" name="Equation" r:id="rId3" imgW="3949560" imgH="30733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35387" y="5857190"/>
            <a:ext cx="497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 life is never perfect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r>
              <a:rPr lang="en-US" sz="2400" dirty="0" smtClean="0"/>
              <a:t>THE EFFECTS OF TUNING ON OFF CREST CW BEAM LOADING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 algn="l">
              <a:spcAft>
                <a:spcPts val="2400"/>
              </a:spcAft>
              <a:buFont typeface="Arial" pitchFamily="34" charset="0"/>
              <a:buChar char="•"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On beam turn on the forward power increases the phase shifts and microphonics effects are multiplied</a:t>
            </a:r>
          </a:p>
          <a:p>
            <a:pPr marL="287338" indent="-287338" algn="l">
              <a:spcAft>
                <a:spcPts val="2400"/>
              </a:spcAft>
              <a:buFont typeface="Arial" pitchFamily="34" charset="0"/>
              <a:buChar char="•"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The tuner operates with a goal of making  </a:t>
            </a:r>
            <a:r>
              <a:rPr lang="en-US" sz="1800" b="0" i="1" dirty="0" err="1" smtClean="0">
                <a:latin typeface="Arial" pitchFamily="34" charset="0"/>
                <a:cs typeface="Arial" pitchFamily="34" charset="0"/>
              </a:rPr>
              <a:t>ψ</a:t>
            </a:r>
            <a:r>
              <a:rPr lang="en-US" sz="1800" b="0" i="1" baseline="-25000" dirty="0" err="1" smtClean="0">
                <a:latin typeface="Arial" pitchFamily="34" charset="0"/>
                <a:cs typeface="Arial" pitchFamily="34" charset="0"/>
              </a:rPr>
              <a:t>Kly</a:t>
            </a:r>
            <a:r>
              <a:rPr lang="en-US" sz="1800" b="0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i="1" dirty="0" smtClean="0">
                <a:latin typeface="Arial" pitchFamily="34" charset="0"/>
                <a:cs typeface="Arial" pitchFamily="34" charset="0"/>
              </a:rPr>
              <a:t> equal to zero by s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hifting the frequency by </a:t>
            </a:r>
            <a:r>
              <a:rPr lang="el-GR" sz="1800" b="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1800" b="0" i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1800" b="0" i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800" b="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which compensates for the </a:t>
            </a:r>
            <a:r>
              <a:rPr lang="en-US" sz="1800" b="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b="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1800" b="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800" b="0" i="1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sin</a:t>
            </a:r>
            <a:r>
              <a:rPr lang="el-GR" sz="1800" b="0" i="1" dirty="0" smtClean="0">
                <a:latin typeface="Arial" pitchFamily="34" charset="0"/>
                <a:cs typeface="Arial" pitchFamily="34" charset="0"/>
              </a:rPr>
              <a:t>ψ</a:t>
            </a:r>
            <a:r>
              <a:rPr lang="en-US" sz="1800" b="0" i="1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1800" b="0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term.</a:t>
            </a:r>
          </a:p>
          <a:p>
            <a:pPr marL="287338" indent="-287338" algn="l">
              <a:spcAft>
                <a:spcPts val="2400"/>
              </a:spcAft>
              <a:buFont typeface="Arial" pitchFamily="34" charset="0"/>
              <a:buChar char="•"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Thus </a:t>
            </a:r>
            <a:r>
              <a:rPr lang="en-US" sz="1800" b="0" i="1" dirty="0" err="1" smtClean="0">
                <a:latin typeface="Arial" pitchFamily="34" charset="0"/>
                <a:cs typeface="Arial" pitchFamily="34" charset="0"/>
              </a:rPr>
              <a:t>ψ</a:t>
            </a:r>
            <a:r>
              <a:rPr lang="en-US" sz="1800" b="0" i="1" baseline="-25000" dirty="0" err="1" smtClean="0">
                <a:latin typeface="Arial" pitchFamily="34" charset="0"/>
                <a:cs typeface="Arial" pitchFamily="34" charset="0"/>
              </a:rPr>
              <a:t>Kly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→ 0 and </a:t>
            </a:r>
            <a:r>
              <a:rPr lang="en-US" sz="1800" b="0" i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800" b="0" i="1" baseline="-25000" dirty="0" err="1" smtClean="0">
                <a:latin typeface="Arial" pitchFamily="34" charset="0"/>
                <a:cs typeface="Arial" pitchFamily="34" charset="0"/>
              </a:rPr>
              <a:t>Kly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is minimized to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16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8912" y="3213717"/>
          <a:ext cx="8969375" cy="1031875"/>
        </p:xfrm>
        <a:graphic>
          <a:graphicData uri="http://schemas.openxmlformats.org/presentationml/2006/ole">
            <p:oleObj spid="_x0000_s100354" name="Equation" r:id="rId3" imgW="5321160" imgH="609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2050" y="4362495"/>
            <a:ext cx="83908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l-GR" sz="1800" b="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1800" b="0" i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1800" b="0" i="1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800" b="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is the frequency shifts due to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microphonics</a:t>
            </a:r>
            <a:endParaRPr lang="en-US" sz="1800" b="0" dirty="0" smtClean="0">
              <a:latin typeface="Arial" pitchFamily="34" charset="0"/>
              <a:cs typeface="Arial" pitchFamily="34" charset="0"/>
            </a:endParaRPr>
          </a:p>
          <a:p>
            <a:pPr marL="284163" indent="-284163" algn="l">
              <a:buFont typeface="Arial" pitchFamily="34" charset="0"/>
              <a:buChar char="•"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Thus in this case: 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294214" y="2492406"/>
            <a:ext cx="2516188" cy="1905000"/>
            <a:chOff x="6019006" y="2819400"/>
            <a:chExt cx="2516188" cy="1905000"/>
          </a:xfrm>
        </p:grpSpPr>
        <p:cxnSp>
          <p:nvCxnSpPr>
            <p:cNvPr id="9" name="Straight Connector 8"/>
            <p:cNvCxnSpPr/>
            <p:nvPr/>
          </p:nvCxnSpPr>
          <p:spPr bwMode="auto">
            <a:xfrm rot="5400000" flipH="1" flipV="1">
              <a:off x="5867400" y="3733800"/>
              <a:ext cx="304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019800" y="3581400"/>
              <a:ext cx="2514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8382000" y="3733800"/>
              <a:ext cx="304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5867400" y="4343400"/>
              <a:ext cx="304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019800" y="4495800"/>
              <a:ext cx="2514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 flipH="1" flipV="1">
              <a:off x="8382000" y="4343400"/>
              <a:ext cx="304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6324600" y="3200400"/>
              <a:ext cx="1828800" cy="152400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8077200" y="2819400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2289745" y="5085364"/>
          <a:ext cx="4570412" cy="1200150"/>
        </p:xfrm>
        <a:graphic>
          <a:graphicData uri="http://schemas.openxmlformats.org/presentationml/2006/ole">
            <p:oleObj spid="_x0000_s100355" name="Equation" r:id="rId4" imgW="280656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2000" dirty="0" smtClean="0"/>
              <a:t>THEORETICAL EXAMPLE OF TUNERS COMPENSATING FOR OFF CREST BEAM LOADING</a:t>
            </a:r>
            <a:endParaRPr lang="en-US" sz="20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0" y="269032"/>
          <a:ext cx="8677835" cy="6266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92861" y="2696900"/>
            <a:ext cx="2488558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 CEBAF 7-Cell Cavity</a:t>
            </a:r>
          </a:p>
          <a:p>
            <a:pPr lvl="1" algn="l"/>
            <a:r>
              <a:rPr lang="en-US" sz="1800" i="1" dirty="0" smtClean="0"/>
              <a:t>L</a:t>
            </a:r>
            <a:r>
              <a:rPr lang="en-US" sz="1800" dirty="0" smtClean="0"/>
              <a:t> = 0.7 m</a:t>
            </a:r>
          </a:p>
          <a:p>
            <a:pPr lvl="1" algn="l"/>
            <a:r>
              <a:rPr lang="en-US" sz="1800" i="1" dirty="0" smtClean="0"/>
              <a:t>(r/Q) </a:t>
            </a:r>
            <a:r>
              <a:rPr lang="en-US" sz="1800" dirty="0" smtClean="0"/>
              <a:t>= 960</a:t>
            </a:r>
          </a:p>
          <a:p>
            <a:pPr lvl="1" algn="l"/>
            <a:r>
              <a:rPr lang="en-US" sz="1800" i="1" dirty="0" smtClean="0"/>
              <a:t>E</a:t>
            </a:r>
            <a:r>
              <a:rPr lang="en-US" sz="1800" dirty="0" smtClean="0"/>
              <a:t> = 8 MV/m</a:t>
            </a:r>
          </a:p>
          <a:p>
            <a:pPr lvl="1" algn="l"/>
            <a:r>
              <a:rPr lang="en-US" sz="1800" i="1" dirty="0" smtClean="0"/>
              <a:t>Q</a:t>
            </a:r>
            <a:r>
              <a:rPr lang="en-US" sz="1800" i="1" baseline="-25000" dirty="0" smtClean="0"/>
              <a:t>L</a:t>
            </a:r>
            <a:r>
              <a:rPr lang="en-US" sz="1800" dirty="0" smtClean="0"/>
              <a:t> = 2 x 10</a:t>
            </a:r>
            <a:r>
              <a:rPr lang="en-US" sz="1800" baseline="30000" dirty="0" smtClean="0"/>
              <a:t>7</a:t>
            </a:r>
          </a:p>
          <a:p>
            <a:pPr lvl="1" algn="l"/>
            <a:r>
              <a:rPr lang="el-GR" sz="1800" i="1" dirty="0" smtClean="0"/>
              <a:t>δ</a:t>
            </a:r>
            <a:r>
              <a:rPr lang="en-US" sz="1800" i="1" dirty="0" smtClean="0"/>
              <a:t>f</a:t>
            </a:r>
            <a:r>
              <a:rPr lang="en-US" sz="1800" dirty="0" smtClean="0"/>
              <a:t> = 10 Hz</a:t>
            </a:r>
          </a:p>
          <a:p>
            <a:pPr lvl="1" algn="l"/>
            <a:r>
              <a:rPr lang="en-US" sz="1800" i="1" dirty="0" smtClean="0"/>
              <a:t>I</a:t>
            </a:r>
            <a:r>
              <a:rPr lang="en-US" sz="1800" i="1" baseline="-25000" dirty="0" smtClean="0"/>
              <a:t>0</a:t>
            </a:r>
            <a:r>
              <a:rPr lang="en-US" sz="1800" dirty="0" smtClean="0"/>
              <a:t> = 10 </a:t>
            </a:r>
            <a:r>
              <a:rPr lang="en-US" sz="1800" dirty="0" err="1" smtClean="0"/>
              <a:t>mA</a:t>
            </a:r>
            <a:endParaRPr lang="en-US" sz="1800" dirty="0" smtClean="0"/>
          </a:p>
          <a:p>
            <a:pPr lvl="1" algn="l"/>
            <a:r>
              <a:rPr lang="en-US" sz="1800" dirty="0" smtClean="0"/>
              <a:t>Pass one</a:t>
            </a:r>
            <a:r>
              <a:rPr lang="en-US" sz="1800" i="1" dirty="0" smtClean="0"/>
              <a:t> </a:t>
            </a:r>
            <a:r>
              <a:rPr lang="el-GR" sz="1800" i="1" dirty="0" smtClean="0"/>
              <a:t>ψ</a:t>
            </a:r>
            <a:r>
              <a:rPr lang="en-US" sz="1800" i="1" baseline="-25000" dirty="0" smtClean="0"/>
              <a:t>B</a:t>
            </a:r>
            <a:r>
              <a:rPr lang="en-US" sz="1800" i="1" dirty="0" smtClean="0"/>
              <a:t> </a:t>
            </a:r>
            <a:r>
              <a:rPr lang="en-US" sz="1800" dirty="0" smtClean="0"/>
              <a:t>= -10º</a:t>
            </a:r>
          </a:p>
          <a:p>
            <a:pPr lvl="1" algn="l"/>
            <a:r>
              <a:rPr lang="en-US" sz="1800" dirty="0" smtClean="0"/>
              <a:t>Pass two </a:t>
            </a:r>
            <a:r>
              <a:rPr lang="el-GR" sz="1800" i="1" dirty="0" smtClean="0"/>
              <a:t>ψ</a:t>
            </a:r>
            <a:r>
              <a:rPr lang="en-US" sz="1800" i="1" baseline="-25000" dirty="0" smtClean="0"/>
              <a:t>B</a:t>
            </a:r>
            <a:r>
              <a:rPr lang="en-US" sz="1800" i="1" dirty="0" smtClean="0"/>
              <a:t> </a:t>
            </a:r>
            <a:r>
              <a:rPr lang="en-US" sz="1800" dirty="0" smtClean="0"/>
              <a:t>= 166º</a:t>
            </a:r>
          </a:p>
          <a:p>
            <a:pPr lvl="1" algn="l"/>
            <a:r>
              <a:rPr lang="en-US" sz="1800" dirty="0" smtClean="0"/>
              <a:t>Resultant Beam </a:t>
            </a:r>
          </a:p>
          <a:p>
            <a:pPr lvl="1" algn="l"/>
            <a:r>
              <a:rPr lang="en-US" sz="1800" dirty="0" smtClean="0"/>
              <a:t>0.7 </a:t>
            </a:r>
            <a:r>
              <a:rPr lang="en-US" sz="1800" dirty="0" err="1" smtClean="0"/>
              <a:t>mA</a:t>
            </a:r>
            <a:r>
              <a:rPr lang="en-US" sz="1800" dirty="0" smtClean="0"/>
              <a:t> at 78°</a:t>
            </a:r>
          </a:p>
          <a:p>
            <a:pPr lvl="1" algn="l"/>
            <a:endParaRPr lang="en-US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2000" dirty="0" smtClean="0"/>
              <a:t>THEORETICAL EXAMPLE OF TUNERS COMPENSATING FOR OFF CREST BEAM LOADING</a:t>
            </a:r>
            <a:endParaRPr lang="en-US" sz="20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39594" y="313766"/>
          <a:ext cx="8677835" cy="6266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actical Aspects of SRF Cavity Testing and Operations&amp;quot;&quot;/&gt;&lt;property id=&quot;20307&quot; value=&quot;389&quot;/&gt;&lt;/object&gt;&lt;object type=&quot;3&quot; unique_id=&quot;10005&quot;&gt;&lt;property id=&quot;20148&quot; value=&quot;5&quot;/&gt;&lt;property id=&quot;20300&quot; value=&quot;Slide 2 - &amp;quot;PRACTICAL ASPECTS OF OPERATION&amp;quot;&quot;/&gt;&lt;property id=&quot;20307&quot; value=&quot;447&quot;/&gt;&lt;/object&gt;&lt;object type=&quot;3&quot; unique_id=&quot;10006&quot;&gt;&lt;property id=&quot;20148&quot; value=&quot;5&quot;/&gt;&lt;property id=&quot;20300&quot; value=&quot;Slide 3 - &amp;quot;CRYOMODULE INTERLOCKS&amp;quot;&quot;/&gt;&lt;property id=&quot;20307&quot; value=&quot;477&quot;/&gt;&lt;/object&gt;&lt;object type=&quot;3&quot; unique_id=&quot;10007&quot;&gt;&lt;property id=&quot;20148&quot; value=&quot;5&quot;/&gt;&lt;property id=&quot;20300&quot; value=&quot;Slide 4 - &amp;quot;OPTIMIZING LOADED-Q&amp;quot;&quot;/&gt;&lt;property id=&quot;20307&quot; value=&quot;445&quot;/&gt;&lt;/object&gt;&lt;object type=&quot;3&quot; unique_id=&quot;10008&quot;&gt;&lt;property id=&quot;20148&quot; value=&quot;5&quot;/&gt;&lt;property id=&quot;20300&quot; value=&quot;Slide 5 - &amp;quot;MODERATE AMOUNT OF MATH&amp;quot;&quot;/&gt;&lt;property id=&quot;20307&quot; value=&quot;460&quot;/&gt;&lt;/object&gt;&lt;object type=&quot;3&quot; unique_id=&quot;10009&quot;&gt;&lt;property id=&quot;20148&quot; value=&quot;5&quot;/&gt;&lt;property id=&quot;20300&quot; value=&quot;Slide 6 - &amp;quot;REDUCED SOLUTION FOR SRF CAVITIES OPERATED ON CREST&amp;quot;&quot;/&gt;&lt;property id=&quot;20307&quot; value=&quot;461&quot;/&gt;&lt;/object&gt;&lt;object type=&quot;3&quot; unique_id=&quot;10010&quot;&gt;&lt;property id=&quot;20148&quot; value=&quot;5&quot;/&gt;&lt;property id=&quot;20300&quot; value=&quot;Slide 7 - &amp;quot;THE EFFECTS OF TUNING ON OFF CREST CW BEAM LOADING&amp;quot;&quot;/&gt;&lt;property id=&quot;20307&quot; value=&quot;462&quot;/&gt;&lt;/object&gt;&lt;object type=&quot;3&quot; unique_id=&quot;10011&quot;&gt;&lt;property id=&quot;20148&quot; value=&quot;5&quot;/&gt;&lt;property id=&quot;20300&quot; value=&quot;Slide 8 - &amp;quot;THEORETICAL EXAMPLE OF TUNERS COMPENSATING FOR OFF CREST BEAM LOADING&amp;quot;&quot;/&gt;&lt;property id=&quot;20307&quot; value=&quot;463&quot;/&gt;&lt;/object&gt;&lt;object type=&quot;3&quot; unique_id=&quot;10012&quot;&gt;&lt;property id=&quot;20148&quot; value=&quot;5&quot;/&gt;&lt;property id=&quot;20300&quot; value=&quot;Slide 9 - &amp;quot;THEORETICAL EXAMPLE OF TUNERS COMPENSATING FOR OFF CREST BEAM LOADING&amp;quot;&quot;/&gt;&lt;property id=&quot;20307&quot; value=&quot;464&quot;/&gt;&lt;/object&gt;&lt;object type=&quot;3&quot; unique_id=&quot;10013&quot;&gt;&lt;property id=&quot;20148&quot; value=&quot;5&quot;/&gt;&lt;property id=&quot;20300&quot; value=&quot;Slide 10 - &amp;quot;PREDICTED AND MEASURED FORWARD POWER IN AN ERL&amp;quot;&quot;/&gt;&lt;property id=&quot;20307&quot; value=&quot;465&quot;/&gt;&lt;/object&gt;&lt;object type=&quot;3&quot; unique_id=&quot;10014&quot;&gt;&lt;property id=&quot;20148&quot; value=&quot;5&quot;/&gt;&lt;property id=&quot;20300&quot; value=&quot;Slide 11 - &amp;quot;Predicted and Measured RF Drive Phase In an ERL&amp;quot;&quot;/&gt;&lt;property id=&quot;20307&quot; value=&quot;467&quot;/&gt;&lt;/object&gt;&lt;object type=&quot;3&quot; unique_id=&quot;10015&quot;&gt;&lt;property id=&quot;20148&quot; value=&quot;5&quot;/&gt;&lt;property id=&quot;20300&quot; value=&quot;Slide 12 - &amp;quot;EFFECTS OF MICROPHONICS AND IMPERFECT ENERGY RECOVERY IN AN ERL CAVITY E = 20 MV/m, I0 = 100 mA&amp;quot;&quot;/&gt;&lt;property id=&quot;20307&quot; value=&quot;468&quot;/&gt;&lt;/object&gt;&lt;object type=&quot;3&quot; unique_id=&quot;10016&quot;&gt;&lt;property id=&quot;20148&quot; value=&quot;5&quot;/&gt;&lt;property id=&quot;20300&quot; value=&quot;Slide 13 - &amp;quot;SELECTING LOADED-Q FOR OFF CREST BEAM&amp;quot;&quot;/&gt;&lt;property id=&quot;20307&quot; value=&quot;466&quot;/&gt;&lt;/object&gt;&lt;object type=&quot;3&quot; unique_id=&quot;10026&quot;&gt;&lt;property id=&quot;20148&quot; value=&quot;5&quot;/&gt;&lt;property id=&quot;20300&quot; value=&quot;Slide 14 - &amp;quot;MULTIPLE CAVITIES ON SINGLE SOURCE&amp;quot;&quot;/&gt;&lt;property id=&quot;20307&quot; value=&quot;511&quot;/&gt;&lt;/object&gt;&lt;object type=&quot;3&quot; unique_id=&quot;10027&quot;&gt;&lt;property id=&quot;20148&quot; value=&quot;5&quot;/&gt;&lt;property id=&quot;20300&quot; value=&quot;Slide 15 - &amp;quot;MULTIPLE CAVITIES ON SINGLE SOURCE&amp;quot;&quot;/&gt;&lt;property id=&quot;20307&quot; value=&quot;512&quot;/&gt;&lt;/object&gt;&lt;object type=&quot;3&quot; unique_id=&quot;10028&quot;&gt;&lt;property id=&quot;20148&quot; value=&quot;5&quot;/&gt;&lt;property id=&quot;20300&quot; value=&quot;Slide 16 - &amp;quot;SIMULATION METHOD&amp;quot;&quot;/&gt;&lt;property id=&quot;20307&quot; value=&quot;513&quot;/&gt;&lt;/object&gt;&lt;object type=&quot;3&quot; unique_id=&quot;10029&quot;&gt;&lt;property id=&quot;20148&quot; value=&quot;5&quot;/&gt;&lt;property id=&quot;20300&quot; value=&quot;Slide 17 - &amp;quot;ERROR IN GRADIENT AND PHASE WHEN 1 OF 3 CAVITIES IS DETUNED &amp;quot;&quot;/&gt;&lt;property id=&quot;20307&quot; value=&quot;514&quot;/&gt;&lt;/object&gt;&lt;object type=&quot;3&quot; unique_id=&quot;10030&quot;&gt;&lt;property id=&quot;20148&quot; value=&quot;5&quot;/&gt;&lt;property id=&quot;20300&quot; value=&quot;Slide 18 - &amp;quot;PHASE ERROR IN WHEN THE PHASE IN 1 OF 3 CAVITIES IS DIFFERENT&amp;quot;&quot;/&gt;&lt;property id=&quot;20307&quot; value=&quot;515&quot;/&gt;&lt;/object&gt;&lt;object type=&quot;3&quot; unique_id=&quot;10031&quot;&gt;&lt;property id=&quot;20148&quot; value=&quot;5&quot;/&gt;&lt;property id=&quot;20300&quot; value=&quot;Slide 19 - &amp;quot;GRADIENT ERROR IN WHEN THE PHASE IN 1 OF 3 CAVITIES IS DIFFERENT&amp;quot;&quot;/&gt;&lt;property id=&quot;20307&quot; value=&quot;516&quot;/&gt;&lt;/object&gt;&lt;object type=&quot;3&quot; unique_id=&quot;10032&quot;&gt;&lt;property id=&quot;20148&quot; value=&quot;5&quot;/&gt;&lt;property id=&quot;20300&quot; value=&quot;Slide 20 - &amp;quot;Gradient Error in When the Loaded-Q of 1 of 3 Cavities is Higher Than the Others&amp;quot;&quot;/&gt;&lt;property id=&quot;20307&quot; value=&quot;517&quot;/&gt;&lt;/object&gt;&lt;object type=&quot;3&quot; unique_id=&quot;10033&quot;&gt;&lt;property id=&quot;20148&quot; value=&quot;5&quot;/&gt;&lt;property id=&quot;20300&quot; value=&quot;Slide 21 - &amp;quot;CONCLUSIONS&amp;quot;&quot;/&gt;&lt;property id=&quot;20307&quot; value=&quot;50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23443</TotalTime>
  <Pages>1</Pages>
  <Words>1191</Words>
  <Application>Microsoft Office PowerPoint</Application>
  <PresentationFormat>Letter Paper (8.5x11 in)</PresentationFormat>
  <Paragraphs>149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JLab_PowerPoint1</vt:lpstr>
      <vt:lpstr>Equation</vt:lpstr>
      <vt:lpstr>Practical Aspects of SRF Cavity Testing and Operations</vt:lpstr>
      <vt:lpstr>PRACTICAL ASPECTS OF OPERATION</vt:lpstr>
      <vt:lpstr>CRYOMODULE INTERLOCKS</vt:lpstr>
      <vt:lpstr>OPTIMIZING LOADED-Q</vt:lpstr>
      <vt:lpstr>MODERATE AMOUNT OF MATH</vt:lpstr>
      <vt:lpstr>REDUCED SOLUTION FOR SRF CAVITIES OPERATED ON CREST</vt:lpstr>
      <vt:lpstr>THE EFFECTS OF TUNING ON OFF CREST CW BEAM LOADING</vt:lpstr>
      <vt:lpstr>THEORETICAL EXAMPLE OF TUNERS COMPENSATING FOR OFF CREST BEAM LOADING</vt:lpstr>
      <vt:lpstr>THEORETICAL EXAMPLE OF TUNERS COMPENSATING FOR OFF CREST BEAM LOADING</vt:lpstr>
      <vt:lpstr>PREDICTED AND MEASURED FORWARD POWER IN AN ERL</vt:lpstr>
      <vt:lpstr>Predicted and Measured RF Drive Phase In an ERL</vt:lpstr>
      <vt:lpstr>EFFECTS OF MICROPHONICS AND IMPERFECT ENERGY RECOVERY IN AN ERL CAVITY E = 20 MV/m, I0 = 100 mA</vt:lpstr>
      <vt:lpstr>SELECTING LOADED-Q FOR OFF CREST BEAM</vt:lpstr>
      <vt:lpstr>MULTIPLE CAVITIES ON SINGLE SOURCE</vt:lpstr>
      <vt:lpstr>MULTIPLE CAVITIES ON SINGLE SOURCE</vt:lpstr>
      <vt:lpstr>SIMULATION METHOD</vt:lpstr>
      <vt:lpstr>ERROR IN GRADIENT AND PHASE WHEN 1 OF 3 CAVITIES IS DETUNED </vt:lpstr>
      <vt:lpstr>PHASE ERROR IN WHEN THE PHASE IN 1 OF 3 CAVITIES IS DIFFERENT</vt:lpstr>
      <vt:lpstr>GRADIENT ERROR IN WHEN THE PHASE IN 1 OF 3 CAVITIES IS DIFFERENT</vt:lpstr>
      <vt:lpstr>Gradient Error in When the Loaded-Q of 1 of 3 Cavities is Higher Than the Others</vt:lpstr>
      <vt:lpstr>CONCLUSIONS</vt:lpstr>
    </vt:vector>
  </TitlesOfParts>
  <Company>Jlab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BESAC</dc:subject>
  <dc:creator>Gwyn Williams</dc:creator>
  <cp:keywords>Presentation Generic</cp:keywords>
  <cp:lastModifiedBy>powers</cp:lastModifiedBy>
  <cp:revision>572</cp:revision>
  <cp:lastPrinted>2000-12-01T16:23:09Z</cp:lastPrinted>
  <dcterms:created xsi:type="dcterms:W3CDTF">2000-11-30T17:12:38Z</dcterms:created>
  <dcterms:modified xsi:type="dcterms:W3CDTF">2012-03-06T13:46:08Z</dcterms:modified>
</cp:coreProperties>
</file>